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04" r:id="rId2"/>
    <p:sldId id="263" r:id="rId3"/>
    <p:sldId id="283" r:id="rId4"/>
    <p:sldId id="287" r:id="rId5"/>
    <p:sldId id="257" r:id="rId6"/>
    <p:sldId id="306" r:id="rId7"/>
    <p:sldId id="305" r:id="rId8"/>
    <p:sldId id="303" r:id="rId9"/>
    <p:sldId id="311" r:id="rId10"/>
    <p:sldId id="312" r:id="rId11"/>
    <p:sldId id="310" r:id="rId12"/>
    <p:sldId id="313" r:id="rId13"/>
    <p:sldId id="314" r:id="rId14"/>
    <p:sldId id="308" r:id="rId15"/>
    <p:sldId id="316" r:id="rId16"/>
    <p:sldId id="315" r:id="rId17"/>
    <p:sldId id="309" r:id="rId18"/>
    <p:sldId id="320" r:id="rId19"/>
    <p:sldId id="307" r:id="rId20"/>
    <p:sldId id="321" r:id="rId21"/>
    <p:sldId id="322" r:id="rId22"/>
    <p:sldId id="323" r:id="rId23"/>
    <p:sldId id="317" r:id="rId24"/>
    <p:sldId id="324" r:id="rId25"/>
    <p:sldId id="325" r:id="rId26"/>
    <p:sldId id="326" r:id="rId27"/>
    <p:sldId id="266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0637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5906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7034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8521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5803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6847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4123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9659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9534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137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7897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4529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5163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6015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3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020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848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491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640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57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INFORMAČNÍ SYSTÉMY</a:t>
            </a:r>
            <a:b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 </a:t>
            </a:r>
            <a:r>
              <a:rPr lang="cs-CZ" b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CESTOVNÍM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RUCHU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48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informačních systémů je jednodušší být v trvalejším kontaktu se zákazníkem a využívají přitom rozličné formy, jako například: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zasílání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různých publikací klasickou poštou na zákazníkovu adresu,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zasílání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pošty,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konference na webu,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 umožňující aktuální řešení potřeb zákazníků formou vhodné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Zákaznické prostředí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8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Zákaznicky orientované systémy, které jsou využívány v cestovním ruchu, jsou velmi často založené na principu internetu a jedná se o následující využití ICT: </a:t>
            </a:r>
            <a:r>
              <a:rPr lang="cs-CZ" sz="1800" b="1" dirty="0" smtClean="0"/>
              <a:t>informační </a:t>
            </a:r>
            <a:r>
              <a:rPr lang="cs-CZ" sz="1800" b="1" dirty="0"/>
              <a:t>systémy v cestovním ruchu, </a:t>
            </a:r>
            <a:r>
              <a:rPr lang="cs-CZ" sz="1800" b="1" dirty="0" smtClean="0"/>
              <a:t>rezervační </a:t>
            </a:r>
            <a:r>
              <a:rPr lang="cs-CZ" sz="1800" b="1" dirty="0"/>
              <a:t>systémy, CRM, celostátní turistický informační systém, informační kiosky a lokální kontextové služby, geografické informační systémy a online mapy, mobilní technologie, internetové bankovnictví a platební karty, bezdrátové technologie a dotykové technologie.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Zákaznicky orientované systémy v cestovním ruchu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4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a jeho význam z hlediska využití pro cestovní ruch neustále dynamicky roste, protože ovlivňuje mnoho klíčových procesů v oblasti cestovního ruchu jako je online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management, způsob realizace a distribuce služeb.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stal také velmi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významným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faktorem rozhodovacích procesů klientů – dostupnost informací, způsob jejich prezentace, důvěryhodnost a image subjektu a rychlost.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využití internetu v cestovním ruchu je především jeho rostoucí plošná dostupnost v rámci domácností a také růst rychlosti připojení.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Internet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44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Internet je celosvětový systém navzájem propojených počítačových sítí, které pro komunikaci mezi sebou používají sadu protokolů TCP/IP. Hlavní cílem uživatelů využívajících internet je zejména bezproblémová komunikace v podobě výměna dat.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V</a:t>
            </a:r>
            <a:r>
              <a:rPr lang="cs-CZ" sz="1800" b="1" dirty="0"/>
              <a:t> rámci internetu existuje celá řada služeb, kdy nejznámější službou je WWW (zkráceně web) a email.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Internet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42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využití internetu lze vysledovat i určité trendy, které opět posilují pozici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cestovního ruchu: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různé formy a podoby (např. národnostní, podle aktivit uživatele, dostupnost informací a služeb podle jeho preferencí),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inteligentní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a třídění výstupů vyhledávání,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rostoucí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interaktivita ve spojení s ovládáním – hypertext,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hypermédia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interaktivita,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rozvoj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grafického a multimediálního obsahu,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komponování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3D prezentací a jejich propojení s mapami a plány,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Internet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7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rozšiřování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okruhu uživatelů – různé věkové kategorie,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– webové kamery, informace o poloze dopravních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prostředků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okamžitý stav disponibilní nabídky služeb,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internacionalizace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vyhledávací služby, portály, vyhledávání dopravních spojení v rámci makroregionů, angličtina jako standard.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Internet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32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dnes zahrnují obrovský počet různorodých aplikací, mezi kterými jsou i speciální typy aplikací, které jsou vázány k určitým typům podniků, jako jsou např. rezervační aplikace pro hotely, cestovní kanceláře, nebo různé zákaznické systémy.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posledních deseti letech je podle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Palatkové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(2013) využití informačních systémů a počítačových technologií spojeno kromě zvýšení kvality a úspory nákladů s poskytováním vysoké přidané hodnoty pro klienta a schopností pružně reagovat na splnění jeho přání.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uvádí Gála, Pour a Šedivá (2015), tak jsou využívány pro komplexní služby v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cestování aplikace, prostřednictvím kterých je zajištěna pro zákazníka cesta, ale i vhodný hotel a případně i rezervace automobilu, přičemž jednotlivé systémy (rezervační systémy letenek, hotelů, autopůjčoven) jsou provozovány různými organizacemi.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Informační systémy v cestovním ruchu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09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Jakubíková (2012) podává členění počítačových rezervačních systémů do dvou skupin, a to informačně-rezervačních a rezervačních systémů.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Informačně-rezervační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elektronický systém poskytuje informace 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možnostech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služeb cestovního ruchu (atraktivity cestovního ruchu, informace o destinaci, dopravní spojení, aktuální stav nabídky ubytování, stravování,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kulturní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sportovní akce, otevírací doby atd.) a současně umožňuje rezervaci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služeb. Tento systém využívají letecké společnosti, různí dopravci,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půjčovny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aut, hotelové řetězce aj.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systémy, které nabízejí pouze možnost rezervací, jsou stále častěji nahrazovány informačně-rezervačními systémy.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R</a:t>
            </a:r>
            <a:r>
              <a:rPr lang="cs-CZ" b="1" dirty="0" smtClean="0"/>
              <a:t>ezervační systémy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08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Rezervační systém má za úkol správu poptávek, rezervací a objednávek. Musí také hlídat kapacity v ubytování a dopravě, generovat všechny potřebné tiskové sestavy, umožnit komunikovat s klienty.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R</a:t>
            </a:r>
            <a:r>
              <a:rPr lang="cs-CZ" b="1" dirty="0" smtClean="0"/>
              <a:t>ezervační systémy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50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vztahů se zákazníky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Management) je ve své základní podstatě zákaznicky orientovaným managementem, tedy určitým podnikatelským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založeným na aktivní tvorbě a také udržování dlouhodobě prospěšných vztahů se zákazníky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 (Řízení vztahů se zákazníky) představuje podle Gály, Poura a Tomana (2006) komplex aplikačního a základního software, technických prostředků, podnikových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personálních zdrojů, určených pro řízení a průběžné zajišťování vztahů se zákazníky firmy, a to v oblastech podpory obchodních činností, zejména prodeje, marketingu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zákaznických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služeb.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CRM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83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</a:t>
            </a:r>
            <a:b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CESTOVNÍM RUCHU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ZÁKAZNICKÉ PROSTŘEDÍ A ZÁKAZNICKY ORIENTOVANÉ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(část 1)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technologického hlediska lze CRM definovat jako databázovou technologií, která podporuje proces shromažďování, zpracování a využití informací o zákaznících firmy.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využití CRM je pak především poznat, pochopit a předvídat potřeby a nákupní zvyklosti zákazníků.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Velmi významným faktorem CRM je nutnost integrace s dalšími systémy, protože se funkce CRM prolínají s dalšími systémy ve firmách. CRM se nejčastěji integruje 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typu ERP.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CRM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23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 softwarové nástroje jsou většinou modulové systémy, které se dále člení 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aplikace, které jsou vzájemně propojeny. Mezi jednotlivé aplikace patří především následující: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obchodních partnerů a kontaktů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případy a příležitosti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vyhodnocení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CRM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15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87524" y="730994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Podstata CRM pro organizace cestovního ruchu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Získávání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zpracovávání a využívání informací o potenciálních, i existujících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zákazníků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 pochopení jejích chování, potřeb, lepší segmentaci,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zacílení,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Získávání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zpracovávání a využívání informací o skutečných zákaznících 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lepší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uspokojování jejich služeb a bližší kontakt s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nimi,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uchovávání informací o skutečných zákaznících na budování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vztahu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zákazníky, a automatické uspokojení jejich specifických požadavků při opakovaných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návštěvách,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uchovávání informací o skutečných zákaznících na poskytování slev a odměn za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věrnost,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údajů na cílený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a reakce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hodnocení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zákazníků.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CRM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66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Gála, Pour a Toman (2006) uvádějí, že aplikace CRM poskytují v podnikovém řízení tyto možnosti: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nastavit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podnikové procesy s důslednou pozorností na péči o zákazníka,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ukazatel v této oblasti využít loajalitu zákazníka, tedy jeho věrnost nebo stabilitu v obchodních vztazích k danému podniku,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a komunikační technologie k novým informačním službám pro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zákazníka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CRM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49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Gála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Pour a Toman (2006) pak rozlišují následující tři základní oblasti řešení CRM: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orientované na zefektivnění klíčových procesů "kolem" zákazníka,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kooperační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představuje optimalizaci interakcí se zákazníkem a řešení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vícekanálové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zahrnující již agregace a aplikace znalostí o zákazníkovi, aplikace "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a rovněž speciální analytické aplikace CRM na bázi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datových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skladů a dolování dat.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CRM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46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/>
              <a:t>Mimo známějších systémů typu CRM se v poslední době objevují i systémy označované pod zkratkou CIS (</a:t>
            </a:r>
            <a:r>
              <a:rPr lang="cs-CZ" sz="1800" b="1" dirty="0" err="1"/>
              <a:t>Customer</a:t>
            </a:r>
            <a:r>
              <a:rPr lang="cs-CZ" sz="1800" b="1" dirty="0"/>
              <a:t> </a:t>
            </a:r>
            <a:r>
              <a:rPr lang="cs-CZ" sz="1800" b="1" dirty="0" err="1"/>
              <a:t>Information</a:t>
            </a:r>
            <a:r>
              <a:rPr lang="cs-CZ" sz="1800" b="1" dirty="0"/>
              <a:t> </a:t>
            </a:r>
            <a:r>
              <a:rPr lang="cs-CZ" sz="1800" b="1" dirty="0" err="1"/>
              <a:t>System</a:t>
            </a:r>
            <a:r>
              <a:rPr lang="cs-CZ" sz="1800" b="1" dirty="0"/>
              <a:t>). </a:t>
            </a:r>
          </a:p>
          <a:p>
            <a:pPr marL="0" indent="0" algn="just">
              <a:buNone/>
            </a:pPr>
            <a:r>
              <a:rPr lang="cs-CZ" sz="1800" b="1" dirty="0"/>
              <a:t>Podle </a:t>
            </a:r>
            <a:r>
              <a:rPr lang="cs-CZ" sz="1800" b="1" dirty="0" err="1"/>
              <a:t>Interactive</a:t>
            </a:r>
            <a:r>
              <a:rPr lang="cs-CZ" sz="1800" b="1" dirty="0"/>
              <a:t> Media (2018) je zákaznický informační systém otevřený systém, který spravuje veškerou komunikaci společnosti se svými zákazníky (koncoví uživatelé nebo i distribuční síť).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Zákaznický </a:t>
            </a:r>
            <a:r>
              <a:rPr lang="cs-CZ" sz="1800" b="1" dirty="0"/>
              <a:t>systém musí být schopen shromažďovat všechny informace o zákaznících, jejich aktivitách vůči společnosti a musí efektivně komunikovat se zákazníky prostřednictvím komunikačních kanálů (web, email, hlasové služby až po SMS).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cs-CZ" sz="1800" b="1" dirty="0" smtClean="0"/>
              <a:t>CIS </a:t>
            </a:r>
            <a:r>
              <a:rPr lang="cs-CZ" sz="1800" b="1" dirty="0"/>
              <a:t>v sobě zahrnuje řadu funkcí CRM systémů (řízení vztahů se zákazníky).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CIS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49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Úkoly zákaznického systému podle společnosti MATERNA (2018) jsou následující: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sběr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identity koncových zákazníků,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profilace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dalšího prodeje,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servisních operací,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CIS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16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této přednášky bude pozornost nejprve věnována definici cestovního ruchu a problematice závislosti mezi cestovním ruchem a využitím ICT.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také zmíněn vývoj informačních technologií v cestovním ruchu.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zaměříme na zákaznické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zákaznicky orientované systémy, které jsou typické právě pro oblast cestovního ruchu.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pozornost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stručně věnována internetu a rezervačním systémům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CRM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Vysvětlit závislost cestovního ruchu na ICT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Pochopit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specifika zákaznického prostřední a zákaznicky orientovaných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systémů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Pochopit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informačních a komunikačních technologií (ICT) v současném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pojetí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cestovního ruchu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Znát aplikace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ICT v oblasti cestovního ruchu (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internet, rezervační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systémy, CRM a CIS)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smtClean="0"/>
              <a:t>Cíle </a:t>
            </a:r>
            <a:r>
              <a:rPr lang="cs-CZ" b="1"/>
              <a:t>přednášky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informačních a komunikačních technologií (ICT) v současném pojetí cestovního ruchu je nezastupitelná, protože ICT hraje v mnoha případech doslova klíčovou roli.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Seifertová (2013) uvádí, že závislost mezi cestovním ruchem a využitím ICT stoupá s turistickou vyspělostí a ekonomickou úrovní destinace. Vliv ICT a především internetu na oblast cestovního ruchu je zásadní například v těchto oblastech: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objednávka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platba zájezdů přes webové stránky cestovních kanceláří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o turistických destinacích včetně ubytování a dopravy ve vlastní režii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on-line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rezervace dopravy a ubytování ve vlastní režii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obrovský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vliv sociálních médií na oblast cestovního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ruchu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cestovního ruchu na ICT</a:t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Beránek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(2013) uvádí následující vlivy ICT na marketing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poskytovaných služeb - dochází ke snižování distribučních a propagačních nákladů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zprostředkování a distribuce služeb - zákazníci mají možnost výběru služby, komparace služeb, výběru způsobu rezervace a platby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stimulace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potenciálních zákazníků a vliv na jejich rozhodování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dosažená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služeb - rychlost, spolehlivost, komfort, komplexnost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obchodních kontaktů a spolupráce mezi subjekty, podpora regionální a nadregionální spolupráce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cestovního ruchu na ICT</a:t>
            </a:r>
            <a:b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46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Vývoj informačních technologií v cestovním ruchu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703188"/>
            <a:ext cx="4942419" cy="402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55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Zákaznické prostředí v cestovním ruchu se vyznačuje těmito důležitými aspekty: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trendy v poptávce po jednotlivých produktech a destinacích,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 elasticita poptávky,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rozhodování o účasti na turismu,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spotřební chování v turismu</a:t>
            </a:r>
            <a:r>
              <a:rPr 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zákaznického prostředí se objevuje moderní termín „4C“: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(náklady),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(hodnota),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convenience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(komfort),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(komunikace).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Zákaznické prostředí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27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zásadě se každá společnosti v rámci problematiky zákaznického prostředí zabývá těmito aspekty: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stávajících zákazníků,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porozumění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zákazníkům,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jim naslouchat,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identifikace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klíčových procesů,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zvyšování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spokojenosti zákazníků při zlepšování klíčových procesů,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marketingové strategie k udržení stávajících zákazníků a získání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zákazníků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nových,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oslovit nové zákazníky.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 smtClean="0"/>
              <a:t>Zákaznické prostředí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98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2625</TotalTime>
  <Words>1592</Words>
  <Application>Microsoft Office PowerPoint</Application>
  <PresentationFormat>Předvádění na obrazovce (16:9)</PresentationFormat>
  <Paragraphs>190</Paragraphs>
  <Slides>27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INFORMAČNÍ SYSTÉMY V CESTOVNÍM RUCHU</vt:lpstr>
      <vt:lpstr>Úvod</vt:lpstr>
      <vt:lpstr>Cíle přednášky</vt:lpstr>
      <vt:lpstr>Závislost cestovního ruchu na ICT </vt:lpstr>
      <vt:lpstr>Závislost cestovního ruchu na ICT </vt:lpstr>
      <vt:lpstr>Vývoj informačních technologií v cestovním ruchu</vt:lpstr>
      <vt:lpstr>Zákaznické prostředí</vt:lpstr>
      <vt:lpstr>Zákaznické prostředí</vt:lpstr>
      <vt:lpstr>Zákaznické prostředí</vt:lpstr>
      <vt:lpstr>Zákaznicky orientované systémy v cestovním ruchu</vt:lpstr>
      <vt:lpstr>Internet</vt:lpstr>
      <vt:lpstr>Internet</vt:lpstr>
      <vt:lpstr>Internet</vt:lpstr>
      <vt:lpstr>Internet</vt:lpstr>
      <vt:lpstr>Informační systémy v cestovním ruchu</vt:lpstr>
      <vt:lpstr>Rezervační systémy</vt:lpstr>
      <vt:lpstr>Rezervační systémy</vt:lpstr>
      <vt:lpstr>CRM</vt:lpstr>
      <vt:lpstr>CRM</vt:lpstr>
      <vt:lpstr>CRM</vt:lpstr>
      <vt:lpstr>CRM</vt:lpstr>
      <vt:lpstr>CRM</vt:lpstr>
      <vt:lpstr>CRM</vt:lpstr>
      <vt:lpstr>CIS</vt:lpstr>
      <vt:lpstr>CIS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Radim Dolák</dc:creator>
  <cp:lastModifiedBy>Dolak</cp:lastModifiedBy>
  <cp:revision>181</cp:revision>
  <dcterms:created xsi:type="dcterms:W3CDTF">2016-07-06T15:42:34Z</dcterms:created>
  <dcterms:modified xsi:type="dcterms:W3CDTF">2018-04-12T10:52:44Z</dcterms:modified>
</cp:coreProperties>
</file>