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04" r:id="rId2"/>
    <p:sldId id="263" r:id="rId3"/>
    <p:sldId id="283" r:id="rId4"/>
    <p:sldId id="287" r:id="rId5"/>
    <p:sldId id="257" r:id="rId6"/>
    <p:sldId id="306" r:id="rId7"/>
    <p:sldId id="307" r:id="rId8"/>
    <p:sldId id="303" r:id="rId9"/>
    <p:sldId id="310" r:id="rId10"/>
    <p:sldId id="308" r:id="rId11"/>
    <p:sldId id="311" r:id="rId12"/>
    <p:sldId id="312" r:id="rId13"/>
    <p:sldId id="316" r:id="rId14"/>
    <p:sldId id="309" r:id="rId15"/>
    <p:sldId id="314" r:id="rId16"/>
    <p:sldId id="317" r:id="rId17"/>
    <p:sldId id="320" r:id="rId18"/>
    <p:sldId id="313" r:id="rId19"/>
    <p:sldId id="305" r:id="rId20"/>
    <p:sldId id="318" r:id="rId21"/>
    <p:sldId id="319" r:id="rId22"/>
    <p:sldId id="266" r:id="rId2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833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939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6953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8234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1459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019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5870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4401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9665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2844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764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264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50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62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4761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834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oresplus.cz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fisto.cz/" TargetMode="External"/><Relationship Id="rId5" Type="http://schemas.openxmlformats.org/officeDocument/2006/relationships/hyperlink" Target="http://www.agnis.cz/" TargetMode="External"/><Relationship Id="rId4" Type="http://schemas.openxmlformats.org/officeDocument/2006/relationships/hyperlink" Target="http://www.mevris.cz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ptim.cz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rodata.sk/bluegastro" TargetMode="External"/><Relationship Id="rId4" Type="http://schemas.openxmlformats.org/officeDocument/2006/relationships/hyperlink" Target="http://www.goldcard.cz/cs/stravovaci-system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INFORMAČNÍ SYSTÉMY</a:t>
            </a:r>
            <a:b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 </a:t>
            </a:r>
            <a:r>
              <a:rPr lang="cs-CZ" b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CESTOVNÍM </a:t>
            </a:r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RUCHU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Radim Dolák,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98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pilířem hotelového IT je hotelový informační systém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PMS), jehož cílem je zaznamenat potřebné informace o činnostech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vykonávaných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hotelu.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je třeba skladovat jako podklad pro další rozhodování.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Typickými funkcemi PMS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těchto systémů jsou: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recepce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restaurační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skladové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hospodářství,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účetnictví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Marketing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Hotelový informační systém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20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hotel rozhodne zavést PMS, měl by uvážit zejména následující faktory: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 hotel kapacity (různé systémy podle velikosti hotelu)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možnosti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Hotelový IS má modulární strukturu, která umožňuje modifikovat systém na základě požadavků daného hotelového provozu.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Hotelový informační systém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48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1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179511" y="703189"/>
            <a:ext cx="7693293" cy="3236713"/>
          </a:xfrm>
          <a:prstGeom prst="rect">
            <a:avLst/>
          </a:prstGeom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Hotelový informační systém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8" y="4155926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Struktura hotelového informačního systému. Vlastní zpracování podle Kučera (2014)</a:t>
            </a:r>
          </a:p>
        </p:txBody>
      </p:sp>
    </p:spTree>
    <p:extLst>
      <p:ext uri="{BB962C8B-B14F-4D97-AF65-F5344CB8AC3E}">
        <p14:creationId xmlns:p14="http://schemas.microsoft.com/office/powerpoint/2010/main" val="174876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Hotelový informační systém může podle ICS (2018) obsahovat tyto subsystémy (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Ubytovací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agenda – vedení agendy rezervací a pobytů klientů, vyúčtování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pobytů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všech typů klientů (individuální klienti, cestovní kanceláře, zdravotní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pojišťovny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firemní klienti a další) a recepčních služeb.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Zdravotní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agenda – vedení lékařské, sesterské a laboratorní agendy, evidence a tvorba zdravotnické dokumentace.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Rehabilitační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agenda – vedení agendy spojené s plánováním a prodejem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léčebných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wellness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služeb klientům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Hotelový informační systém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10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Stravovací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skladová agenda – vedení agendy skladů, restaurací, jídelen a normování stravy.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 – komplexní nástroj pro on-line sledování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výkonnosti, efektivnosti, dodržování definovaných normativů a celkovou podporu manažerského a marketingového rozhodování.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integrace - integrace s ekonomickým informačním systémem,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kartovými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a systémy pro kontrolu vstupů (např. turnikety), registračními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pokladnami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telefonními ústřednami.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Hotelový informační systém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82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Základními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funkcemi PMS jsou podle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SystemOnline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(2012) následující: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rezervací, pobytů a účtů,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pokladní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a systém pro skladové hospodářství,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banketní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externími subsystémy (účetním, zámkovým, telefonním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systémem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systémem placeného internetu a televize pro hosty).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Hotelový informační systém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64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Beránek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(2013) u hotelových systémů se rozlišuje: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funkcionalita (základem je ubytovací a stravovací úsek) - typické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provozu hotelového informačního systému jsou recepce, restaurační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účetnictví, směnárna, provoz hotelu, správa systému, korespondence, front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pokladní systém, Food and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Bevarage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 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funkcionalita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externích systémů jako je telefonní systém, zámkový systém</a:t>
            </a:r>
            <a:r>
              <a:rPr lang="cs-CZ" altLang="cs-CZ" sz="1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-TV a internetu, systém měření a regulace, výčepní zařízení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rozšiřující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funkcionalitu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Hotelový informační systém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27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HORES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https://www.horesplus.cz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MEVRIS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www.mevris.cz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AGNIS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http://www.agnis.cz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Mefisto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</a:t>
            </a:r>
            <a:r>
              <a:rPr lang="cs-CZ" altLang="cs-CZ" sz="1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www.mefisto.cz</a:t>
            </a:r>
            <a:r>
              <a:rPr lang="cs-CZ" altLang="cs-CZ" sz="18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/</a:t>
            </a:r>
            <a:endParaRPr lang="cs-CZ" altLang="cs-CZ" sz="1800" b="1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Hotelový informační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- příklady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33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pro gastronomická zařízení zahrnují podporu gastronomických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zařízení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příjmu zásob přes výdej zásob a přípravu pokrmů až inventarizaci atd. 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dnešní době je již běžné využití informačních technologií v kuchyních. Které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pomáhají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zajistit správný, efektivní a hygienického provoz gastronomických zařízení.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počítačů umožňují vést veškerou evidenci v elektronické podobě. Na výběr je rozsáhlý sortiment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softwaru,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které je určen pro zajištění kontroly veškerých nutných operací pro výrobu pokrmů. Tyto programy jsou velmi sofistikované a zpracovávají údaje od nákupu, přes skladování, výdej potravin do kuchyně až po výdej hotových pokrmů z kuchyně k hostům. Současné systémy navíc umožňují provádět kalkulace jídel.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Informační systém pro gastronomická zařízení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21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1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251271" y="771550"/>
            <a:ext cx="6872765" cy="3312368"/>
          </a:xfrm>
          <a:prstGeom prst="rect">
            <a:avLst/>
          </a:prstGeom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Informační systém pro gastronomická zařízení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11560" y="4083918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Přehled funkcí gastronomického informačního systému</a:t>
            </a:r>
          </a:p>
        </p:txBody>
      </p:sp>
    </p:spTree>
    <p:extLst>
      <p:ext uri="{BB962C8B-B14F-4D97-AF65-F5344CB8AC3E}">
        <p14:creationId xmlns:p14="http://schemas.microsoft.com/office/powerpoint/2010/main" val="346064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</a:t>
            </a:r>
            <a:b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CESTOVNÍM RUCHU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SYSTÉMY PRO PODPORU ŘÍZENÍ A PROVOZU 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UBYTOVACÍCH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STRAVOVACÍCH ZAŘÍZENÍ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uvádí AWIS (2016) tak díky těmto moderním komunikačním prostředkům dochází k tomu, že obsluhující personál může rychleji účtovat. Důsledkem je větší spokojenost zákazníků na rychlosti obsluhy.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Hlavním cílem gastronomického informačního systému je zejména následující: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zefektivnit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práci pracovníků stravovacího zařízení na všech pozicích,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maximální možné míře odbourávat časově náročnou a často nepřehlednou evidenci,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zjednodušovat procesy a tvorbu výkazů v gastronomických zařízeních.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Informační systém pro gastronomická zařízení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89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Pokladní systém Septim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http://www.septim.cz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Stravovací systém GOLDCAR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http://www.goldcard.cz/cs/stravovaci-system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Datalock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BlueGastro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www.prodata.sk/bluegastro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Informační systém pro gastronomická </a:t>
            </a:r>
            <a:r>
              <a:rPr lang="cs-CZ" b="1" dirty="0" smtClean="0"/>
              <a:t>zařízení - příklady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62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této přednášky je nejprve díky SWOT analýze aplikace ICT v hotelnictví najít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nevýhody nasazení ICT v tomto segmentu. Dále bude popsán hotelový informační systém a uvedeny konkrétní dostupné systémy na českém trhu.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rámci cestovního ruchu jsou významné také gastronomické informační systémy, které budou popsány z hlediska funckionality a budou také uvedeny konkrétní dostupné systémy na českém trhu.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Úvod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5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cs-CZ" sz="1800" b="1" dirty="0" smtClean="0"/>
              <a:t>uvést příklad SWOT analýzy </a:t>
            </a:r>
            <a:r>
              <a:rPr lang="cs-CZ" sz="1800" b="1" dirty="0"/>
              <a:t>aplikace ICT v hotelnictví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1800" b="1" dirty="0" smtClean="0"/>
              <a:t>popsat </a:t>
            </a:r>
            <a:r>
              <a:rPr lang="cs-CZ" sz="1800" b="1" dirty="0"/>
              <a:t>hotelový informační systém a uvést konkrétní dostupné systémy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1800" b="1" dirty="0" smtClean="0"/>
              <a:t>popsat </a:t>
            </a:r>
            <a:r>
              <a:rPr lang="cs-CZ" sz="1800" b="1" dirty="0"/>
              <a:t>gastronomické informační systémy a uvést konkrétní dostupné systémy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Cíle 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velmi významnou funkční moderních technologií považuje Beránek (2013)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 či dokonce celých systémů, kdy se jedná v oblasti hotelnictví o komplexní hotelové systémy, které zahrnují rezervační systém, účetnictví, restaurační systém, zásobovací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systém skladového hospodářství atd.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Trendem na poli informačních systémů pro oblast hotelnictví a cestovních ruchu jsou pak zejména dotykové a bezdrátové technologie jako např. dotykové obrazovky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pokladních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systémů společně s bezdrátovými pokladními terminály, Wi-Fi internetové připojení atd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ICT podpora řízení ubytovacích a stravovacích zařízení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 numCol="1"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technologií má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Křižíka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Neufuse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(2014) následující převažující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oproti manuální administraci: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nepřetržité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fungování,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obstarání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rutinní práce,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snížený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výskyt chyb,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předpovídat,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modelování scénářů,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lepší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 k informacím,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efektivity řízení,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lepší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 informací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ICT podpora řízení ubytovacích a stravovacích zařízení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11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 numCol="1"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lepší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 pro pracovníky,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lepší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 zákazníkům,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snížení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ekologičnost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lepší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účelnost nákladů,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další rozvoj.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ICT podpora řízení ubytovacích a stravovacích zařízení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90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trvalý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 zákazníků ke spolehlivým informacím,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výrazné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zkvalitnění služeb, jejich zrychlení (on-line), zpřesnění (např. aktuální informace o obsazenosti), vyšší pohodlí - nákupy z domu,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efektivity práce a výrazné zlevnění-pro distribuci produktů,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optimalizace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dopravy,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získání slev při rezervaci a nákupu online-souvisí s nižšími náklady elektronické distribuce v porovnání s klasickou distribucí v kamenných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obchodech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jednotlivec/firma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 kompletní kontrolu procesu vyhledávání informací,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supersegmentace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trhu, flexibilní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maximálně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přizpůsobené produkty,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výrazný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potenciál zaujmout a přesvědčit potenciální hosty - multimediální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virtuální realita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SWOT analýza aplikace ICT v </a:t>
            </a:r>
            <a:r>
              <a:rPr lang="cs-CZ" b="1" dirty="0" smtClean="0"/>
              <a:t>hotelnictví - výhody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27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počáteční finanční nároky implementace ICT (projekt, HW, SW, školení a vzdělávání),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nároky na přípravu implementace - projektový přístup, management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příprava lidí, propojení na okolní informační systém, modifikace nebo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náhrada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stávajících produktů atd.,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tlak na kvalitu produktů - podpora jejich snadného srovnání ze strany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zákazníků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neosobní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 prezentace služeb, zákazníkovi může chybět názor experta - například referenta CK/CA při výběru hotelu a porovnání kvality,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vliv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"digitální reality" na očekávání hostů (fotografie, video)-hosté mohou při reálném pobytu zažít zklamání.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SWOT analýza aplikace ICT v </a:t>
            </a:r>
            <a:r>
              <a:rPr lang="cs-CZ" b="1" dirty="0" smtClean="0"/>
              <a:t>hotelnictví - nevýhody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98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2492</TotalTime>
  <Words>1247</Words>
  <Application>Microsoft Office PowerPoint</Application>
  <PresentationFormat>Předvádění na obrazovce (16:9)</PresentationFormat>
  <Paragraphs>165</Paragraphs>
  <Slides>22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Enriqueta</vt:lpstr>
      <vt:lpstr>Times New Roman</vt:lpstr>
      <vt:lpstr>Wingdings</vt:lpstr>
      <vt:lpstr>SLU</vt:lpstr>
      <vt:lpstr>Název prezentace</vt:lpstr>
      <vt:lpstr>INFORMAČNÍ SYSTÉMY V CESTOVNÍM RUCHU</vt:lpstr>
      <vt:lpstr>Úvod</vt:lpstr>
      <vt:lpstr>Cíle přednášky</vt:lpstr>
      <vt:lpstr>ICT podpora řízení ubytovacích a stravovacích zařízení</vt:lpstr>
      <vt:lpstr>ICT podpora řízení ubytovacích a stravovacích zařízení</vt:lpstr>
      <vt:lpstr>ICT podpora řízení ubytovacích a stravovacích zařízení</vt:lpstr>
      <vt:lpstr>SWOT analýza aplikace ICT v hotelnictví - výhody</vt:lpstr>
      <vt:lpstr>SWOT analýza aplikace ICT v hotelnictví - nevýhody</vt:lpstr>
      <vt:lpstr>Hotelový informační systém</vt:lpstr>
      <vt:lpstr>Hotelový informační systém</vt:lpstr>
      <vt:lpstr>Hotelový informační systém</vt:lpstr>
      <vt:lpstr>Hotelový informační systém</vt:lpstr>
      <vt:lpstr>Hotelový informační systém</vt:lpstr>
      <vt:lpstr>Hotelový informační systém</vt:lpstr>
      <vt:lpstr>Hotelový informační systém</vt:lpstr>
      <vt:lpstr>Hotelový informační systém - příklady</vt:lpstr>
      <vt:lpstr>Informační systém pro gastronomická zařízení</vt:lpstr>
      <vt:lpstr>Informační systém pro gastronomická zařízení</vt:lpstr>
      <vt:lpstr>Informační systém pro gastronomická zařízení</vt:lpstr>
      <vt:lpstr>Informační systém pro gastronomická zařízení - příklady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Radim Dolák</dc:creator>
  <cp:lastModifiedBy>Radim Dolák</cp:lastModifiedBy>
  <cp:revision>145</cp:revision>
  <dcterms:created xsi:type="dcterms:W3CDTF">2016-07-06T15:42:34Z</dcterms:created>
  <dcterms:modified xsi:type="dcterms:W3CDTF">2018-04-15T14:56:53Z</dcterms:modified>
</cp:coreProperties>
</file>