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4" r:id="rId2"/>
    <p:sldId id="263" r:id="rId3"/>
    <p:sldId id="283" r:id="rId4"/>
    <p:sldId id="287" r:id="rId5"/>
    <p:sldId id="257" r:id="rId6"/>
    <p:sldId id="303" r:id="rId7"/>
    <p:sldId id="307" r:id="rId8"/>
    <p:sldId id="310" r:id="rId9"/>
    <p:sldId id="309" r:id="rId10"/>
    <p:sldId id="311" r:id="rId11"/>
    <p:sldId id="306" r:id="rId12"/>
    <p:sldId id="314" r:id="rId13"/>
    <p:sldId id="315" r:id="rId14"/>
    <p:sldId id="316" r:id="rId15"/>
    <p:sldId id="313" r:id="rId16"/>
    <p:sldId id="317" r:id="rId17"/>
    <p:sldId id="319" r:id="rId18"/>
    <p:sldId id="318" r:id="rId19"/>
    <p:sldId id="322" r:id="rId20"/>
    <p:sldId id="321" r:id="rId21"/>
    <p:sldId id="320" r:id="rId22"/>
    <p:sldId id="26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919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97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456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959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2832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747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4432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6027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42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170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5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16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28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2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e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trzby.cz/cz/o-co-jd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ykacka.cz/pokladni-systemy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t-pokladny.cz/" TargetMode="External"/><Relationship Id="rId4" Type="http://schemas.openxmlformats.org/officeDocument/2006/relationships/hyperlink" Target="https://www.elektronickaevidencetrzeb.cz/e-shop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9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excelence EFQM  patří v současnosti podle České společnosti pro jakost (2016) mezi jeden z nejpropracovanějších moderních přístupů k měření výkonnosti podniku.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excelence EFQM vychází z principu trvalého zlepšování výkonnosti organizací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pravidelného sebehodnocení a následné realizace činností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excelence EFQM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32492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Českého systému kvality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byl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 expertním týmem v rámci veřejné zakázky realizované v projektu Národní systém kvality služeb cestovního ruchu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financovaném ze strukturálních fondů EU a státního rozpočtu. Realizátorem projektu je Ministerstvo pro místní rozvoj ČR. Tento standard je pravidelně aktualizován.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tvorbě standardu se dále podílely svými oborovými standardy, které jsou v případě relevantnosti pro subjekt, povinnou součástí požadavků standardu tyto zainteresované strany: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hotelů a restaurací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kempů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turistických informačních center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lanové dopravy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ČCCR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CzechTourism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Českého systému kvality služeb (ČSKS)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verze Technických předpokladů kvality jsou k disposici na www stránce ČSKS (www.csks.cz)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se zaměříme na technické předpoklady kvality vybraných sektorů cestovního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nás budu zajímat organizace, pro které jsou stanoveny technické předpoklady kvality, musí v rámci plnění požadavků ČSKS splňovat i tyto sektorové předpoklady.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Požadavek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týká těchto sektorů: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Hotelnictví (kategorie ubytovacího zařízení – Hotel, hotel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garni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motel, botel a penzion – Oficiální jednotná klasifikace ubytovacích zařízení -organizace se musí prokázat platným certifikátem OJKUZ ČR vydané Asociací hotelů a restaurací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kempů a chatových osad (kategorie kemp, chatová osada) – organizace se musí prokázat platným certifikátem kategorizace vydané Asociací kempů ČR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Českého systému kvality služeb (ČSKS)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1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lanovek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skiareálů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organizace se musí prokázat platným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certifikátem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vydané Asociací lanové dopravy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turistických informačních center (kategorie Turistické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organizace se musí prokázat platným certifikátem klasifikace vydané A.T.I.C. ČR ve spolupráci s ČCCR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CzechTourism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průvodců – organizace se musí prokázat platným certifikátem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vydané Asociací průvodců České republiky.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Cyklisté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vítáni – organizace se musí prokázat platným certifikátem Cyklisté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vítáni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zároveň platným certifikátem z výše uvedených sektorů, pokud do něj svým předmětem podnikání patří.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Českého systému kvality služeb (ČSKS)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4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faktorem je nutnost zaměřit se na „poznání potřeb zákazníka“, kdy vedení dané organizace v cestovním ruchu musí systematicky zjišťovat, jaká jsou očekávání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jaká je jejich spokojenost.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pravidla: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zákazníků je základním předpokladem pro plánování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kvalitních služeb.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spokojenosti je důležitá pro řízení procesu poskytování služby 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úspěšnosti péče o kvalitu.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Českého systému kvality služeb (ČSKS)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evidence tržeb (EET) se týká ze zákona celé řady podnikatelských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segmentů podle klasifikace CZ-NACE 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http://www.nace.cz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tržeb podle AMSP ČR spočívá v tom, že je evidována každá platba a zákazník obdrží od obchodníka účtenku s unikátním kódem. Postup je takový, že nejpozději při uskutečnění evidované tržby odešle obchodník datovou zprávu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internetového připojení na server Finanční správy, kde jsou informace uloženy, a je vygenerován unikátní kód. Tento kód je odeslán zpět obchodníkovi na jeho koncové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jej vytiskne společně s dalšími údaji na účtence.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www.eltrzby.cz/cz/o-co-jde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 elektronická evidence tržeb je rozdělena na jednotlivé fáze podle segmentů podnikatelské činnosti klasifikované dle skupin CZ-NACE.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fáze od 1. prosince 2016: EET týká segmentu Ubytování, Stravování 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pohostinství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CZ-NACE skupina 55 = ubytování (převážně krátkodobé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ubytování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hotely, kempy, penziony, tábořiště, ubytovny…) a 56 = stravování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pohostinství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jde-li o stravovací služby - (podnikatelé, kteří nabízejí jídla a nápoje k okamžité konzumaci na místě, tj. restaurace, hospody, kavárny, kantýny…).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od 1. března 2017: segment Maloobchody a velkoobchody - CZ-NACE skupina 45, 46 a 47.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od 1. 3. 2018: podnikatelé provozující všechny ostatní činnosti, které nejsou vyjmenované v 1., 2. nebo 4. fázi, tj. např. svobodná povolání (lékaři, právníci, účetní), autoservisy a pneuservisy (CZ NACE 45.2 - Opravy a údržba motorových vozidel, kromě motocyklů a CZ NACE 45.4 - Opravy a údržba motocyklů, jejich dílů a příslušenství) dále doprava či zemědělství, výroba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potravin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nápojů a další výrobní činnosti, pořádání sportovních a kulturních akcí atd.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fáze od 1. 6. 2018: podnikatelé provozující vybraná řemesla a výrobní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CZ-NACE skupina 13-17, 20.4, 22, 23, 25, 31-33, 43, 95, 96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zavedením povinnost EET neboli elektronické evidence tržeb se na trhu objevilo mnoho rozmanitých pokladních systémů, softwaru i hardwaru, které mají za úkol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 a potřeby podnikatelů jak v různých oborech, tak i podle různého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obratu.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 EET je podle webu jaknaetrzby.cz určeno pro jakýkoli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přístroj, tedy nejenom pokladnu anebo pokladní systém, ale také pro počítače, tablety anebo chytré mobilní telefony. Záleží vždy na velikosti podniku a na volbě podnikatele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</a:t>
            </a:r>
            <a:r>
              <a:rPr lang="cs-CZ" b="1" dirty="0" smtClean="0"/>
              <a:t>) – technické řešení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výhoda těchto systémů podle webu jaknaetrzby.cz spočívá především v nabídce mnoha specifických funkcí, které podnikatelům šetří nejen čas, ale především peníze.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především o tyto následující funkce: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kontroly prodeje a objednávek,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 uživatelů,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 jejich zálohování či import z předchozího systému,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zasílání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provozních reportů e-mailem jsou funkce, které ocení většina provozů.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</a:t>
            </a:r>
            <a:r>
              <a:rPr lang="cs-CZ" b="1" dirty="0" smtClean="0"/>
              <a:t>) – technické řešení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7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A STANDARDY KVALITY SLUŽEB V OBLASTI CESTOVNÍHO RUCHU, EET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</a:t>
            </a:r>
            <a:r>
              <a:rPr lang="cs-CZ" b="1" dirty="0" smtClean="0"/>
              <a:t>) – technické řešení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71550"/>
            <a:ext cx="6984776" cy="396044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</p:pic>
      <p:sp>
        <p:nvSpPr>
          <p:cNvPr id="2" name="TextovéPole 1"/>
          <p:cNvSpPr txBox="1"/>
          <p:nvPr/>
        </p:nvSpPr>
        <p:spPr>
          <a:xfrm>
            <a:off x="323528" y="472269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Srovnání EET pokladen. Zdroj: https://www.5nej.cz/srovnani-eet-pokladen/</a:t>
            </a:r>
          </a:p>
        </p:txBody>
      </p:sp>
    </p:spTree>
    <p:extLst>
      <p:ext uri="{BB962C8B-B14F-4D97-AF65-F5344CB8AC3E}">
        <p14:creationId xmlns:p14="http://schemas.microsoft.com/office/powerpoint/2010/main" val="34876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 existují i cenově velmi dostupné řešení pro malé živnostníky kdy hardwarové a softwarové řešení pokladního systému fungují prostřednictvím tabletu a odpovídající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platformě Android.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Odkazy na příklady řešení EET pokladen: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https://www.dotykacka.cz/pokladni-systemy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://www.elektronickaevidencetrzeb.cz/e-shop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://www.eet-pokladny.cz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Elektronická evidence tržeb (EET</a:t>
            </a:r>
            <a:r>
              <a:rPr lang="cs-CZ" b="1" dirty="0" smtClean="0"/>
              <a:t>) – technické řešení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cestovního ruchu existuje několik systémů a standardů kvality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služeb, které mají za sebou jistý historický vývoj. Systémy mohou být dané na národní úrovni nebo na úrovni v rámci Evropské Unie.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bude zmíněna problematika elektronické evidence tržeb (EET) včetně uvedení dostupných technických řešení.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it-IT" sz="1800" b="1" dirty="0" smtClean="0"/>
              <a:t>znát </a:t>
            </a:r>
            <a:r>
              <a:rPr lang="it-IT" sz="1800" b="1" dirty="0"/>
              <a:t>systémy/standardy kvality služeb v oblasti cestovního </a:t>
            </a:r>
            <a:r>
              <a:rPr lang="it-IT" sz="1800" b="1" dirty="0" smtClean="0"/>
              <a:t>ruchu</a:t>
            </a:r>
            <a:endParaRPr lang="it-IT" sz="1800" b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sz="1800" b="1" dirty="0" smtClean="0"/>
              <a:t>orientovat </a:t>
            </a:r>
            <a:r>
              <a:rPr lang="it-IT" sz="1800" b="1" dirty="0"/>
              <a:t>se v problematice </a:t>
            </a:r>
            <a:r>
              <a:rPr lang="it-IT" sz="1800" b="1" dirty="0" smtClean="0"/>
              <a:t>EET</a:t>
            </a:r>
            <a:endParaRPr lang="cs-CZ" sz="1800" b="1" dirty="0" smtClean="0"/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celá řada obecných systémů a standardů kvality, kdy nejznámějšími systémy jsou normy řady ISO.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přednášce 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zaměříme na specifické systémy a standardy kvality služeb v oblasti cestovního ruchu.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a standardy kvality služeb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cestovního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Evropské organizace cestovní ruchu lze najít první systémy managementu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ISO norem v devadesátých letech minulého století.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dekádě tohoto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v řadě evropských zemí postupně vytvořeny a uplatněny tzv. „Národní systémy kvality služeb cestovního ruchu“, které jsou založeny na principech manažerských modelů ISO 9000 nebo EFQM a respektují místní podnikatelské prostředí a specifika konkrétního sektoru cestovního ruchu.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vývoje norem v oblasti cestovního ruchu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patří mezi nejznámější systémové nástroje řízení kvality normy ISO řady 9000, v nichž je možné nalézt i současnou univerzální obecnou definici jakosti (kvality). 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Úřadu pro technickou normalizaci, metrologii a státní zkušebnictví jsou ISO normy mezinárodní, celosvětově platné normy vydávané Mezinárodní organizací pro standardizaci. Systémy řízení kvality tvoří specifickou skupinu standardů.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norem jsou univerzální, lze je využít organizacemi bez ohledu na jejich typ, velikost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působnosti. Většina norem je koncipována tak, aby umožňovala integraci s dalšími systémy řízení.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Řízení kvality podle normy ISO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ČSN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ISO 9000:2001 je například norma, která uvádí základy a obecné zásady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 jakosti: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zákazníka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řízení zaměstnanců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managementu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rozhodování zakládající se na faktech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prospěšné dodavatelský vztahy.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Řízení kvality podle normy ISO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7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TQM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Management), česky Totální management kvality vychází Podle Nenadála (2008) z Japonského pojetí řízení kvality, které bylo aplikováno v 50. letech minulého století, založené na vysoké kvalitě výrobku, která byla zajištěna ve všech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momentech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výrobního procesu – od kontroly kvality, přes regulaci výroby, až k uplatnění řízení všech činností podniku, které na kvalitu měly vliv.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požadavků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přes návrh, vývoj, nákup, výrobu, skladování, prodej, dopravu, instalaci, až po zpětnou vazbu v podobě spokojenosti zákazníka.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TQM byl modifikován na model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excelence EFQM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 od 90. let minulého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století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 evropskými organizacemi.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Model </a:t>
            </a:r>
            <a:r>
              <a:rPr lang="pl-PL" b="1" dirty="0"/>
              <a:t>TQM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4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1607</Words>
  <Application>Microsoft Office PowerPoint</Application>
  <PresentationFormat>Předvádění na obrazovce (16:9)</PresentationFormat>
  <Paragraphs>144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Systémy a standardy kvality služeb cestovního ruchu </vt:lpstr>
      <vt:lpstr>Přehled vývoje norem v oblasti cestovního ruchu </vt:lpstr>
      <vt:lpstr>Řízení kvality podle normy ISO</vt:lpstr>
      <vt:lpstr>Řízení kvality podle normy ISO</vt:lpstr>
      <vt:lpstr>Model TQM</vt:lpstr>
      <vt:lpstr>Model excelence EFQM</vt:lpstr>
      <vt:lpstr>Standard Českého systému kvality služeb (ČSKS)</vt:lpstr>
      <vt:lpstr>Standard Českého systému kvality služeb (ČSKS)</vt:lpstr>
      <vt:lpstr>Standard Českého systému kvality služeb (ČSKS)</vt:lpstr>
      <vt:lpstr>Standard Českého systému kvality služeb (ČSKS)</vt:lpstr>
      <vt:lpstr>Elektronická evidence tržeb (EET)</vt:lpstr>
      <vt:lpstr>Elektronická evidence tržeb (EET)</vt:lpstr>
      <vt:lpstr>Elektronická evidence tržeb (EET)</vt:lpstr>
      <vt:lpstr>Elektronická evidence tržeb (EET) – technické řešení</vt:lpstr>
      <vt:lpstr>Elektronická evidence tržeb (EET) – technické řešení</vt:lpstr>
      <vt:lpstr>Elektronická evidence tržeb (EET) – technické řešení</vt:lpstr>
      <vt:lpstr>Elektronická evidence tržeb (EET) – technické řešení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Radim Dolák</cp:lastModifiedBy>
  <cp:revision>144</cp:revision>
  <dcterms:created xsi:type="dcterms:W3CDTF">2016-07-06T15:42:34Z</dcterms:created>
  <dcterms:modified xsi:type="dcterms:W3CDTF">2018-04-15T15:06:41Z</dcterms:modified>
</cp:coreProperties>
</file>