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4" r:id="rId2"/>
    <p:sldId id="263" r:id="rId3"/>
    <p:sldId id="283" r:id="rId4"/>
    <p:sldId id="287" r:id="rId5"/>
    <p:sldId id="257" r:id="rId6"/>
    <p:sldId id="306" r:id="rId7"/>
    <p:sldId id="307" r:id="rId8"/>
    <p:sldId id="305" r:id="rId9"/>
    <p:sldId id="308" r:id="rId10"/>
    <p:sldId id="309" r:id="rId11"/>
    <p:sldId id="311" r:id="rId12"/>
    <p:sldId id="315" r:id="rId13"/>
    <p:sldId id="312" r:id="rId14"/>
    <p:sldId id="313" r:id="rId15"/>
    <p:sldId id="314" r:id="rId16"/>
    <p:sldId id="316" r:id="rId17"/>
    <p:sldId id="317" r:id="rId18"/>
    <p:sldId id="303" r:id="rId19"/>
    <p:sldId id="318" r:id="rId20"/>
    <p:sldId id="310" r:id="rId21"/>
    <p:sldId id="321" r:id="rId22"/>
    <p:sldId id="319" r:id="rId23"/>
    <p:sldId id="320" r:id="rId24"/>
    <p:sldId id="266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828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620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528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15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451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682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15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744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741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2867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935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370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074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72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456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77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74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SYSTÉMY</a:t>
            </a:r>
            <a:b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CESTOVNÍM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RUCHU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9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Palatkové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 poskytuje jednoduchý přístup k obsažným, časově a obsahově přesným informacím.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(agentura) buď nakupuje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určitým přizpůsobením dané touroperátorské činnosti nebo má možnost vyvíjet svůj vlastní systém, což bývá většinou dražší a bez záruky výsledku.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 IS musí být využito systémového přístupu, který využívá mnoha dalších disciplín a odvětví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práce) a zkoumá a řeší problémy v komplexu a jejich vzájemných vnitřních i vnějších souvislostech.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– tvorba a udržování IS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architektura systému roste se složitostí a rozsahem činnosti, a to nejen z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zabezpečovaných úloh (faktor funkčnosti systému) a datové architektury (datová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provázání dat), ale i z hlediska technologické architektury (technické prostředky a jejich parametry).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vhodné architektury pro systémy v cestovním ruchu by měl splňovat co nejvíce následující praktické požadavky: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orientace – nejdůležitější je otázka podpory podnikatelské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jenž je cílem pro dosažení strategických cílů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spektrum – zvážit pokrytí ideálně všech uživatelských požadavků na funkce systému, případně vybrat ty zásadní, které přinesou konkurenční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přidanou hodnotu služeb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Integrovatelnost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propojitelnost 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HW, SW, funkčního, datového a uživatelského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rozhraní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architektury IS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77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otevřenost znamená schopnost systému díky vhodné architektuře přijímat další technologické komponenty (SW, HW) bez ovlivnění samotné funkčnosti systému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proměnlivé prostředí (legislativa, vývojové trendy, požadavky uživatelů a obchodních partnerů) je nezbytné rychle reagovat pro udržení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konkurenceschopnosti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nutnosti velkých změn systému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Nenároční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údržba –systém musí být možné provozovat dlouhodobě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zárukou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relativně snadné a cenově přijatelně technické úpravy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provozuschopnost – rychlé zpracování transakcí,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a ochranu dat před neautorizovaným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užitím.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architektury IS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 tzv. dvouvrstvou architekturu, kde zajišťuje uživatelské rozhraní a aplikační logiku klient a na serveru pak běží relační databáze. Tento model se stal jedním z hlavních myšlenek síťové technologie.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podobou této architektury je využívání klientů v podobě webového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prohlížeče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Druhá strana architektura je pak tvořena většinou různými typy serverů, jako jsou např. webové, databázové nebo e-mailové.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strany mezi sebou komunikují a předávají si vzájemně data. Server zpracovává data a dotazy v databázi a klient je pouze prezentuje, zajišťuje aplikační logiku a zprostředkovává rozhraní pro uživatele.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klient-server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Pokročilejší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architekturou informačního systému je třívrstvá architektura, kdy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rozdělena mezi to, co vidí a používá uživatel (tzv. prezentační vrstva) a to, co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odehrává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pozadí na straně serveru (aplikační a datová vrstva).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 pak tuto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 množství aplikací, které pracují s daty (např. moderní podnikové aplikace,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portálová řešení a webové stránky).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architektury třívrstvá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Význačným trendem poslední dekády ve vývoji IT je možnost využívání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computingových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 široké portfolio ICT systémů a produktových řešení.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komplexní model služeb v oblasti IS/IT, který umožňuje vývoj a používání počítačových technologií na základním principu, který spočívá ve sdílení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HW a SW prostředků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Internetu.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Takovéto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služeb či programů na serverech dostupných z internetu umožnuje, že uživatelé mohou přistupovat vzdáleně ke svým programům a službám např. pomocí webového prohlížeče.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6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 existují různé distribuční modely pro služby poskytované v rámci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Rozdělení je definované podle toho, co je v rámci služby nabízeno (obvykle software nebo hardware či jejich kombinace). Lze definovat následující distribuční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infrastruktura jako služba – jedná se o poskytnutí infrastruktury (např.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Hlavní výhoda spočívá ve skutečnosti, že se o veškeré problémy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stará přímo poskytovatel.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platforma jako služba - kompletní prostředky pro podporu celého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 tvorby a poskytování webových aplikací a služeb plně k dispozici na Internetu, bez možnosti stažení softwaru.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software jako služba - aplikace je licencována jako služba pronajímaná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uživateli; uživatelé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tedy kupují přístup k aplikaci, ne aplikaci samotnou.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6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(software jako služba) je velmi zajímavý především pro malé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kanceláře a další malé subjekty cestovního ruchu, které nemají 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specialisty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nechtějí řešit jednorázový nákup drahého hardware a softwaru.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8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je další z klíčových fází v průběhu realizace projektu na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 v podnicích orientovaných na gastronomii, hotelnictví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turismus.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obecně definována jako proces uskutečňování teoreticky stanovené myšlenky nebo projektu za účelem jejího dalšího použití.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implementace rozsáhlejších projektů je využito rozdělení (dekompozice)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dílčí celky, které lze snadněji implementovat a kontrolovat.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dokončená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projektu musí být před uvedením do plného provozu ještě zodpovědně otestována v souladu s podmínkou vhodně zvolené vstupní testovací metody, vhodného souboru dat a souboru očekávaných výsledků.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Implementace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se přesuneme od obecného vysvětlení pojmu implementace na vysvětlení pojmu implementace informačního systému.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systému je postupné zavádění vybraného systému do dané firmy, které spočívá ve vytvoření technického a systémového prostředí pro provoz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systému, nastavení jednotlivých modulů systému, import důležitých dat,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proškolení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uživatelů systému.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uvádí, že do implementace lze zařadit i otestování systémů a uživatelů na připravenost pro ostrý provoz, případně poskytnutí podpory uživatelům v rámci startu práce s novým systémem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Implementace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6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CESTOVNÍM RUCHU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NA INFORMAČNÍ PODPORU ČINNOSTÍ VE FIRMÁCH ZAMĚŘENÝCH NA CESTOVNÍ RUCH A TURISMUS 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implementaci informačního systému nebo ukončení projektu na informační podporu činností nejen v podnicích orientovaných na gastronomii, hotelnictví a turismus by mělo následovat vyhodnocení, které se označuje odborným pojmem evaluace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určitá definovaná forma vyhodnocení v podobě systematického posouzení kvality, hodnoty nebo významu určitého projektu nebo objektu.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Naprosto zásadním momentem každé evaluace je zajištění nestranného a věcného zhodnocení. Pokud není tento předpoklad splněn tak je evaluace zbytečná, protože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nevypovídá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reálném stavu toho, co a jak kvalitně bylo provedeno.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1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provádět externí subjekt (specializovaná firma, nezávislá instance, tisk, občanské sdružení) na objednávku např. vedení podnikatelského subjektu nebo může být provedena tzv.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autoevaluace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(hodnocená instituce sebe sama na základě jasně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podmínek a pravidel).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celá řada členění podle různých kritérii, kdy můžeme evaluační procesy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například: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 na jaký druh informací je evaluace zaměřena: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kvalitativních změn,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9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provedení evaluace je možné využít celou řadu kvantitativních i kvalitativních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technik, jako jsou např.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hypotéz,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verifikace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šetření,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průzkum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veřejného mínění.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projektu na informační podporu činností v podnicích orientovaných na gastronomii, hotelnictví a turismus by mělo být zvýšení hodnoty služeb, protože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přidané hodnoty zákazníkům je podmínkou úspěšného podnikání.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 je obvykle hodně citlivý na pomalé reakční časy a dlouhé prostoje a tak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možností zvýšení hodnoty služeb větší flexibilita a vyšší rychlost zajištění služeb.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zvýšením hodnoty služeb je vyšší kvalita služeb oproti konkurenci a lepší poměr cena/kvalita služby.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Zvýšení hodnoty služeb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podat ucelený pohled na realizaci projektu na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 v podnicích orientovaných na gastronomii, hotelnictví a turismus.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Nejprve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na začátku takovéto realizace nutné provést výchozí analýzy. Dále následuje samotný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architektury, implementace a následná hodnotící evaluace.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cílů úspěšné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na podporu činnosti je zvýšení hodnoty služeb.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realizace výchozí analýzy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Posoudit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daného návrhu architektury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zákonitosti implementace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evaluace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příklady zvýšení hodnoty služeb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věnovat pozornost specifikům služeb cestovního ruchu, protože se díky specifickým vlastnostem služeb značně odlišují například od výrobních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procesů, které jsou typické pro průmyslové podniky, kde je v rámci informační podpory využíván podnikový systém typu ERP.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obecným specifickým vlastnostem služeb patří podle Rašovské a Ryglové (2017)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nehmatatelnost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(nehmotný charakter služby)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pomíjivost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(neskladovatelnost)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proměnlivost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(heterogenita)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neoddělitelnost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04856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uvádí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vlastnictví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nemožnost službu vlastnit, získáme jen užitek nebo zážitek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krátká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expozice služby - vyhrazen limitovaný čas (např. návštěva muzea)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spotřebitel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i poskytovatel, distribuční servis zaměstnanci firmy a ostatní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součástí produktu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reprodukovatelnost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propojenost produktů cestovního ruchu, závislost na dodavatelích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sezónnost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ústní reklamy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psychologických faktorů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90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výchozí analýzy je v IT terminologii označována také jako analýza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proveditelnosti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předimplementační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analýza.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analýzy je nezbytné se zabývat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projektu (porovnat současný a cílový plánovaný stav),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nového IS,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navrhnout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celých procesů i konkrétních potřeb,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vizualizovat a slovně popsat návrh řešení,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naplánovat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fáze průběhu realizace (časová a finanční náročnost),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prodiskutovat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navržený koncept na schůzce klíčových osob jak objednatele, tak dodavatele informačního systému.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25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výběru vhodného IS a jeho dodavatele je možné zařadit podle Gajdošíka, Gajdošíkové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Marčeková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(2017)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shodnost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funkčnosti systému s potřebami organizace,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rozšířit systém o další moduly,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kompatibilita a 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propojení systému s ostatními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typ referencí daného systému,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dodavatele systému na podobnou velikost a typ organizace,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zastoupení dodavatele a jeho zkušenosti,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dodavatelské organizace a portfolio jejich produktů,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HW a SW platformy,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garance jednoho dodavatele (systémového integrátora),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shodnost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s legislativou státu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– výběr vhodného IS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tvorby a udržování informačního systému cestovní kanceláře se podle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Palatkové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(2013) odvíjí v první řadě od nároků a informačních potřeb manažerů co do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množství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kvality informací.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klíčovým požadavkům na kvalitu informací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spolehlivost,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důvěryhodnost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objemu,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formát 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– tvorba a udržování IS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1828</Words>
  <Application>Microsoft Office PowerPoint</Application>
  <PresentationFormat>Předvádění na obrazovce (16:9)</PresentationFormat>
  <Paragraphs>191</Paragraphs>
  <Slides>24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SYSTÉMY V CESTOVNÍM RUCHU</vt:lpstr>
      <vt:lpstr>Úvod</vt:lpstr>
      <vt:lpstr>Cíle přednášky</vt:lpstr>
      <vt:lpstr>Realizace výchozí analýzy</vt:lpstr>
      <vt:lpstr>Realizace výchozí analýzy</vt:lpstr>
      <vt:lpstr>Realizace výchozí analýzy</vt:lpstr>
      <vt:lpstr>Realizace výchozí analýzy – výběr vhodného IS </vt:lpstr>
      <vt:lpstr>Realizace výchozí analýzy – tvorba a udržování IS </vt:lpstr>
      <vt:lpstr>Realizace výchozí analýzy – tvorba a udržování IS </vt:lpstr>
      <vt:lpstr>Realizace výchozí analýzy – návrh architektury IS</vt:lpstr>
      <vt:lpstr>Realizace výchozí analýzy – návrh architektury IS</vt:lpstr>
      <vt:lpstr>Realizace výchozí analýzy – architektura klient-server </vt:lpstr>
      <vt:lpstr>Realizace výchozí analýzy – architektury třívrstvá</vt:lpstr>
      <vt:lpstr>Realizace výchozí analýzy – architektura cloudu</vt:lpstr>
      <vt:lpstr>Realizace výchozí analýzy – architektura cloudu</vt:lpstr>
      <vt:lpstr>Realizace výchozí analýzy – architektura cloudu</vt:lpstr>
      <vt:lpstr>Implementace</vt:lpstr>
      <vt:lpstr>Implementace</vt:lpstr>
      <vt:lpstr>Evaluace</vt:lpstr>
      <vt:lpstr>Evaluace</vt:lpstr>
      <vt:lpstr>Evaluace</vt:lpstr>
      <vt:lpstr>Zvýšení hodnoty služeb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Radim Dolák</cp:lastModifiedBy>
  <cp:revision>140</cp:revision>
  <dcterms:created xsi:type="dcterms:W3CDTF">2016-07-06T15:42:34Z</dcterms:created>
  <dcterms:modified xsi:type="dcterms:W3CDTF">2018-04-14T09:32:18Z</dcterms:modified>
</cp:coreProperties>
</file>