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6" r:id="rId3"/>
    <p:sldId id="257" r:id="rId4"/>
    <p:sldId id="258" r:id="rId5"/>
    <p:sldId id="268" r:id="rId6"/>
    <p:sldId id="269" r:id="rId7"/>
    <p:sldId id="264" r:id="rId8"/>
    <p:sldId id="262" r:id="rId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7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08.09.2023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506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7226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87834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8853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193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880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rBAoIy3kkm8UZyUbwucbsWDrKk7_2UEx/edit#gid=1868499671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s.slu.cz/auth/el/opf/zima2022/INMNAINM/u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pPr algn="l"/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INMNAINM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</a:t>
            </a: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ní informace </a:t>
            </a: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požadavky na absolvování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přednáška // 45 minut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Přednášky budou zaměřeny na teoretické znalosti, které budou součástí 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závěrečn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 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zkoušky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 10:35–11:20 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A412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seminář // 90 minut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Semináře budou zaměřeny na praktické ukázky, samostatnou práci a prezentace seminárních prací studentů.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 11:25–13:00 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A412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Obecné informace o předmětu – prezenční studium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998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Information management 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Data, information and knowledge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Information support 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Documents 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Sources of information, acquisition, searching and managing of information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Organizational information strategies, ICT management models and information systems in organizations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ICT and innovation as a boost to improving business performance	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Trends in current information management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840760" cy="507703"/>
          </a:xfrm>
        </p:spPr>
        <p:txBody>
          <a:bodyPr/>
          <a:lstStyle/>
          <a:p>
            <a:r>
              <a:rPr lang="cs-CZ" dirty="0"/>
              <a:t>Obecné informace o předmětu – obsah kurzu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Plnění úkolů 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seminářích v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rámci projektové výuky– 30 bodů 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práce 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semináři –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bodů 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Závěrečná online zkouška na univerzitě – 40 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bodů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Hodnocení: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94 -100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85 - 93b.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77 - 84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6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– 76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60 - 68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0 - 59 b.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absolvování kurzu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31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Volba tématu seminární práce proběhne v tomto seznamu: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docs.google.com/spreadsheets/d/1rBAoIy3kkm8UZyUbwucbsWDrKk7_2UEx/edit#gid=1868499671</a:t>
            </a:r>
            <a:endParaRPr lang="cs-CZ" altLang="cs-CZ" sz="14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zpracovaná v PowerPointu na základě šablony dostupné v </a:t>
            </a:r>
            <a:r>
              <a:rPr lang="cs-CZ" alt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endParaRPr lang="cs-CZ" altLang="cs-CZ" sz="14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prezentovaná na určeném semináři v délce cca 10-15 minut</a:t>
            </a:r>
          </a:p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zpracována jednotlivcem</a:t>
            </a:r>
          </a:p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obsahovat obrázky nebo tabulky</a:t>
            </a:r>
          </a:p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obsahovat seznam použitých zdrojů</a:t>
            </a:r>
          </a:p>
          <a:p>
            <a:pPr marL="0" indent="0">
              <a:buNone/>
            </a:pPr>
            <a:endParaRPr lang="cs-CZ" altLang="cs-CZ" sz="14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obsahovat teoretickou i praktickou část k danému tématu, úvod a závěr</a:t>
            </a:r>
          </a:p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Hodnotí se také aktuálnost použitých zdrojů a dat, vlastní zhodnocení tématu</a:t>
            </a:r>
            <a:endParaRPr lang="pt-BR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</a:t>
            </a:r>
            <a:r>
              <a:rPr lang="cs-CZ" dirty="0" smtClean="0"/>
              <a:t>seminární práce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074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Zkouška proběhne na univerzitě ve zkouškovém období formou online testu v </a:t>
            </a:r>
            <a:r>
              <a:rPr lang="cs-CZ" alt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endParaRPr lang="cs-CZ" altLang="cs-CZ" sz="14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nutné se prokázat u zkoušky platným studentským průkazem</a:t>
            </a:r>
          </a:p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zkoušku si projděte </a:t>
            </a:r>
            <a:r>
              <a:rPr lang="cs-CZ" alt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Pointové přednášky číslo 1 až 12</a:t>
            </a:r>
          </a:p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je formou výběru jedné správné odpovědi typu </a:t>
            </a:r>
            <a:r>
              <a:rPr lang="cs-CZ" alt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také formou otázek typu ano-ne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Maximálně lze získat 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bodů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Závěrečná online zkouška na univerzitě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175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SLU: 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prezenční forma studia: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pt-BR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is.slu.cz/auth/el/opf/zima202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3</a:t>
            </a:r>
            <a:r>
              <a:rPr lang="pt-BR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/INMNAINM/um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Výukové materiály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827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dolak@opf.slu.cz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A405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konzultační hodiny pro období výuky v zimním semestru 2022: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Úterý: 14:00-15:30 (pouze po předchozí domluvě emailem)</a:t>
            </a:r>
          </a:p>
          <a:p>
            <a:pPr marL="0" indent="0">
              <a:buNone/>
            </a:pPr>
            <a:r>
              <a:rPr lang="cs-CZ" altLang="cs-CZ" sz="14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Středa: 14:00-15:30 (pouze po předchozí domluvě emailem)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Kontakty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884371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2474</TotalTime>
  <Words>413</Words>
  <Application>Microsoft Office PowerPoint</Application>
  <PresentationFormat>Předvádění na obrazovce (16:9)</PresentationFormat>
  <Paragraphs>74</Paragraphs>
  <Slides>8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Enriqueta</vt:lpstr>
      <vt:lpstr>Times New Roman</vt:lpstr>
      <vt:lpstr>SLU</vt:lpstr>
      <vt:lpstr>Information Management INMNAINM </vt:lpstr>
      <vt:lpstr>Obecné informace o předmětu – prezenční studium </vt:lpstr>
      <vt:lpstr>Obecné informace o předmětu – obsah kurzu </vt:lpstr>
      <vt:lpstr>Požadavky na absolvování kurzu</vt:lpstr>
      <vt:lpstr>Požadavky na seminární práce</vt:lpstr>
      <vt:lpstr>Závěrečná online zkouška na univerzitě</vt:lpstr>
      <vt:lpstr>Výukové materiály</vt:lpstr>
      <vt:lpstr>Kontakty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DOMOV-PC</cp:lastModifiedBy>
  <cp:revision>133</cp:revision>
  <dcterms:created xsi:type="dcterms:W3CDTF">2016-07-06T15:42:34Z</dcterms:created>
  <dcterms:modified xsi:type="dcterms:W3CDTF">2023-09-08T15:00:48Z</dcterms:modified>
</cp:coreProperties>
</file>