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57" r:id="rId4"/>
    <p:sldId id="258" r:id="rId5"/>
    <p:sldId id="268" r:id="rId6"/>
    <p:sldId id="269" r:id="rId7"/>
    <p:sldId id="264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783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53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rBAoIy3kkm8UZyUbwucbsWDrKk7_2UEx/edit#gid=186849967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2/INMNAINM/u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10:35–11:20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A412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ukázky, samostatnou práci a prezentace seminárních prací studentů.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11:25–13:00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A412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prezenční studium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Plnění úkolů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seminářích v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projektové výuky– 30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semináři –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online zkouška na univerzitě – 40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docs.google.com/spreadsheets/d/1rBAoIy3kkm8UZyUbwucbsWDrKk7_2UEx/edit#gid=1868499671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</a:t>
            </a:r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7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7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is.slu.cz/auth/el/opf/zima202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3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/INMNAINM/um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14:00-15:30 (pouze po předchozí domluvě emailem)</a:t>
            </a:r>
          </a:p>
          <a:p>
            <a:pPr marL="0" indent="0">
              <a:buNone/>
            </a:pP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Středa: 14:00-15:30 (pouze po předchozí domluvě emailem)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413</Words>
  <Application>Microsoft Office PowerPoint</Application>
  <PresentationFormat>Předvádění na obrazovce (16:9)</PresentationFormat>
  <Paragraphs>74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Information Management INMNAINM </vt:lpstr>
      <vt:lpstr>Obecné informace o předmětu – prezenční studium </vt:lpstr>
      <vt:lpstr>Obecné informace o předmětu – obsah kurzu </vt:lpstr>
      <vt:lpstr>Požadavky na absolvování kurzu</vt:lpstr>
      <vt:lpstr>Požadavky na seminární práce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DOMOV-PC</cp:lastModifiedBy>
  <cp:revision>133</cp:revision>
  <dcterms:created xsi:type="dcterms:W3CDTF">2016-07-06T15:42:34Z</dcterms:created>
  <dcterms:modified xsi:type="dcterms:W3CDTF">2023-09-08T15:00:48Z</dcterms:modified>
</cp:coreProperties>
</file>