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1" r:id="rId7"/>
    <p:sldId id="26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cs-CZ"/>
              <a:t>Text </a:t>
            </a:r>
            <a:endParaRPr lang="en-US"/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9E-4700-82FB-E411D615BB39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A9E-4700-82FB-E411D615BB39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9E-4700-82FB-E411D615BB39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9E-4700-82FB-E411D615BB39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A9E-4700-82FB-E411D615B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13E-4526-9923-6AD659D7FA8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13E-4526-9923-6AD659D7FA8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13E-4526-9923-6AD659D7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234592"/>
        <c:axId val="426233416"/>
      </c:lineChart>
      <c:catAx>
        <c:axId val="426234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cs-CZ"/>
          </a:p>
        </c:txPr>
        <c:crossAx val="426233416"/>
        <c:crosses val="autoZero"/>
        <c:auto val="1"/>
        <c:lblAlgn val="ctr"/>
        <c:lblOffset val="100"/>
        <c:noMultiLvlLbl val="0"/>
      </c:catAx>
      <c:valAx>
        <c:axId val="426233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623459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4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předmětu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Jaroslav Navrátil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nebo místo konání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31. 2. 2009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Nadpis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obrázku</a:t>
            </a:r>
          </a:p>
          <a:p>
            <a:pPr marL="0" indent="0">
              <a:buNone/>
            </a:pP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obrázku 1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8008"/>
            <a:ext cx="4176464" cy="2784867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480965777"/>
              </p:ext>
            </p:extLst>
          </p:nvPr>
        </p:nvGraphicFramePr>
        <p:xfrm>
          <a:off x="2411760" y="930182"/>
          <a:ext cx="5229360" cy="348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4410432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9632096"/>
              </p:ext>
            </p:extLst>
          </p:nvPr>
        </p:nvGraphicFramePr>
        <p:xfrm>
          <a:off x="2771800" y="1059582"/>
          <a:ext cx="4916165" cy="3035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</TotalTime>
  <Words>436</Words>
  <Application>Microsoft Office PowerPoint</Application>
  <PresentationFormat>Předvádění na obrazovce (16:9)</PresentationFormat>
  <Paragraphs>42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Název prezentace</vt:lpstr>
      <vt:lpstr>Název snímku</vt:lpstr>
      <vt:lpstr>Prezentace aplikace PowerPoint</vt:lpstr>
      <vt:lpstr>Název listu</vt:lpstr>
      <vt:lpstr>Název grafu</vt:lpstr>
      <vt:lpstr>Název grafu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spravci</cp:lastModifiedBy>
  <cp:revision>44</cp:revision>
  <dcterms:created xsi:type="dcterms:W3CDTF">2016-07-06T15:42:34Z</dcterms:created>
  <dcterms:modified xsi:type="dcterms:W3CDTF">2017-03-01T14:36:19Z</dcterms:modified>
</cp:coreProperties>
</file>