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35" r:id="rId2"/>
    <p:sldId id="263" r:id="rId3"/>
    <p:sldId id="283" r:id="rId4"/>
    <p:sldId id="287" r:id="rId5"/>
    <p:sldId id="257" r:id="rId6"/>
    <p:sldId id="304" r:id="rId7"/>
    <p:sldId id="309" r:id="rId8"/>
    <p:sldId id="308" r:id="rId9"/>
    <p:sldId id="307" r:id="rId10"/>
    <p:sldId id="311" r:id="rId11"/>
    <p:sldId id="312" r:id="rId12"/>
    <p:sldId id="310" r:id="rId13"/>
    <p:sldId id="303" r:id="rId14"/>
    <p:sldId id="313" r:id="rId15"/>
    <p:sldId id="314" r:id="rId16"/>
    <p:sldId id="317" r:id="rId17"/>
    <p:sldId id="318" r:id="rId18"/>
    <p:sldId id="316" r:id="rId19"/>
    <p:sldId id="319" r:id="rId20"/>
    <p:sldId id="320" r:id="rId21"/>
    <p:sldId id="321" r:id="rId22"/>
    <p:sldId id="323" r:id="rId23"/>
    <p:sldId id="322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266" r:id="rId3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9219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646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6058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256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1360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13530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0807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5192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7945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937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045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743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55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366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153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7986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3285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081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7664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379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021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376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272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994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948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226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8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INFORMATION MANAGEMENT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4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of the library combines with the lending service, which gives the registered clients the opportunity to borrow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library.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distinguish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borrowing services from the fund of a given library into two basic services: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user takes a borrowed document (book, magazine, or another document).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 when the document (book, magazine) is lent to the student only for study while staying in a reading room 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room.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also offer interlibrary loan services within the Czech Republic, including international borrowing. The main purpose is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mediate lending of a document from a Czech or foreign library in cases where the given library does not own the library in its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¨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 are typically charged, whether postage or administrative charges. All conditions (price, borrowing time) are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library that lends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5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Studying analysis activity is a service that deals with the factual content of documents. The result is different forms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study-analysis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and, as a standard, it is a service that may be requested by users of the library. Scope of service may range from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lift from one book to a very demanding and detailed study of a whole range of books,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research, market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Service is another important library service to find out what has already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published on the topic. The search is then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 for the actual process of searching for available information on the subject, as well as the result of that search. The scope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query is important, which is defined, for example, by the given topic, the time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language, the type of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24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search of the text is then created by an inventory of the subjectively most important points and ideas of the analyzed text. The aim is to create a brief overview to quickly understand the topic being studied. It is distinguished from a retrospective (one-off) search to create a one-shot view of what was already created on the subject prior to the date of the assignment, and another type is a recurrent (periodic, incremental) search that tracks new information at a certain interval.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Information Services have the task to convey certain information and to include various inquiries regarding library services, catalog search, document lending,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also the availability of sources and sources, the provision of bibliographic and factual information.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27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Consultation services provide the possibility for users to obtain help from the library on the basis of queries in various forms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written, electronic, telephone, oral, etc.). Queries may be of a different nature from information funds and services through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of the information sought.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Bibliographic services provide bibliographic information, which is a set of data on cited works such as a list of used literature 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resources. This information allows the identification of documents.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Reprographic services make it possible to obtain a copy of the required document or part thereof. Copying must be done in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accordance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 law.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7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in the Czech Republic according to the Library Act (Act No. 257/2001 Coll.)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by the Ministry of Culture of the Czech Republic (NK, MZK, Library, and Printer for the Blind by K.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- established by the county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(local) - run by municipalities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- such as college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7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Czech Libraries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of the Czech Republic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Library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Moravian Regional Library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Strahov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Monastery Library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Jiří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Mahen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Library in Brno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Academy of Sciences of the Czech Republic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Scientific Library in Olomouc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Municipal Library in Prague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 Library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Printer for the Blind by K. E.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Macan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Pedagogical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of J. </a:t>
            </a: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Komensky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5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libraries: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British Museum in London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Congress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 in Washington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Nationalbibliothek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Vienna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47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the word is constantly evolving. The designation of the archive comes from the ancient Greek word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archeion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which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so-called government house. It was a government building where public documents were kept. 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499/2004 Coll., On archiving and filing service, defines the term archive of a facility according to this Act, which serves as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and care of archival records.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functions of the archive can be summarized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acquisition of archive materials,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systematic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processing of archive materials,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afe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and access to archive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broken down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 are further broken down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 Archive,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archives,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territorial self-governing units.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4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Pursuant to Act No. 122/2000 Coll. on the protection of collections of a museum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on the amendment of some other laws,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Museum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Institution, which acquires and collects natural and human creations for scientific and educational purposes, examines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 from which natural and human creations are obtained, collects from selected natural resources and human creations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permanently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preserves, records and professionally processes, allows a way to guarantee equal access to all without distinction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and accessibility through the provision of selected public services, the purpose of which is not, as a rule, to achieve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Museums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Galleries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2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Galeria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museum specializing in collections of fine arts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 of museum nature is then such a collection that is important for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prehistory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history, art, literature, technology,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social sciences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list of methodological explanations for the „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(MK) 14“ for the purposes of the annual museum and gallery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museum, monuments,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galleries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classified according to the predominant subject of collections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exhibitions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Museums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Galleries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3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Arts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arts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Archeology and history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 history and natural sciences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 and Technology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Ethnography (ethnology) and anthropology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General, combined (homemade)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Open-air museums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Museums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Galleries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36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Vaněk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(2013), information centers (information centers) are institutions or specialized institutions of institutions that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process and make available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a particular municipality, city, region, organization, project, field, etc.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centers may be for the general public or for the interest groups of the clients. The founders of these centers may be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public authorities, institutions of various kinds, etc. In terms of services provided, complex services, including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are often available. From the point of view of the form of the services provided, it may include oral information,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printed materials, audio and video media as well as the Internet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information centers and centers: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Information Center (http://icv.vlada.cz/) provides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activities of the Czech Government,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advisory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working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bodies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activities of the Office of the Government of the Czech Republic. There are, for example,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ongoing and ongoing reforms (pension, health, social, tax, etc.), anti-corruption measures,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Youth Information Center (http://www.nicm.cz/) is one of the departments of the National Institute of Children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Youth. Provides free in-formation from education in the Czech Republic and abroad, travel, leisure,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social-pathological phenomena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citizens and society, youth in the EU, etc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7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Aviation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Service (http://lis.rlp.cz/?lang=en) is the organizational component of Air Traffic Control of the Czech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s.p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provides the information necessary for the safety, regularity, and economy of international and national air traffic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scope of its competence.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 offer a range of information services to all cities in the Czech Republic and major tourist centers. For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Prague Information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(http://www.praguewelcome.cz/)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30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 centers are institutions (often in virtual form) that provide access to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funds. Their goal is to offer, produce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mediate access to professional and business databases.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model is based on the principle that they buy from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 producers in the form of licenses for their on-line displaying, searching and providing their content in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individual data, bibliographic, factual information, annotations, abstracts or full texts.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currently mostly via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is often charged in the form of different licensing accesses to the system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database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9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databases: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factual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(full text) databases,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catalogs, registers, directories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specific Czech services: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Albertina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Praha (http://www.aip.cz/) is a supplier of foreign electronic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 for science, research,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entrepreneurship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Albertina Marketing Database (http://www.albertina.cz/) allows you to search for all types of information including user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scheduled events.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database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09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specific international services: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Dialog (http://www.dialog.com/dialog/) belongs to the US company ProQuest and is the largest information society in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world. It accesses over 900 different databases from all fields of human activity.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Swiss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DataStar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Dialog (http://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search.proquest.com/professional/login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offers a specialized collection of databases mainly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field of pharmacy, biomedical and healthcare, natural sciences, engineering, computer science.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Dialog Profound (http://www.profound.com/) is a service focusing on marketing, business-economic, analytical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prognostic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as well as intelligence and journalistic information.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database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3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EBSCO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Publishing (http://www.ebsco.com/index.asp) is aimed at covering the information needs of researchers.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GENIOS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Deutsche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Wirtschaftsdatenbank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GBI is the most prestigious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DBC, focused on information from the German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corporate sphere, politics and education.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LexisNexis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(http://www.lexisnexis.com/en-us/Home.page) is the world's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DBC in the US. It focuses mainly 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law enforcement, risk management, corporate and government issues, accounting, and academic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database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38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/>
              <a:t>There are currently very diverse sources of information. Historically, libraries and </a:t>
            </a:r>
            <a:r>
              <a:rPr lang="en-US" sz="1800" b="1" dirty="0" smtClean="0"/>
              <a:t>archives </a:t>
            </a:r>
            <a:r>
              <a:rPr lang="en-US" sz="1800" b="1" dirty="0"/>
              <a:t>are the most well-known source of information. Furthermore, museums and </a:t>
            </a:r>
            <a:r>
              <a:rPr lang="en-US" sz="1800" b="1" dirty="0" smtClean="0"/>
              <a:t>galleries </a:t>
            </a:r>
            <a:r>
              <a:rPr lang="en-US" sz="1800" b="1" dirty="0"/>
              <a:t>are also available.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From </a:t>
            </a:r>
            <a:r>
              <a:rPr lang="en-US" sz="1800" b="1" dirty="0"/>
              <a:t>modern sources, attention will be paid to information centers and centers, databases, special institutions and electronic information sources.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There </a:t>
            </a:r>
            <a:r>
              <a:rPr lang="en-US" sz="1800" b="1" dirty="0"/>
              <a:t>are a number of methods, techniques, procedures, interesting information resources, services and applications for information retrieval. A web search will also mention the usability of the site. The final part of the chapter is devoted to the issue of information management.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Introduction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special institutions include the Office for Technical Standardization, Metrology and State Testing and the Industrial Property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Office for Standardization, Metrology, and Testing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Office for Technical Standardization, Metrology and State Testing (http://www.unmz.cz/urad/unmz) was established by the Act of the 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Czech National Council No. 20/1993 Coll. on securing state administration performance in the field of technical standardization,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state testing. UNMZ is an organizational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state in the Ministry of Industry and Commerce of the Czech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52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exercises state competence in the following areas: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standardization,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metrology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the scope stipulated by Act No. 505/1990 Coll.,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extent stipulated by Act No. 22/1997 Coll.,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technical regulations.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Industrial Property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Property Office (http://www.upv.cz) is the central body of the state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Czech Republic for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industrial property.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3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Industrial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functions: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within the framework of administrative proceedings, to provide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inventions, industrial designs,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models, topographies of semi-conductor products, trademarks, geographical indications and designations of origin,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 under patent agents,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processes and makes available the World Patent Fund,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fulfillment of obligations under international industrial property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treaties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which the Czech Republic is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actively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participates in cooperation with other state administration bodies in the enforcement of industrial rights,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cooperates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international organizations and national authorities in the field of industrial property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28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THANK YOU FOR YOUR ATTENTION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1800" b="1" dirty="0" smtClean="0"/>
              <a:t>Provide </a:t>
            </a:r>
            <a:r>
              <a:rPr lang="en-US" sz="1800" b="1" dirty="0"/>
              <a:t>the most important sources of </a:t>
            </a:r>
            <a:r>
              <a:rPr lang="en-US" sz="1800" b="1" dirty="0" smtClean="0"/>
              <a:t>information</a:t>
            </a:r>
            <a:endParaRPr lang="en-US" sz="1800" b="1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Goals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chapter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Historically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libraries and archives are the most well-known source of information.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Furthermore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museums and galleries are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sources, attention will be paid to information centers and centers, database centers, special institutions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resources.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</a:t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historically the oldest institutions that collect different types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also provide various information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 oldest libraries are mentioned in ancient times (for example the Alexandrian Library from the Age of Ancient Egypt).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Czech Republic boasts the densest library network in the world in terms of a number of libraries per inhabitant. This is evidenced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 research.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New York Times (2016), there is one library in the Czech Republic for every 1,971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inhabitants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is when counting on the population four times the European average and even ten times more than in the United States.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06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magazine Week (2017), the Czech Republic has the densest network of public libraries across the European Union. There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63,000 public libraries throughout the Union, with the Czech Republic being 5408.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10,000 inhabitants of the Czech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there are 5,1 libraries, the EU average is 1,3 libraries per 10,000 inhabitants.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Nevertheless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there is a clear trend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libraries was previously higher and is now falling.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NIPOS (2015), 6179 libraries, 2000 - 6019 libraries,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- 5920 libraries, 2010 - 5415 libraries, 2014 - 5360 libraries were in 1995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example, a library can be defined as a cultural, information and educational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collects, processes and stores an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 of documents. Further definitions by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Nedomová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 (2007) defines the library as a selected and organized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pool for a particular target audience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Vaněk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(2013), the library is a facility in which all are provided, without distinction, by public libraries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 in a way that guarantees equal access and which is recorded in the libraries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 provide their readers and the public with various types of information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7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addition, the following major services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mentioned in greater detail: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activity,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services,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reprographic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 of </a:t>
            </a:r>
            <a:r>
              <a:rPr lang="en-US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9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2736</TotalTime>
  <Words>2918</Words>
  <Application>Microsoft Office PowerPoint</Application>
  <PresentationFormat>Předvádění na obrazovce (16:9)</PresentationFormat>
  <Paragraphs>249</Paragraphs>
  <Slides>33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INFORMATION MANAGEMENT</vt:lpstr>
      <vt:lpstr>Introduction</vt:lpstr>
      <vt:lpstr>Goals of the chapter</vt:lpstr>
      <vt:lpstr>Sources of information </vt:lpstr>
      <vt:lpstr>Sources of information - Libraries </vt:lpstr>
      <vt:lpstr>Sources of information - Libraries </vt:lpstr>
      <vt:lpstr>Sources of information - Libraries </vt:lpstr>
      <vt:lpstr>Sources of information - Libraries </vt:lpstr>
      <vt:lpstr>Sources of information - Libraries </vt:lpstr>
      <vt:lpstr>Sources of information - Libraries </vt:lpstr>
      <vt:lpstr>Sources of information - Libraries </vt:lpstr>
      <vt:lpstr>Sources of information - Libraries</vt:lpstr>
      <vt:lpstr>Sources of information - Libraries</vt:lpstr>
      <vt:lpstr>Sources of information - Libraries</vt:lpstr>
      <vt:lpstr>Sources of information - Libraries</vt:lpstr>
      <vt:lpstr>Sources of information - Libraries</vt:lpstr>
      <vt:lpstr>Sources of information - Archives</vt:lpstr>
      <vt:lpstr>Sources of information - Archives</vt:lpstr>
      <vt:lpstr>Sources of information – Museums and Galleries</vt:lpstr>
      <vt:lpstr>Sources of information – Museums and Galleries</vt:lpstr>
      <vt:lpstr>Sources of information – Museums and Galleries</vt:lpstr>
      <vt:lpstr>Sources of information –  information centers</vt:lpstr>
      <vt:lpstr>Sources of information –  information centers</vt:lpstr>
      <vt:lpstr>Sources of information –  information centers</vt:lpstr>
      <vt:lpstr>Sources of information –  database centers</vt:lpstr>
      <vt:lpstr>Sources of information –  database centers</vt:lpstr>
      <vt:lpstr>Sources of information –  database centers</vt:lpstr>
      <vt:lpstr>Sources of information –  database centers</vt:lpstr>
      <vt:lpstr>Sources of information –  special institutions</vt:lpstr>
      <vt:lpstr>Sources of information –  special institutions</vt:lpstr>
      <vt:lpstr>Sources of information –  special institutions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Radim Dolák</dc:creator>
  <cp:lastModifiedBy>Dolak</cp:lastModifiedBy>
  <cp:revision>174</cp:revision>
  <dcterms:created xsi:type="dcterms:W3CDTF">2016-07-06T15:42:34Z</dcterms:created>
  <dcterms:modified xsi:type="dcterms:W3CDTF">2018-04-04T12:21:29Z</dcterms:modified>
</cp:coreProperties>
</file>