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57" r:id="rId4"/>
    <p:sldId id="258" r:id="rId5"/>
    <p:sldId id="269" r:id="rId6"/>
    <p:sldId id="270" r:id="rId7"/>
    <p:sldId id="264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06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725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mAB8hlxTBRRZiP6G89JBn-atJ_-L2P2c/edit#gid=2306804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3/INMNAINMK/u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 tutoriál 90 minut dle rozvrhové akce v IS SLU: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12. 10.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15:35–17:10 A318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15:35–17:10 A318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15:35–17:10 A318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kombinované studium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6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Plnění úkolů zaslaných emailem v rámci projektové výuky– 30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Seminární práce odevzdaná do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23.12.2023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 IS SLU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univerzitě –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https://docs.google.com/spreadsheets/d/1mAB8hlxTBRRZiP6G89JBn-atJ_-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L2P2c/edit#gid=23068040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anglickém jazyce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bude zpracovaná ve Wordu na základě šablony dostupné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 v rozsahu minimálně 5 stran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1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formou </a:t>
            </a:r>
            <a:r>
              <a:rPr lang="cs-CZ" alt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anglického online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testu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9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is.slu.cz/auth/el/opf/zima202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3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/INMNAINMK/um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14:00-15:30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14:00-15:30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407</Words>
  <Application>Microsoft Office PowerPoint</Application>
  <PresentationFormat>Předvádění na obrazovce (16:9)</PresentationFormat>
  <Paragraphs>67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Information Management INMNAINMK</vt:lpstr>
      <vt:lpstr>Obecné informace o předmětu – kombinované studium</vt:lpstr>
      <vt:lpstr>Obecné informace o předmětu – obsah kurzu </vt:lpstr>
      <vt:lpstr>Požadavky na absolvování kurzu</vt:lpstr>
      <vt:lpstr>Požadavky na seminární práce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138</cp:revision>
  <dcterms:created xsi:type="dcterms:W3CDTF">2016-07-06T15:42:34Z</dcterms:created>
  <dcterms:modified xsi:type="dcterms:W3CDTF">2023-10-20T09:01:17Z</dcterms:modified>
</cp:coreProperties>
</file>