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2" r:id="rId3"/>
    <p:sldId id="307" r:id="rId4"/>
    <p:sldId id="308" r:id="rId5"/>
    <p:sldId id="309" r:id="rId6"/>
    <p:sldId id="310" r:id="rId7"/>
    <p:sldId id="311" r:id="rId8"/>
    <p:sldId id="312" r:id="rId9"/>
    <p:sldId id="314" r:id="rId10"/>
    <p:sldId id="313" r:id="rId11"/>
    <p:sldId id="306" r:id="rId12"/>
    <p:sldId id="304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234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9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Úvod do objektového modelování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18D9-7B21-40C8-A2A3-F056909768E3}" type="datetime1">
              <a:rPr lang="cs-CZ" smtClean="0"/>
              <a:t>06.12.2023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Úvod do objektového modelování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2C04D-FE66-4753-9DFF-717EAB0FFE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56350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DBA83-EEF0-49A5-9E6F-5F910DD138AA}" type="datetime1">
              <a:rPr lang="cs-CZ" smtClean="0"/>
              <a:t>06.12.2023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Úvod do objektového modelování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51DDF-5EC6-4AF7-B3B1-ABD871E916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675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objekty.vse.cz/Objekty/MetodikyANotace-UMLDiagram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10</a:t>
            </a:r>
          </a:p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Případová studie IS knihovny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71600" y="235572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UML diagramy 1. část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 smtClean="0"/>
              <a:t>Případová studie – IS Knihovny – SW nástroje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059582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Překreslit diagramy v  MS VISIO</a:t>
            </a:r>
          </a:p>
          <a:p>
            <a:endParaRPr lang="cs-CZ" dirty="0"/>
          </a:p>
          <a:p>
            <a:r>
              <a:rPr lang="cs-CZ" dirty="0" smtClean="0"/>
              <a:t>Překreslit diagramy v ENTERPRISE ARCHITECT </a:t>
            </a:r>
            <a:r>
              <a:rPr lang="cs-CZ" dirty="0" err="1" smtClean="0"/>
              <a:t>fmy</a:t>
            </a:r>
            <a:r>
              <a:rPr lang="cs-CZ" dirty="0" smtClean="0"/>
              <a:t> SPARX</a:t>
            </a:r>
          </a:p>
          <a:p>
            <a:endParaRPr lang="cs-CZ" dirty="0"/>
          </a:p>
          <a:p>
            <a:r>
              <a:rPr lang="cs-CZ" dirty="0" smtClean="0"/>
              <a:t>Prostudovat dokument 001 Knihovna na public adresář </a:t>
            </a:r>
            <a:r>
              <a:rPr lang="cs-CZ" dirty="0" smtClean="0"/>
              <a:t>UML2023/</a:t>
            </a:r>
            <a:r>
              <a:rPr lang="cs-CZ" dirty="0" err="1" smtClean="0"/>
              <a:t>prezencni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Příklad modelu IS Knihovny viz:</a:t>
            </a:r>
          </a:p>
          <a:p>
            <a:r>
              <a:rPr lang="cs-CZ" dirty="0"/>
              <a:t>https://vendulka.zcu.cz/Download/Free/html_priklad_uml/index.html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145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95486"/>
            <a:ext cx="5328592" cy="507703"/>
          </a:xfrm>
        </p:spPr>
        <p:txBody>
          <a:bodyPr/>
          <a:lstStyle/>
          <a:p>
            <a:r>
              <a:rPr lang="cs-CZ" altLang="cs-CZ" sz="2100" dirty="0" smtClean="0"/>
              <a:t>Seminář – zadání seminárních prací a diskuze </a:t>
            </a:r>
            <a:endParaRPr lang="cs-CZ" altLang="cs-CZ" sz="2100" dirty="0"/>
          </a:p>
        </p:txBody>
      </p:sp>
      <p:sp>
        <p:nvSpPr>
          <p:cNvPr id="2048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3153DF-1103-4C86-ABE0-D3EA9F376A8B}" type="slidenum">
              <a:rPr lang="cs-CZ" altLang="cs-CZ"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altLang="cs-CZ">
              <a:latin typeface="Tahoma" panose="020B060403050404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915566"/>
            <a:ext cx="6696744" cy="347821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>
              <a:buFontTx/>
              <a:buNone/>
            </a:pPr>
            <a:endParaRPr lang="cs-CZ" altLang="cs-CZ" sz="1500" dirty="0"/>
          </a:p>
          <a:p>
            <a:pPr lvl="1">
              <a:buFontTx/>
              <a:buNone/>
            </a:pPr>
            <a:endParaRPr lang="cs-CZ" altLang="cs-CZ" sz="2400" dirty="0" smtClean="0"/>
          </a:p>
          <a:p>
            <a:pPr lvl="1" algn="ctr">
              <a:buFontTx/>
              <a:buNone/>
            </a:pPr>
            <a:r>
              <a:rPr lang="cs-CZ" altLang="cs-CZ" sz="2400" dirty="0" smtClean="0"/>
              <a:t>PREZENTACE TÉMAT SEMINÁRNÍCH PRACÍ</a:t>
            </a:r>
          </a:p>
          <a:p>
            <a:pPr lvl="1" algn="ctr">
              <a:buFontTx/>
              <a:buNone/>
            </a:pPr>
            <a:r>
              <a:rPr lang="cs-CZ" altLang="cs-CZ" sz="2400" dirty="0" smtClean="0"/>
              <a:t>Příklady v IS/SLU</a:t>
            </a:r>
            <a:endParaRPr lang="cs-CZ" altLang="cs-CZ" sz="2400" dirty="0"/>
          </a:p>
          <a:p>
            <a:pPr lvl="1" algn="ctr">
              <a:buFontTx/>
              <a:buNone/>
            </a:pPr>
            <a:endParaRPr lang="cs-CZ" altLang="cs-CZ" sz="2400" dirty="0"/>
          </a:p>
          <a:p>
            <a:pPr lvl="1">
              <a:buFontTx/>
              <a:buNone/>
            </a:pPr>
            <a:endParaRPr lang="cs-CZ" altLang="cs-CZ" sz="2400" dirty="0"/>
          </a:p>
          <a:p>
            <a:pPr lvl="1">
              <a:buFontTx/>
              <a:buNone/>
            </a:pPr>
            <a:endParaRPr lang="cs-CZ" altLang="cs-CZ" sz="4050" dirty="0"/>
          </a:p>
          <a:p>
            <a:pPr lvl="1">
              <a:buFontTx/>
              <a:buNone/>
            </a:pPr>
            <a:endParaRPr lang="cs-CZ" altLang="cs-CZ" dirty="0" smtClean="0"/>
          </a:p>
          <a:p>
            <a:pPr>
              <a:buFont typeface="Wingdings" panose="05000000000000000000" pitchFamily="2" charset="2"/>
              <a:buNone/>
            </a:pPr>
            <a:endParaRPr lang="cs-CZ" altLang="cs-CZ" sz="1500" dirty="0"/>
          </a:p>
        </p:txBody>
      </p:sp>
    </p:spTree>
    <p:extLst>
      <p:ext uri="{BB962C8B-B14F-4D97-AF65-F5344CB8AC3E}">
        <p14:creationId xmlns:p14="http://schemas.microsoft.com/office/powerpoint/2010/main" val="153563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9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100"/>
              <a:t>UML diagramy</a:t>
            </a:r>
          </a:p>
        </p:txBody>
      </p:sp>
      <p:sp>
        <p:nvSpPr>
          <p:cNvPr id="7174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63ACA6-DC63-4568-8CB7-8E679CBB4200}" type="slidenum">
              <a:rPr lang="cs-CZ" altLang="cs-CZ"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 altLang="cs-CZ">
              <a:latin typeface="Tahoma" panose="020B060403050404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736600"/>
            <a:ext cx="6210300" cy="361791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endParaRPr lang="cs-CZ" altLang="cs-CZ" smtClean="0"/>
          </a:p>
          <a:p>
            <a:pPr lvl="1"/>
            <a:endParaRPr lang="cs-CZ" altLang="cs-CZ" smtClean="0"/>
          </a:p>
        </p:txBody>
      </p:sp>
      <p:pic>
        <p:nvPicPr>
          <p:cNvPr id="7175" name="Obrázek 8" descr="prehled diagramu.GIF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31590"/>
            <a:ext cx="6003131" cy="305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ovéPole 7"/>
          <p:cNvSpPr txBox="1">
            <a:spLocks noChangeArrowheads="1"/>
          </p:cNvSpPr>
          <p:nvPr/>
        </p:nvSpPr>
        <p:spPr bwMode="auto">
          <a:xfrm>
            <a:off x="1893094" y="4339829"/>
            <a:ext cx="589359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cs-CZ" altLang="cs-CZ" sz="1050">
                <a:latin typeface="Tahoma" panose="020B0604030504040204" pitchFamily="34" charset="0"/>
              </a:rPr>
              <a:t>Zdroj: http://objekty.vse.cz/Objekty/MetodikyANotace-UMLDiagramy</a:t>
            </a:r>
          </a:p>
        </p:txBody>
      </p:sp>
      <p:sp>
        <p:nvSpPr>
          <p:cNvPr id="2" name="Obdélník 1"/>
          <p:cNvSpPr/>
          <p:nvPr/>
        </p:nvSpPr>
        <p:spPr>
          <a:xfrm>
            <a:off x="1763688" y="1203598"/>
            <a:ext cx="4320480" cy="2880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37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4056"/>
          </a:xfrm>
        </p:spPr>
        <p:txBody>
          <a:bodyPr/>
          <a:lstStyle/>
          <a:p>
            <a:r>
              <a:rPr lang="cs-CZ" dirty="0" smtClean="0"/>
              <a:t>Případová studie IS knihovny – požadavky 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1203598"/>
            <a:ext cx="74888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Požadavky na IS</a:t>
            </a:r>
            <a:r>
              <a:rPr lang="cs-CZ" sz="2400" dirty="0" smtClean="0"/>
              <a:t>: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Prohlížení titulů</a:t>
            </a:r>
            <a:br>
              <a:rPr lang="cs-CZ" sz="2400" dirty="0"/>
            </a:br>
            <a:r>
              <a:rPr lang="cs-CZ" sz="2400" dirty="0"/>
              <a:t>Registrace uživatele</a:t>
            </a:r>
            <a:br>
              <a:rPr lang="cs-CZ" sz="2400" dirty="0"/>
            </a:br>
            <a:r>
              <a:rPr lang="cs-CZ" sz="2400" dirty="0"/>
              <a:t>Přihlašování uživatelů</a:t>
            </a:r>
            <a:br>
              <a:rPr lang="cs-CZ" sz="2400" dirty="0"/>
            </a:br>
            <a:r>
              <a:rPr lang="cs-CZ" sz="2400" dirty="0"/>
              <a:t>Rezervace titulů</a:t>
            </a:r>
            <a:br>
              <a:rPr lang="cs-CZ" sz="2400" dirty="0"/>
            </a:br>
            <a:r>
              <a:rPr lang="cs-CZ" sz="2400" dirty="0"/>
              <a:t>Správa registrovaných uživatelů</a:t>
            </a:r>
            <a:br>
              <a:rPr lang="cs-CZ" sz="2400" dirty="0"/>
            </a:br>
            <a:r>
              <a:rPr lang="cs-CZ" sz="2400" dirty="0"/>
              <a:t>Správa titulů</a:t>
            </a:r>
            <a:br>
              <a:rPr lang="cs-CZ" sz="2400" dirty="0"/>
            </a:br>
            <a:r>
              <a:rPr lang="cs-CZ" sz="2400" dirty="0"/>
              <a:t>Správa vypůjčených titulů </a:t>
            </a:r>
          </a:p>
        </p:txBody>
      </p:sp>
    </p:spTree>
    <p:extLst>
      <p:ext uri="{BB962C8B-B14F-4D97-AF65-F5344CB8AC3E}">
        <p14:creationId xmlns:p14="http://schemas.microsoft.com/office/powerpoint/2010/main" val="160805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23478"/>
            <a:ext cx="6480720" cy="507703"/>
          </a:xfrm>
        </p:spPr>
        <p:txBody>
          <a:bodyPr/>
          <a:lstStyle/>
          <a:p>
            <a:r>
              <a:rPr lang="cs-CZ" dirty="0" smtClean="0"/>
              <a:t>Případová studie IS knihovny USE Case </a:t>
            </a:r>
            <a:r>
              <a:rPr lang="cs-CZ" dirty="0" err="1" smtClean="0"/>
              <a:t>disgram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b="6000"/>
          <a:stretch/>
        </p:blipFill>
        <p:spPr>
          <a:xfrm>
            <a:off x="467544" y="574684"/>
            <a:ext cx="7422550" cy="430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7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dirty="0" smtClean="0"/>
              <a:t>Případová studie IS Knihovny - scénář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245" y="952500"/>
            <a:ext cx="7981991" cy="370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942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 smtClean="0"/>
              <a:t>Případová studie – IS knihovny – diagram tříd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t="7110" b="4719"/>
          <a:stretch/>
        </p:blipFill>
        <p:spPr>
          <a:xfrm>
            <a:off x="1100137" y="652950"/>
            <a:ext cx="6712223" cy="431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41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 smtClean="0"/>
              <a:t>Případová studie IS Knihovny – sekvenční diagram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46" y="1176337"/>
            <a:ext cx="8831918" cy="346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2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 smtClean="0"/>
              <a:t>Případová studie IS Knihovny – aktivity diagram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t="1583" b="1680"/>
          <a:stretch/>
        </p:blipFill>
        <p:spPr>
          <a:xfrm>
            <a:off x="1476375" y="560440"/>
            <a:ext cx="3599681" cy="438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174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 smtClean="0"/>
              <a:t>Případová studie IS Knihovny – stavový diagram 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t="9958" b="5154"/>
          <a:stretch/>
        </p:blipFill>
        <p:spPr>
          <a:xfrm>
            <a:off x="274227" y="771550"/>
            <a:ext cx="7553325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72143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3130</TotalTime>
  <Words>172</Words>
  <Application>Microsoft Office PowerPoint</Application>
  <PresentationFormat>Předvádění na obrazovce (16:9)</PresentationFormat>
  <Paragraphs>46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Wingdings</vt:lpstr>
      <vt:lpstr>SLU</vt:lpstr>
      <vt:lpstr>Objektové metody modelování</vt:lpstr>
      <vt:lpstr>UML diagramy</vt:lpstr>
      <vt:lpstr>Případová studie IS knihovny – požadavky   </vt:lpstr>
      <vt:lpstr>Případová studie IS knihovny USE Case disgram</vt:lpstr>
      <vt:lpstr>Případová studie IS Knihovny - scénář</vt:lpstr>
      <vt:lpstr>Případová studie – IS knihovny – diagram tříd</vt:lpstr>
      <vt:lpstr>Případová studie IS Knihovny – sekvenční diagram</vt:lpstr>
      <vt:lpstr>Případová studie IS Knihovny – aktivity diagram</vt:lpstr>
      <vt:lpstr>Případová studie IS Knihovny – stavový diagram </vt:lpstr>
      <vt:lpstr>Případová studie – IS Knihovny – SW nástroje</vt:lpstr>
      <vt:lpstr>Seminář – zadání seminárních prací a diskuze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franek</cp:lastModifiedBy>
  <cp:revision>238</cp:revision>
  <dcterms:created xsi:type="dcterms:W3CDTF">2016-07-06T15:42:34Z</dcterms:created>
  <dcterms:modified xsi:type="dcterms:W3CDTF">2023-12-06T15:29:39Z</dcterms:modified>
</cp:coreProperties>
</file>