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2" r:id="rId3"/>
    <p:sldId id="273" r:id="rId4"/>
    <p:sldId id="275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hodnot, nabývají izolovaných číselných hodnot)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spojité 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hodnot, nabývají všech možných číselných hodnot z určitého číselného intervalu)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Statistický</a:t>
            </a:r>
            <a:r>
              <a:rPr lang="cs-CZ" b="1" dirty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-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-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	</a:t>
            </a:r>
          </a:p>
          <a:p>
            <a:pPr algn="just">
              <a:lnSpc>
                <a:spcPct val="80000"/>
              </a:lnSpc>
            </a:pPr>
            <a:r>
              <a:rPr lang="cs-CZ" sz="2000" b="1" dirty="0"/>
              <a:t>Během zimního semestru se konají 3 průběžné testy: v 5., 8. a 11. výukovém týdnu v rámci seminářů.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19. týden – samostudium (</a:t>
            </a:r>
            <a:r>
              <a:rPr lang="cs-CZ" sz="2000" b="1" dirty="0" err="1">
                <a:solidFill>
                  <a:srgbClr val="FF0000"/>
                </a:solidFill>
              </a:rPr>
              <a:t>videopřednáška</a:t>
            </a:r>
            <a:r>
              <a:rPr lang="cs-CZ" sz="2000" b="1" dirty="0">
                <a:solidFill>
                  <a:srgbClr val="FF0000"/>
                </a:solidFill>
              </a:rPr>
              <a:t> + seminář)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>
                <a:solidFill>
                  <a:srgbClr val="FF0000"/>
                </a:solidFill>
              </a:rPr>
              <a:t>      (týden od 20. 11. 2023)</a:t>
            </a:r>
            <a:br>
              <a:rPr lang="cs-CZ" sz="2000" b="1" dirty="0">
                <a:solidFill>
                  <a:srgbClr val="FF0000"/>
                </a:solidFill>
              </a:rPr>
            </a:b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b="1" dirty="0"/>
              <a:t>Za průběžné testy je možno získat až 30 bodů, které se započítávají do výsledné známky z předmětu Statistické zpracování dat.</a:t>
            </a:r>
            <a:br>
              <a:rPr lang="cs-CZ" sz="2000" b="1" dirty="0"/>
            </a:b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Závěrečný zkouškový písemný test obsahuje teoretické i praktické otázky (řešení příkladů na PC) a je hodnocen 0 až 70 body K úspěšnému absolvování předmětu je zapotřebí zisk alespoň 60 bodů ze 100bodů (TEST + ZKOUŠKA). </a:t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1836" y="123478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Podmínky absolvování předmětu: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Populační charakteristiky: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Aritmetický průměr roste,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přestože nikomu se mzda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nezvýšila, 3 pracovníci byli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propuštěni (s nejnižším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platem)!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Výběrový rozptyl: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/>
              <a:t>Akcie 1:    =100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=60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>
                <a:sym typeface="Symbol" pitchFamily="18" charset="2"/>
              </a:rPr>
              <a:t>Akcie 2:    </a:t>
            </a:r>
            <a:r>
              <a:rPr lang="cs-CZ" sz="2800" dirty="0"/>
              <a:t>= 600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 420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jestliže je 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doprava.</a:t>
            </a:r>
          </a:p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větší než 0 (kladná), jestliže je 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doleva. 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0 až 59 b.     		F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60 až 64 b    		E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65 až 69 b.   		D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70 až 79 b.   		C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80 až 89 b.   		B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90 až 100 b. 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>
                <a:latin typeface="Times New Roman" pitchFamily="18" charset="0"/>
              </a:rPr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p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rostorové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>
                <a:cs typeface="Times New Roman" pitchFamily="18" charset="0"/>
              </a:rPr>
              <a:t>Statistický soubor,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textové nebo alfanumerické)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Kvalitativní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latin typeface="Times New Roman" pitchFamily="18" charset="0"/>
              </a:rPr>
              <a:t> kategoriemi znaku „pohlaví zákazníka“ jsou „Muž“ a „Žena“ – </a:t>
            </a:r>
            <a:r>
              <a:rPr lang="cs-CZ" sz="2000" b="1" dirty="0">
                <a:latin typeface="Times New Roman" pitchFamily="18" charset="0"/>
              </a:rPr>
              <a:t>kategorie jsou 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neboli 3 kódy „1“, „2“ a „3“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nejedná se o kvantitativní (číselný) znak !!! 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</a:rPr>
              <a:t>Kategorie 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1087</Words>
  <Application>Microsoft Office PowerPoint</Application>
  <PresentationFormat>Předvádění na obrazovce (16:9)</PresentationFormat>
  <Paragraphs>213</Paragraphs>
  <Slides>31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Rovnice</vt:lpstr>
      <vt:lpstr>Statistické zpracování dat  1.přednáška 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80</cp:revision>
  <dcterms:created xsi:type="dcterms:W3CDTF">2016-07-06T15:42:34Z</dcterms:created>
  <dcterms:modified xsi:type="dcterms:W3CDTF">2023-08-16T04:22:38Z</dcterms:modified>
</cp:coreProperties>
</file>