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67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3" r:id="rId16"/>
  </p:sldIdLst>
  <p:sldSz cx="9144000" cy="5143500" type="screen16x9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3" y="8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2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489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669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9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86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2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34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70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116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281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4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0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file/cul/498e3252-d77e-4807-977d-024f4839c1f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84576" cy="237626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 vědecké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299942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Iveta Palečková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disertace musí mít také strukturu, kterou očekává oponent, (který jí podle toho hodnotí)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(Co? Proč? Pro koho? Motivace)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východiska (současný stav poznání problematiky)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práce, výzkumné otázky a pracovní hypotézy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vědecké metody zkoumání, výzkumná metodologie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výsledky disertace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Zhodnocení výsledků a jejich přínosů pro teorii a praxi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případný další výzkum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(Co a jak bylo vyřešeno)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Použitá literatura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publikace 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Dizertační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230417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Doporučený postup zpracování disertace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D30D5E7-1BFB-4351-AEB5-F60AC50EE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43558"/>
            <a:ext cx="5904656" cy="374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3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úvodem k provádění výzkumu pro doktorské studium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jsou výchozí orientací, studenti si musí problematiku samostatně nastudovat z literatury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úspěšné ukončení doktorského studia je zapotřebí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PUBLIKOVAT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PROVÁDĚT VÝZKUM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NAPSAT ZPRÁVU O VÝZKUMU = DIZERTAČNÍ PRÁCI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Metodologie vědecké práce</a:t>
            </a:r>
          </a:p>
        </p:txBody>
      </p:sp>
    </p:spTree>
    <p:extLst>
      <p:ext uri="{BB962C8B-B14F-4D97-AF65-F5344CB8AC3E}">
        <p14:creationId xmlns:p14="http://schemas.microsoft.com/office/powerpoint/2010/main" val="251441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42493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v metodologii vědecké práce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obsahující návrh výzkumu pro řešení vlastní dizertační práce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Termíny zkoušky: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domluvy 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Požadavky ke zkoušce</a:t>
            </a:r>
          </a:p>
        </p:txBody>
      </p:sp>
    </p:spTree>
    <p:extLst>
      <p:ext uri="{BB962C8B-B14F-4D97-AF65-F5344CB8AC3E}">
        <p14:creationId xmlns:p14="http://schemas.microsoft.com/office/powerpoint/2010/main" val="319973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Rozsah: 15-20 stran + přílohy, obhajoba u zkoušky.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Obsah:</a:t>
            </a:r>
          </a:p>
          <a:p>
            <a:pPr lvl="1" algn="just"/>
            <a:r>
              <a:rPr lang="cs-CZ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Připravujeme „Návrh výzkumu“ = podklad pro Teze ke státní doktorské zkoušce</a:t>
            </a:r>
          </a:p>
          <a:p>
            <a:pPr lvl="1" algn="just"/>
            <a:r>
              <a:rPr lang="cs-CZ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Vyjděme ze struktury tezí pro státní doktorskou zkoušku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Úvod do problematiky (vymezení tématu práce)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Současný stav poznání řešené problematiky (teoretická východiska, stav výzkumu)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Vymezení předmětu zkoumání, výzkumné otázky, cíl(e) dizertační práce, hypotézy, návrh použitých metod práce, charakteristika a způsob sběru dat, atd. podle zaměření dizertační práce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Dílčí dosavadní výsledky dizertační práce (například pilotní průzkum)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Návrh osnovy dizertační práce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Seznam použitých pramenů a literatury citované podle platné normy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Přílohy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Přehled publikovaných prací autora </a:t>
            </a:r>
          </a:p>
          <a:p>
            <a:pPr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Rozšíříme o časový harmonogram</a:t>
            </a:r>
          </a:p>
          <a:p>
            <a:pPr algn="just"/>
            <a:endParaRPr lang="cs-CZ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Struktura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3617183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317898"/>
            <a:ext cx="4536504" cy="507703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842493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studia v doktorském programu: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získávání vědomostí, které se dají jednoduše využít v praktickém životě,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doktorský program nemůže ani nahradit profesní vzdělávání, kterého je třeba k výkonu povolání mimo sféru výzkumu a vysokého školství.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76064"/>
          </a:xfrm>
          <a:prstGeom prst="rect">
            <a:avLst/>
          </a:prstGeom>
        </p:spPr>
        <p:txBody>
          <a:bodyPr/>
          <a:lstStyle/>
          <a:p>
            <a:r>
              <a:rPr lang="pl-PL" dirty="0">
                <a:solidFill>
                  <a:srgbClr val="307871"/>
                </a:solidFill>
              </a:rPr>
              <a:t>Co je cílem doktorského studia?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42493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Posláním doktorského programu je náročná individuální vědecká příprava s důrazem na metodologii vědy a schopnost realizace základního výzkumu.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Samotné studium se musí odehrávat ve vědecky stimulujícím prostředí, student musí být od začátku členem výzkumného týmu a být v úzkém kontaktu se svým školitelem.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Klíčem ke kvalitě je tedy úzké propojení doktorského studijního programu s výzkumnou činností instituce, jež je profilovaná a dlouhodobě koncepčně budovaná, opírá se o významné osobnosti daného oboru a má kvalitní zahraniční vědeckou spolupráci.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76064"/>
          </a:xfrm>
          <a:prstGeom prst="rect">
            <a:avLst/>
          </a:prstGeom>
        </p:spPr>
        <p:txBody>
          <a:bodyPr/>
          <a:lstStyle/>
          <a:p>
            <a:r>
              <a:rPr lang="pl-PL" dirty="0">
                <a:solidFill>
                  <a:srgbClr val="307871"/>
                </a:solidFill>
              </a:rPr>
              <a:t>Co je cílem doktorského studia?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5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42493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https://www.slu.cz/opf/cz/file/cul/498e3252-d77e-4807-977d-024f4839c1f3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76064"/>
          </a:xfrm>
          <a:prstGeom prst="rect">
            <a:avLst/>
          </a:prstGeom>
        </p:spPr>
        <p:txBody>
          <a:bodyPr/>
          <a:lstStyle/>
          <a:p>
            <a:r>
              <a:rPr lang="pl-PL" dirty="0">
                <a:solidFill>
                  <a:srgbClr val="307871"/>
                </a:solidFill>
              </a:rPr>
              <a:t>Pokyn děkana č. 14/2023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1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842493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Teze ke státní doktorské zkoušce (20 - 40 s.)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Autoreferát k dizertační práci (max. 20 s.)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Doktorská dizertační práce (cca 90-150 s.)</a:t>
            </a:r>
          </a:p>
          <a:p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na webu oddělení 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VaV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doktorské studium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Písemné výstupy pro ukončení studia</a:t>
            </a:r>
          </a:p>
        </p:txBody>
      </p:sp>
    </p:spTree>
    <p:extLst>
      <p:ext uri="{BB962C8B-B14F-4D97-AF65-F5344CB8AC3E}">
        <p14:creationId xmlns:p14="http://schemas.microsoft.com/office/powerpoint/2010/main" val="90484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(20-40 stran), obsah: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 (vymezení tématu práce)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stav poznání řešené problematiky (teoretická východiska, stav výzkumu)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předmětu a metod zkoumání, výzkumné otázky, cíl(e) dizertační práce, hypotézy, návrh použitých metod práce, charakteristika a způsob sběru dat, atd. podle zaměření dizertační práce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Dílčí dosavadní výsledky dizertační práce (například pilotní průzkum)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osnovy dizertační práce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použitých pramenů a literatury citované podle platné normy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publikovaných prací autora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Struktura tezí k SDZ (= Návrh výzkumu)</a:t>
            </a:r>
          </a:p>
        </p:txBody>
      </p:sp>
    </p:spTree>
    <p:extLst>
      <p:ext uri="{BB962C8B-B14F-4D97-AF65-F5344CB8AC3E}">
        <p14:creationId xmlns:p14="http://schemas.microsoft.com/office/powerpoint/2010/main" val="128255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o VŠ</a:t>
            </a:r>
          </a:p>
          <a:p>
            <a:pPr lvl="1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Disertační práce musí obsahovat původní a uveřejněné výsledky nebo výsledky přijaté k uveřejnění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 děkana 8/2023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je zpravidla původní ucelené pojednání. 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dizertační práci lze výjimečně uznat i soubor publikací nebo ke zveřejnění přijatých rukopisů opatřených integrujícím textem. </a:t>
            </a:r>
          </a:p>
          <a:p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Publikacemi v tomto případě rozumíme </a:t>
            </a:r>
          </a:p>
          <a:p>
            <a:pPr lvl="1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články ve významných recenzovaných časopisech s impakt faktorem evidovaných v databázi Web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 společnosti Thomson Reuters nebo </a:t>
            </a:r>
          </a:p>
          <a:p>
            <a:pPr lvl="1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vědecké recenzované monografie vydané v  uznávaných vydavatelstvích.</a:t>
            </a:r>
          </a:p>
          <a:p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Dizertační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109036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disertace stojí na třech pilířích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stav poznání světa – teoretická východiska (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Jak by to mělo být?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Poznání reality v dané oblasti výzkumu (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Jak to ve skutečnosti je?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zkušenosti z praktického řešení problémů (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ethnographic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Jak jsem to poznal já?   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Dizertační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368001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a zkušební řád doktorských studijních programů Slezské univerzity v Opavě, Obchodně podnikatelské fakulty v Karviné stanoví doporučený obsah disertační práce následovně: 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„Vlastní text disertační práce zpravidla obsahuje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o současném stavu řešené problematiky, 	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a obsah práce,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zpracování,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 disertační práce s uvedením nových poznatků,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závěry pro rozvoj vědního oboru a pro realizaci v praxi </a:t>
            </a:r>
          </a:p>
          <a:p>
            <a:pPr lvl="1" algn="just"/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použitou literaturu vztahující se k tématu disertace.“ 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90-150 stran.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056784" cy="43204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Dizertační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6811123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f4d211d-bb41-4da6-b84a-ac9ac811eb2e"/>
</p:tagLst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</TotalTime>
  <Words>845</Words>
  <Application>Microsoft Office PowerPoint</Application>
  <PresentationFormat>Předvádění na obrazovce (16:9)</PresentationFormat>
  <Paragraphs>122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Úvod do studia</vt:lpstr>
      <vt:lpstr>Co je cílem doktorského studia?</vt:lpstr>
      <vt:lpstr>Co je cílem doktorského studia?</vt:lpstr>
      <vt:lpstr>Pokyn děkana č. 14/2023</vt:lpstr>
      <vt:lpstr>Písemné výstupy pro ukončení studia</vt:lpstr>
      <vt:lpstr>Struktura tezí k SDZ (= Návrh výzkumu)</vt:lpstr>
      <vt:lpstr>Dizertační práce</vt:lpstr>
      <vt:lpstr>Dizertační práce</vt:lpstr>
      <vt:lpstr>Dizertační práce</vt:lpstr>
      <vt:lpstr>Dizertační práce</vt:lpstr>
      <vt:lpstr>Doporučený postup zpracování disertace</vt:lpstr>
      <vt:lpstr>Metodologie vědecké práce</vt:lpstr>
      <vt:lpstr>Požadavky ke zkoušce</vt:lpstr>
      <vt:lpstr>Struktura seminární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56</cp:revision>
  <dcterms:created xsi:type="dcterms:W3CDTF">2016-07-06T15:42:34Z</dcterms:created>
  <dcterms:modified xsi:type="dcterms:W3CDTF">2023-10-26T16:33:19Z</dcterms:modified>
</cp:coreProperties>
</file>