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4" r:id="rId5"/>
    <p:sldId id="262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3/OPFMBA09/odp/test_MBA_Informacni_management.qre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3/OPFMBA09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OPFMBA09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management: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bloková výuka: 06.10. / 10.11./ 8.12. vždy od 15:00 do 17:15 na učebně A318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informace o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88832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zkouška formou online testu přes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is.slu.cz/auth/el/opf/zima2023/OPFMBA09/odp/test_MBA_Informacni_management.qref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On-line test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přístupný od 8.1.2024 do 8.2.2024 (20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otázek, pro úspěšné splnění kurzu nutno dosáhnout  minimálně 12 správných odpovědí což odpovídá 60 %).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nesplnění testu na 60 % napište email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dolak@opf.slu.cz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bude Vám následně zpřístupněn opravný test.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4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https://is.slu.cz/auth/el/opf/zima2023/OPFMBA09/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 literatura: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DOLÁK, R., 2018. Informační management. Karviná: SU OPF. Distanční studijní opora.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DOUCEK, P., M. MARYŠKA a L. NEDOMOVÁ, 2013. Informační management v informační společnosti. Praha: Professional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978-80-7431-097-3.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výukové období zimního semestru 2023/2024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14:00-15:30 (pouze po předchozí domluvě emailem)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14:00-15:30 (pouze po předchozí domluvě emailem)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Sekretariát Katedry informatiky a matematiky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A402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2332</TotalTime>
  <Words>211</Words>
  <Application>Microsoft Office PowerPoint</Application>
  <PresentationFormat>Předvádění na obrazovce (16:9)</PresentationFormat>
  <Paragraphs>36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Wingdings</vt:lpstr>
      <vt:lpstr>SLU</vt:lpstr>
      <vt:lpstr>Informační management  OPFMBA09 </vt:lpstr>
      <vt:lpstr>Obecné informace o předmětu</vt:lpstr>
      <vt:lpstr>Požadavky na absolvování předmětu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97</cp:revision>
  <dcterms:created xsi:type="dcterms:W3CDTF">2016-07-06T15:42:34Z</dcterms:created>
  <dcterms:modified xsi:type="dcterms:W3CDTF">2023-09-15T16:12:57Z</dcterms:modified>
</cp:coreProperties>
</file>