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1" r:id="rId2"/>
    <p:sldId id="263" r:id="rId3"/>
    <p:sldId id="283" r:id="rId4"/>
    <p:sldId id="287" r:id="rId5"/>
    <p:sldId id="257" r:id="rId6"/>
    <p:sldId id="284" r:id="rId7"/>
    <p:sldId id="285" r:id="rId8"/>
    <p:sldId id="286" r:id="rId9"/>
    <p:sldId id="288" r:id="rId10"/>
    <p:sldId id="290" r:id="rId11"/>
    <p:sldId id="291" r:id="rId12"/>
    <p:sldId id="292" r:id="rId13"/>
    <p:sldId id="293" r:id="rId14"/>
    <p:sldId id="294" r:id="rId15"/>
    <p:sldId id="298" r:id="rId16"/>
    <p:sldId id="297" r:id="rId17"/>
    <p:sldId id="295" r:id="rId18"/>
    <p:sldId id="296" r:id="rId19"/>
    <p:sldId id="300" r:id="rId20"/>
    <p:sldId id="266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327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476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9207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662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1797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200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1373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475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3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469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846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729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30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841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MANAGEMENT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35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Informační management lze zařadit mezi úlohy vedení podniku, které se zabývají identifikací problémů na úrovni vnitřní i vnější komunikace. V rámci tohoto pojetí tedy nelze informační management oddělit od procesu vedení podniku.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Práce </a:t>
            </a:r>
            <a:r>
              <a:rPr lang="cs-CZ" sz="1800" b="1" dirty="0"/>
              <a:t>s informacemi v podnicích a organizacích je jedním z podstatných organizačních cílů, za které musí být zodpovědné vedení.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Informační </a:t>
            </a:r>
            <a:r>
              <a:rPr lang="cs-CZ" sz="1800" b="1" dirty="0"/>
              <a:t>management využívá systémové přístupy poskytující metodické návody nejen pro řešení problémů, ale umožňující zejména komplexně způsob řešení s ohledem k ostatním vlivům.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Vymezení a úlohy informačního managementu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9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Informační management je komplexní systém, který nelze posuzovat pouze z pohledu samotných dat, ale i z pohledu osob, které s nimi pracují. Jedná se v podstatě o všechny pracovníky na všech úrovních podniku, kteří mají často specifické potřeby a požadavky na přístup k informacím. Tyto specifické potřeby ohledně informací je nutné zohlednit pro správné nastavení managementu informací v podniku. </a:t>
            </a:r>
            <a:endParaRPr lang="cs-CZ" sz="1800" b="1" dirty="0" smtClean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V rámci informačního managementu se nastaví vhodné techniky pro práci s informacemi. Určí se také vhodné formy komunikace a identifikuje se, které informace se pro dosažení cílů organizace jeví jako racionální.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Vymezení a úlohy informačního managementu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71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Role informačního managementu spočívá stručně řečeno v činnostech, jako je </a:t>
            </a:r>
            <a:r>
              <a:rPr lang="cs-CZ" sz="1800" b="1" dirty="0" smtClean="0"/>
              <a:t>organizování</a:t>
            </a:r>
            <a:r>
              <a:rPr lang="cs-CZ" sz="1800" b="1" dirty="0"/>
              <a:t>, vyhledávání, získávání, zajištění a udržení informací. Informační management úzce souvisí s řízením podniku a se správou dat.</a:t>
            </a:r>
          </a:p>
          <a:p>
            <a:pPr marL="0" indent="0" algn="just">
              <a:buNone/>
            </a:pPr>
            <a:r>
              <a:rPr lang="cs-CZ" sz="1800" b="1" dirty="0"/>
              <a:t>Jak uvádí např. Tvrdíková (2008), tak je velmi žádoucí, aby firmy a instituce </a:t>
            </a:r>
            <a:r>
              <a:rPr lang="cs-CZ" sz="1800" b="1" dirty="0" smtClean="0"/>
              <a:t>zaměstnávaly </a:t>
            </a:r>
            <a:r>
              <a:rPr lang="cs-CZ" sz="1800" b="1" dirty="0"/>
              <a:t>informační manažery, protože jejich význam spočívá v zajištění řízení procesu </a:t>
            </a:r>
            <a:r>
              <a:rPr lang="cs-CZ" sz="1800" b="1" dirty="0" smtClean="0"/>
              <a:t>zvyšování </a:t>
            </a:r>
            <a:r>
              <a:rPr lang="cs-CZ" sz="1800" b="1" dirty="0"/>
              <a:t>kvality IS a ICT v dané firmě či instituci. Spolupracuje s vrcholovým vedením firmy, vedoucím útvaru informatiky, správcem systému, systémovým integrátorem či </a:t>
            </a:r>
            <a:r>
              <a:rPr lang="cs-CZ" sz="1800" b="1" dirty="0" smtClean="0"/>
              <a:t>poskytovatelem </a:t>
            </a:r>
            <a:r>
              <a:rPr lang="cs-CZ" sz="1800" b="1" dirty="0"/>
              <a:t>outsourcingu.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Role </a:t>
            </a:r>
            <a:r>
              <a:rPr lang="pt-BR" b="1" dirty="0" smtClean="0"/>
              <a:t>informačního mana</a:t>
            </a:r>
            <a:r>
              <a:rPr lang="cs-CZ" b="1" dirty="0" smtClean="0"/>
              <a:t>ž</a:t>
            </a:r>
            <a:r>
              <a:rPr lang="pt-BR" b="1" dirty="0" smtClean="0"/>
              <a:t>e</a:t>
            </a:r>
            <a:r>
              <a:rPr lang="cs-CZ" b="1" dirty="0" err="1" smtClean="0"/>
              <a:t>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7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Zodpovědnost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řízení vývoje a provozu celého IS/IT,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zajišťování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rozvoje modelu řízení IS/IT,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vztahů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dodavateli, personální řízení pracovníků IS/IT, řízení auditu IS, ekonomické analýzy rozvoje a provozu IS/IT.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základní předpoklady pro tuto pracovní pozici patří: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vidět dopředu,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formulovat strategii,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řídit týmy,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o IS/IT,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řídících ekonomických, organizačních a personálních faktorů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firmy.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Role </a:t>
            </a:r>
            <a:r>
              <a:rPr lang="pt-BR" b="1" dirty="0" smtClean="0"/>
              <a:t>informačního mana</a:t>
            </a:r>
            <a:r>
              <a:rPr lang="cs-CZ" b="1" dirty="0" smtClean="0"/>
              <a:t>ž</a:t>
            </a:r>
            <a:r>
              <a:rPr lang="pt-BR" b="1" dirty="0" smtClean="0"/>
              <a:t>e</a:t>
            </a:r>
            <a:r>
              <a:rPr lang="cs-CZ" b="1" dirty="0" err="1" smtClean="0"/>
              <a:t>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98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životního cyklu informačních systémů jsou řídícími a výkonnými pracovníky zodpovědnými za informační management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používány 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cílů určité metody s cílem efektivního výkonu úkolů informačního managementu. Mezi základní metody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managementu lze zařadit následující: analýzu, syntézu, metodu systémového přístupu, metodu projektového řízení, optimalizace, auditu a operativního řízení.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Metody informačního managementu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6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- představuje  v obecném slova smyslu myšlenkový postup, rozkládající vymezený celek na jeho části.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syntézy - představuje metodu spočívající v skládání, spojování,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slučování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částí do organického celku. Představuje opak analýzy.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systémového přístupu - podporuje  řešení problému systémovým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umožňujícím vidět výsledný systém jako jednotu prvků a vazeb mezi nimi.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projektového přístupu - umožňuje přistupovat k přípravě a návrhu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jako k projektu, se všemi nezbytnými zásadami a přístupy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Metody informačního managementu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45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- představuje proces hledání nejvhodnější konfigurace či nejvhodnějšího postupu vzhledem k zadaným kritériím.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 - metoda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umožňující prověření či zhodnocení stavu a jeho srovnání se stavem požadovaným.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operativního řízení - je  založena na trvalém monitorování stavu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a odstranění nedostatků jeho činnosti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Metody informačního managementu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16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zmínka o informační společnosti sahá do roku 1969, kdy si Peter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Drucker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uvědomil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nástup znalostních pracovníků jako logický důsledek investic do vzdělávání.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investice do elektronické infrastruktury znamenaly příchod informační ekonomiky, která je označována též jako síťové nebo digitální ekonomika.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úplně nová ekonomika pak výrazně mění podstatu a definici samotného kapitálu. Zisky z intelektuálního kapitálu jako primárního zdroje bohatství se mohou dramaticky zvyšovat právě v prostředí síťové ekonomiky, neboť celková hodnota sítě roste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exponenciálně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počtem jednotlivých prvků, jak uvádí např. Vaněk (2013).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společnost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78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Jonáka (2003) je Informační společnost definovaná jako „společnost založená na integraci informačních a komunikačních technologií do všech oblastí společenského života v takové míře, že zásadně mění společenské vztahy a procesy.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Nárůst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zdrojů a komunikačních toků vzrůstá do té míry, že ho nelze zvládat dosavadními informačními a komunikačními technologiemi.“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společnost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2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jsou informace tak důležité?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Odpověď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podává například Vaněk (2013), který uvádí, že se informace staly jedním z klíčových zdrojů každé organizace.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také jejich odlišnost od materiálových a finančních zdrojů především v tom, že jejich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výrazně klesá v čase a používáním se nezmenšuje, naopak zhodnocuje.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uložená zaměstnanci v podnikových informačních systémech jsou majetkem organizace stejně jako systémy samy.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společnost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7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INFORMAČNÍ MANAGEMENT – VYMEZENÍ, ÚLOHY A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Informační management má své vymezení, úlohy a role.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Informační </a:t>
            </a:r>
            <a:r>
              <a:rPr lang="cs-CZ" sz="1800" b="1" dirty="0"/>
              <a:t>management je velmi významná oblast managementu, která se zabývá sběrem, zpracováním, řízením a distribucí informací k jednomu nebo více uživatelům.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V rámci </a:t>
            </a:r>
            <a:r>
              <a:rPr lang="cs-CZ" sz="1800" b="1" dirty="0"/>
              <a:t>podniků výrazně narůstá potřeba využívání informací pracovníky z různých oddělení. Tento trend klade vysoké požadavky na dodávání správných, včasných a potřebných informací také s ohledem na práva přístupu k informacím samotným.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/>
              <a:t>Definovat pojem informační management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/>
              <a:t>Definovat informační společnost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/>
              <a:t>Objasnit rozdíl dřívějšího a současného pojetí informačního managementu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/>
              <a:t>Vymezení informačního managementu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Uvedení úloh informačního managementu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Seznámení s rolí informační manažera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Uvedení metod informačního managementu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Můžeme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rozlišit tři hlavní etapy rozvoje informačního managementu. Každá etapa se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nejen využívanými nástroji, ale také zaměřením na určité činnosti. 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etapa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etapa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„informační management jako výrazový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prostředek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etapa „aplikace manažerských přístupů“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Historický vývoj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etapa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zavedl v roce 1966 R. S.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Taylor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kolektiv rámci konference k otázkám systémového pojetí a zpracování inženýrských informací a výuky,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kladena na hospodárnost zpracování tvrdých úloh,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spojován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aplikací ICT při hromadném evidenčním zpracování údajů.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Historický vývoj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36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etapa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„informační management jako výrazový prostředek odborníků v oblasti ICT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konec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70. a 80. léta 20. stol.,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hospodárnost realizace IS/IT a orientace kladena automatizace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chápán jako soustava manažerských doporučení pro stavbu IS/IT.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Historický vývoj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68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etapa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„aplikace manažerských přístupů“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léta 20. stol.,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zdroji uplatňována i na IS a informace,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zaměření na účelnost a účinnost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reengineeringu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procesů.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Historický vývoj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63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Pojetí informačního managementu se postupně mění. Existuje několik definic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pojetí informačního managementu.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Vodáček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Rosický (1997) uvádějí následující definici: „Informační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definovat jako transdisciplinárně pojatý soubor poznatků, metod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systémových přístupů informatiky, které pomáhají vhodně realizovat přístupy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myšlení a jednání k dosažení cílů uvažované organizace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management je vědomý proces, při němž jsou shromažďována data, která jsou využívána pro podporu rozhodovacích a řídících procesů na všech úrovních řízení podniku.“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Hinton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2006)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Definice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7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2455</TotalTime>
  <Words>1085</Words>
  <Application>Microsoft Office PowerPoint</Application>
  <PresentationFormat>Předvádění na obrazovce (16:9)</PresentationFormat>
  <Paragraphs>128</Paragraphs>
  <Slides>20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MANAGEMENT</vt:lpstr>
      <vt:lpstr>Úvod</vt:lpstr>
      <vt:lpstr>Cíle přednášky</vt:lpstr>
      <vt:lpstr>Historický vývoj</vt:lpstr>
      <vt:lpstr>Historický vývoj</vt:lpstr>
      <vt:lpstr>Historický vývoj</vt:lpstr>
      <vt:lpstr>Historický vývoj</vt:lpstr>
      <vt:lpstr>Definice</vt:lpstr>
      <vt:lpstr>Vymezení a úlohy informačního managementu</vt:lpstr>
      <vt:lpstr>Vymezení a úlohy informačního managementu</vt:lpstr>
      <vt:lpstr>Role informačního manažera</vt:lpstr>
      <vt:lpstr>Role informačního manažera</vt:lpstr>
      <vt:lpstr>Metody informačního managementu</vt:lpstr>
      <vt:lpstr>Metody informačního managementu</vt:lpstr>
      <vt:lpstr>Metody informačního managementu</vt:lpstr>
      <vt:lpstr>Informační společnost</vt:lpstr>
      <vt:lpstr>Informační společnost</vt:lpstr>
      <vt:lpstr>Informační společnost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Dolak</cp:lastModifiedBy>
  <cp:revision>133</cp:revision>
  <dcterms:created xsi:type="dcterms:W3CDTF">2016-07-06T15:42:34Z</dcterms:created>
  <dcterms:modified xsi:type="dcterms:W3CDTF">2018-04-11T11:26:22Z</dcterms:modified>
</cp:coreProperties>
</file>