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370" r:id="rId2"/>
    <p:sldId id="263" r:id="rId3"/>
    <p:sldId id="283" r:id="rId4"/>
    <p:sldId id="287" r:id="rId5"/>
    <p:sldId id="334" r:id="rId6"/>
    <p:sldId id="342" r:id="rId7"/>
    <p:sldId id="344" r:id="rId8"/>
    <p:sldId id="345" r:id="rId9"/>
    <p:sldId id="343" r:id="rId10"/>
    <p:sldId id="346" r:id="rId11"/>
    <p:sldId id="347" r:id="rId12"/>
    <p:sldId id="348" r:id="rId13"/>
    <p:sldId id="349" r:id="rId14"/>
    <p:sldId id="350" r:id="rId15"/>
    <p:sldId id="351" r:id="rId16"/>
    <p:sldId id="352" r:id="rId17"/>
    <p:sldId id="353" r:id="rId18"/>
    <p:sldId id="355" r:id="rId19"/>
    <p:sldId id="354" r:id="rId20"/>
    <p:sldId id="356" r:id="rId21"/>
    <p:sldId id="358" r:id="rId22"/>
    <p:sldId id="359" r:id="rId23"/>
    <p:sldId id="357" r:id="rId24"/>
    <p:sldId id="360" r:id="rId25"/>
    <p:sldId id="361" r:id="rId26"/>
    <p:sldId id="362" r:id="rId27"/>
    <p:sldId id="363" r:id="rId28"/>
    <p:sldId id="364" r:id="rId29"/>
    <p:sldId id="365" r:id="rId30"/>
    <p:sldId id="366" r:id="rId31"/>
    <p:sldId id="367" r:id="rId32"/>
    <p:sldId id="368" r:id="rId33"/>
    <p:sldId id="369" r:id="rId34"/>
    <p:sldId id="266" r:id="rId3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11.04.2018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8333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95685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535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90329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8774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70976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25656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89107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30653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62638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3086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57316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338998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38282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872303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86167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47214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293498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47708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072724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8042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473494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355865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2181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947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6610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33820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6542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20356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0320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INFORMAČNÍ MANAGEMENT</a:t>
            </a:r>
            <a:endParaRPr lang="cs-CZ" b="1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Ing. Radim Dolák, Ph.D.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=""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=""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456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řada knihoven nabízí i meziknihovní výpůjční služby v rámci ČR, případně 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včetně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mezinárodních výpůjček.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Hlavním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účelem je zprostředkování zapůjčení dokumentu z české nebo zahraniční knihovny v případech, kdy danou publikaci daná knihovna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nevlastní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svém knihovním fondu.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služby bývají standardně zpoplatněné, ať už se jedná o poštovné nebo administrativní poplatky. Všechny podmínky (cena, doba výpůjčky)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stanovuje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knihovna, která dokument půjčuje.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- knihovny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03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Studijně rozborová činnost je služba, která se zabývá věcným obsahem dokumentů.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Výsledkem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jsou různé formy studijně rozborových prací a standardně je to služba, 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kterou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mohou požádat uživatelé dané knihovny.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Rozsah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služby může být od jednoduchého výtahu z jedné knihy až po velmi náročné a detailní prostudování celé řady knih, článků, vývoje v oblasti výzkumu, trhu atd.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- knihovny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42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Rešeršní služba je další významnou službou v rámci knihoven s cílem zjistit, co bylo k danému tématu již publikováno.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Rešerše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pak označení pro vlastní proces vyhledávání dostupných informací k danému tématu, tak také výsledek tohoto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vyhledávání.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Rešerše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textu je pak vytvořený soupis subjektivně nejdůležitějších bodů a myšlenek analyzovaného textu. Cíle je vytvořit stručný přehled k rychlému pochopení zkoumaného tématu.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Rozlišuje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rešerše retrospektivní (jednorázová), která má vytvořit jednorázový pohled na to, co již k danému tématu vzniklo před datem zadání a dalším druhem je rešerše průběžná (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periodická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přírůstková), která sleduje vznik nových informace v určitém intervalu.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- knihovny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18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služby mají za úkol zprostředkovat určitou požadovanou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zahrnují různé dotazy týkající se služeb knihovny, vyhledávání v katalogu,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půjčování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dokumentů, rezervování, ale i např. dostupnosti zdrojů a pramenů, poskytování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bibliografických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faktografických informací. 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Konzultační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služby zajištují možnost pro uživatele získat od knihovny pomoc na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základě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dotazů v různé formě (písemné, elektronické, telefonické, ústní apod.). Dotazy mohou být různé povahy od informačních fondů a služeb přes obecnou dostupnost hledaných informací.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- knihovny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65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Bibliografické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služby poskytují bibliografické informace, které jsou souborem údajů o citovaných autorských dílech v podobě např. seznamu použité literatury nebo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elektronických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zdrojů. Tyto informace umožňují identifikaci dokumentů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Reprografické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služby zajišťují možnost pořízení kopie požadovaného dokumentu nebo jeho části. Při vytváření kopií se musí postupovat v souladu s autorským zákonem.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- knihovny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7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 knihoven v České republice podle knihovního zákona (zákon č. 257/2001 Sb.)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zřizované Ministerstvem kultury ČR (NK, MZK, Knihovna a tiskárna pro nevidomé K. E.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Macana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krajské - zřizované krajem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(místní) - provozují obce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speciální - např. knihovny vysokých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škol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- knihovny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91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Významné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české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knihovny: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knihovna České republiky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technická knihovna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Moravská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zemská knihovna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Strahovského kláštera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Jiřího Mahena v Brně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 ČR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Vědecká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knihovna v Olomouci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Městská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knihovna v Praze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lékařská knihovna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tiskárna pro nevidomé K. E.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Macana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Pedagogická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knihovna J. A. Komenského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- knihovny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85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Významné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zahraniční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knihovny: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Britského muzea v Londýně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Kongresu ve Washingtonu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Nationalbibliothek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Vídni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 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- knihovny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47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Význam slova archiv neustále vyvíjí. Označení archiv pochází ze starověkého řeckého slova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archeion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které označovalo tzv. dům vlády. Byla to vládní budova, kde byly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uchovávány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veřejné dokumenty.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č. 499/2004 Sb., o archivnictví a spisové službě definuje archivem zařízení podle tohoto zákona, které slouží k ukládání archiválií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péči.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funkce archivu lze shrnout následovně: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výběr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akvizice archiválií,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systematické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zpracování archiválií,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evidence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archiválií,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bezpečné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uložení a zpřístupňování archiválií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- </a:t>
            </a:r>
            <a:r>
              <a:rPr lang="cs-CZ" b="1" dirty="0" smtClean="0"/>
              <a:t>archivy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87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Archivy se člení následovně: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veřejné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archivy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soukromé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archivy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Veřejné archivy se dále člení následovně: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bezpečnostních složek,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státní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oblastní archivy,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specializované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archivy,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bezpečnostní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archivy,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územních samosprávných celků.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- </a:t>
            </a:r>
            <a:r>
              <a:rPr lang="cs-CZ" b="1" dirty="0" smtClean="0"/>
              <a:t>archivy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985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3528" y="2931790"/>
            <a:ext cx="5328592" cy="16561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pl-PL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ZDROJE </a:t>
            </a:r>
            <a:r>
              <a:rPr lang="pl-PL" sz="24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723878"/>
            <a:ext cx="274408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4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Dle Zákona č. 122/2000 Sb. o ochraně sbírek muzejní povahy a o změně některých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dalších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zákonů je Muzeum instituce,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která: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získává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shromažďuje přírodniny a lidské výtvory pro vědecké a studijní účely,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zkoumá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prostředí, z něhož jsou přírodniny a lidské výtvory získávány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vybraných přírodnin a lidských výtvorů vytváří sbírky, které trvale uchovává, eviduje a odborně zpracovává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umožňuje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způsobem zaručujícím rovný přístup všem bez rozdílu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využívání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zpřístupňování poskytováním vybraných veřejných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služeb.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muzea, galerie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22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Galerií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muzeum specializované na sbírky výtvarného umění.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Sbírkou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muzejní povahy je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taková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sbírka, která je významná pro prehistorii, historii, umění, literaturu, techniku, přírodní nebo společenské vědy.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muzea, galerie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60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Muzea a galerii se klasifikují podle převládajícího předmětu sbírek a výstav následovně: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 Výtvarné umění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 Umělecké obory ostatní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 Archeologie a historie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 Historie přírody a přírodovědné obory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05 Věda a technika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 Etnografie (etnologie) a antropologie 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07 Všeobecné, kombinované (vlastivědné)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 Skanzeny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 Ostatní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muzea, galerie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748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střediska (informační centra) jsou podle Vaňka (2013) instituce nebo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specializovaná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pracoviště institucí, které shromažďují, zpracovávají a zpřístupňují informace o určité obci, městě, oblasti, regionu, organizaci, projektu, oboru atd.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střediska mohou být určeny pro širokou veřejnost nebo i pro zájmové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skupiny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klientů.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Zřizovateli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těchto center mohou být orgány státní a veřejné správy, instituce různého druhu atd.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hlediska poskytovaných služeb se vyskytují často komplexní služby, včetně knihovních služeb. Z hlediska formy poskytovaných služeb se může jednat o ústní informace, poskytování tištěných materiálů, zvukové a video nosiče a také internet.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informační střediska a centra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12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Konkrétní příklady informačních středisek a center: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centrum vlády (http://icv.vlada.cz/) poskytuje informace o činnosti české vlády, jejích poradních a pracovních orgánech, a o činnosti Úřadu vlády České republiky. Jsou zde např. Informace o připravovaných a probíhajících re-formách (důchodové, zdravotnictví, sociální, daňové atd.), protikorupčních opatřeních atd.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centrum pro mládež (http://www.nicm.cz/) je jedním z oddělení Národního institutu dětí a mládeže. Poskytuje bezplatné informace z oblastí vzdělávání v ČR a v zahraničí, cestování, volného času, sociálně-patologických jevů, vztahu občana a společnost, mládeže v EU atd.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informační střediska a centra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74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Letecká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služba (http://lis.rlp.cz/?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je organizační složkou Řízení letového provozu ČR,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s.p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Zajišťuje informace nezbytné pro bezpečnost, pravidelnost a hospodárnost mezinárodního a vnitrostátního letového provozu v rozsahu její působnosti.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turistům nabízí řada informačních služeb snad ve všech městech ČR a ve významných turistických centrech. Za příklad nám může posloužit Pražská informační služba (http://www.praguewelcome.cz/)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informační střediska a centra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31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Databázová centra jsou instituce (mnohdy ve virtuální podobě), které umožňují přístup k informačním fondům. Jejich cílem je nabízet, produkovat a zprostředkovávat přístup k odborným a obchodním databázím.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Obchodní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je založen na principu, že nakupují od producentů informační báze dat formou licencí na jejich on-line vystavování, vyhledávání a poskytování jejich obsahu ve formě jednotlivých údajů, bibliografických, faktografických informací, anotací, abstraktů či plných textů.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poskytován v současnosti nejčastěji prostřednictvím internetu a bývá velmi často zpoplatněn ve formě různých licenčních přístupů do systému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databázová centra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49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Druhy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bází dat: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bibliografické databáze,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faktografické báze dat,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fulltextové (plnotextové) databáze,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databáze katalogů, rejstříků, adresářů.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databázová centra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97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Druhy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bází dat: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bibliografické databáze,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faktografické báze dat,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fulltextové (plnotextové) databáze,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databáze katalogů, rejstříků, adresářů.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databázová centra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8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Příklady konkrétních českých služeb: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Albertina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icome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Praha (http://www.aip.cz/) je dodavatelem zahraničních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elektronických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informačních zdrojů pro vědu, výzkum, vzdělávání a podnikání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Marketingová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databáze firem Albertina (http://www.albertina.cz/) umožňuje hledat ve všech typech informací včetně uživatelských poznámek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naplánovaných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akcích.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databázová centra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71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současnosti existují velmi rozmanité zdroje informací. Historicky jsou nejznámějším zdrojem informací především knihovny a archivy. Dále se jedná o muzea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galerie. Z moderních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zdrojů pak bude pozornost věnována informačním střediskům a centrům,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databázovým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centrům, speciálním institucím a elektronickým informačním zdrojům. 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Možnosti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získávání informací jsou tedy díky velmi rozmanitým zdrojům informací a díky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technologiím značně usnadněny a urychleny oproti minulosti, kdy získávání informací vyžadovalo daleko větší úsilí a často i náklady.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vyhledávání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celá řada metod, technik, postupů, zajímavých informačních zdrojů, služeb a aplikací pro vyhledávání informací. V rámci vyhledávání na internetu bude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zmíněna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problematika použitelnosti webu.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dirty="0" smtClean="0"/>
              <a:t>Úvod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35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Příklady konkrétních mezinárodních služeb: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DBC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Dialog (http://www.dialog.com/dialog/,) patří pod americkou společnost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ProQuest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je největší informační společnost světa. Zpřístupňuje přes 900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různých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databází ze všech oborů lidské činnosti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Švýcarské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DBC Dialog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DataStar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(http://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search.proquest.com/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professional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login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nabízí specializovanou kolekci databází především z oblasti farmacie, biomedicíny a zdravotnické péče, přírodních věd, inženýrství,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výpočetní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techniky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DBC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Dialog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Profound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(http://www.profound.com/) je služba je zaměřena na marketingové, obchodně-ekonomické, analytické a prognostické informace a také na zpravodajské a žurnalistické informace.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databázová centra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58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EBSCO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Publishing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(http://www.ebsco.com/index.asp,) je zaměřeno na pokrytí informačních potřeb výzkumných pracovníků.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GENIOS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Deutsche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Wirtschaftsdatenbank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GBI je nejprestižnější německé DBC, zaměřené na informace z německé obchodní a firemní sféry, politiky a vzdělávání.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LexisNexis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(http://www.lexisnexis.com/en-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Home.page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je přední světové DBC v USA. Zaměřuje se především na oblast legislativy, vymáhání práva,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řízení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rizik, podnikovou a vládní problematiku, účetnictví a akademické trhy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databázová centra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78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Úřad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technickou normalizaci, metrologii a státní zkušebnictví (http://www.unmz.cz/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urad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unmz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byl zřízen zákonem České národní rady č. 20/1993 Sb. o zabezpečení výkonu státní správy v oblasti technické normalizace, metrologie a státního zkušebnictví. ÚNMZ je organizační složkou státu v resortu Ministerstva průmyslu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obchodu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ČR. Úřad vykonává působnost státu v následujících oblastech: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technická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normalizace,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metrologie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rozsahu stanoveném zákonem č. 505/1990 Sb.,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zkušebnictví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rozsahu stanoveném zákonem č. 22/1997 Sb.,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harmonizace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technických předpisů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speciální instituce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6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Úřad průmyslového vlastnictví (http://www.upv.cz) je ústředním orgánem státní správy České republiky na ochranu průmyslového vlastnictví. Plní zejména funkci patentového a známkového úřadu. Mezi jeho základní funkce patří: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rámci správního řízení o poskytování ochrany na vynálezy,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průmyslové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vzory, užitné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vzory, ochranné známky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zeměpisná označení a označení původu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výrobků,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činnost podle předpisů o patentových zástupcích,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zabezpečuje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plnění závazků z mezinárodních smluv z oblasti průmyslového vlastnictví, jichž je Česká republika členem,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spolupracuje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mezinárodními organizacemi a národními úřady jednotlivých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států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poli průmyslového vlastnictví.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</a:t>
            </a:r>
            <a:r>
              <a:rPr lang="cs-CZ" b="1" dirty="0" smtClean="0"/>
              <a:t>– speciální instituce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85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 smtClean="0"/>
              <a:t>DĚKUJI ZA POZORNOST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00800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Uvést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nejvýznamnější zdroje informací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Naučit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získávat informace z různých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zdrojů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smtClean="0"/>
              <a:t>Cíle </a:t>
            </a:r>
            <a:r>
              <a:rPr lang="cs-CZ" b="1"/>
              <a:t>přednášky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 nejvýznamnější zdroje informací náleží především: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knihovny,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archivy,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muzea,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galerie,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střediska a centra,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databázová centra,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speciální instituce,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elektronické informační zdroje.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92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Knihovny patří k historicky nejstarším institucím, které shromažďujícím různé druhy dokumentů a poskytují také různé informační služby. Nejstarší knihovny jsou zmiňovány již ve starověku (např. Alexandrijská knihovna z doby starověkého Egypta).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Česká republika se může pochlubit nejhustší sítí knihoven na světě z hlediska množství knihoven na počet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obyvatel. Tuto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skutečnost dokazuje nejeden výzkum.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časopisu Týden (2017) má Česká republika nejhustší síť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veřejných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knihoven v celé Evropské unii. V celé unii působí 63 tisíc veřejných knihoven, Česku jich je 5408. Na 10 tisíc obyvatel ČR tak připadá 5,1 knihovny, průměr EU je 1,3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10 tisíc obyvatel.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- knihovny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40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lze všeobecně definovat například jako kulturní, informační a vzdělávací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instituci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která shromažďuje, zpracovává a uchovává organizovanou sbírku dokumentů.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Další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 podle Nedomové a kol. (2007) definuje knihovnu jako vybraný a uspořádaný fond dokumentů pro určitou cílovou skupinu čtenářů. 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Vaňka (2013) je knihovna zařízení, ve kterém jsou všem bez rozdílu poskytovány veřejné knihovnické a informační služby způsobem zaručujícím rovný přístup a které je zapsáno v evidenci knihoven.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- knihovny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04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Knihovny poskytují svým čtenářům a veřejnosti různé typy informačních služeb. Dále v textu budou detailněji zmíněny následující nejvýznamnější služby: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výpůjční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služba,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studijně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rozborová činnost,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rešeršní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služby,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služby,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konzultační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služby,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bibliografické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služby,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reprografické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služby.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- knihovny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50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Nejvíce si každý knihovnu spojuje s výpůjční službou, která dává možnost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registrovaným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klientům půjčení potřebných dokumentů z knihovního fondu knihovny.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Výpůjční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služby z fondu dané knihovny rozlišujeme na dvě základní služby: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absenční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kdy uživatel si vypůjčený dokument (knihu, časopis nebo jiný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odnese,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prezenční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kdy je dokument (kniha, časopis) uživateli zapůjčen pouze pro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studium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dobu pobytu v čítárně nebo studovně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Zdroje informací - knihovny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28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2863</TotalTime>
  <Words>2360</Words>
  <Application>Microsoft Office PowerPoint</Application>
  <PresentationFormat>Předvádění na obrazovce (16:9)</PresentationFormat>
  <Paragraphs>281</Paragraphs>
  <Slides>34</Slides>
  <Notes>31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40" baseType="lpstr">
      <vt:lpstr>Arial</vt:lpstr>
      <vt:lpstr>Calibri</vt:lpstr>
      <vt:lpstr>Enriqueta</vt:lpstr>
      <vt:lpstr>Times New Roman</vt:lpstr>
      <vt:lpstr>Wingdings</vt:lpstr>
      <vt:lpstr>SLU</vt:lpstr>
      <vt:lpstr>Název prezentace</vt:lpstr>
      <vt:lpstr>INFORMAČNÍ MANAGEMENT</vt:lpstr>
      <vt:lpstr>Úvod</vt:lpstr>
      <vt:lpstr>Cíle přednášky</vt:lpstr>
      <vt:lpstr>Zdroje informací</vt:lpstr>
      <vt:lpstr>Zdroje informací - knihovny</vt:lpstr>
      <vt:lpstr>Zdroje informací - knihovny</vt:lpstr>
      <vt:lpstr>Zdroje informací - knihovny</vt:lpstr>
      <vt:lpstr>Zdroje informací - knihovny</vt:lpstr>
      <vt:lpstr>Zdroje informací - knihovny</vt:lpstr>
      <vt:lpstr>Zdroje informací - knihovny</vt:lpstr>
      <vt:lpstr>Zdroje informací - knihovny</vt:lpstr>
      <vt:lpstr>Zdroje informací - knihovny</vt:lpstr>
      <vt:lpstr>Zdroje informací - knihovny</vt:lpstr>
      <vt:lpstr>Zdroje informací - knihovny</vt:lpstr>
      <vt:lpstr>Zdroje informací - knihovny</vt:lpstr>
      <vt:lpstr>Zdroje informací - knihovny</vt:lpstr>
      <vt:lpstr>Zdroje informací - archivy</vt:lpstr>
      <vt:lpstr>Zdroje informací - archivy</vt:lpstr>
      <vt:lpstr>Zdroje informací – muzea, galerie</vt:lpstr>
      <vt:lpstr>Zdroje informací – muzea, galerie</vt:lpstr>
      <vt:lpstr>Zdroje informací – muzea, galerie</vt:lpstr>
      <vt:lpstr>Zdroje informací – informační střediska a centra</vt:lpstr>
      <vt:lpstr>Zdroje informací – informační střediska a centra</vt:lpstr>
      <vt:lpstr>Zdroje informací – informační střediska a centra</vt:lpstr>
      <vt:lpstr>Zdroje informací – databázová centra</vt:lpstr>
      <vt:lpstr>Zdroje informací – databázová centra</vt:lpstr>
      <vt:lpstr>Zdroje informací – databázová centra</vt:lpstr>
      <vt:lpstr>Zdroje informací – databázová centra</vt:lpstr>
      <vt:lpstr>Zdroje informací – databázová centra</vt:lpstr>
      <vt:lpstr>Zdroje informací – databázová centra</vt:lpstr>
      <vt:lpstr>Zdroje informací – speciální instituce</vt:lpstr>
      <vt:lpstr>Zdroje informací – speciální instituce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Dolak</cp:lastModifiedBy>
  <cp:revision>278</cp:revision>
  <dcterms:created xsi:type="dcterms:W3CDTF">2016-07-06T15:42:34Z</dcterms:created>
  <dcterms:modified xsi:type="dcterms:W3CDTF">2018-04-11T11:41:51Z</dcterms:modified>
</cp:coreProperties>
</file>