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413" r:id="rId2"/>
    <p:sldId id="263" r:id="rId3"/>
    <p:sldId id="283" r:id="rId4"/>
    <p:sldId id="287" r:id="rId5"/>
    <p:sldId id="401" r:id="rId6"/>
    <p:sldId id="403" r:id="rId7"/>
    <p:sldId id="402" r:id="rId8"/>
    <p:sldId id="405" r:id="rId9"/>
    <p:sldId id="404" r:id="rId10"/>
    <p:sldId id="406" r:id="rId11"/>
    <p:sldId id="408" r:id="rId12"/>
    <p:sldId id="407" r:id="rId13"/>
    <p:sldId id="409" r:id="rId14"/>
    <p:sldId id="410" r:id="rId15"/>
    <p:sldId id="411" r:id="rId16"/>
    <p:sldId id="412" r:id="rId17"/>
    <p:sldId id="395" r:id="rId18"/>
    <p:sldId id="396" r:id="rId19"/>
    <p:sldId id="266" r:id="rId20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282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11.4.2018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58333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32013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27292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87745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555441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62367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83578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43009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55236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74176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04546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74390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8825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21984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87593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29726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2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6" y="2365808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Prezentace předmětu:</a:t>
            </a:r>
          </a:p>
          <a:p>
            <a:pPr algn="ctr"/>
            <a:r>
              <a:rPr lang="cs-CZ" b="1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INFORMAČNÍ MANAGEMENT</a:t>
            </a:r>
            <a:endParaRPr lang="cs-CZ" b="1" dirty="0" smtClean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cs-CZ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Ing. Radim Dolák, Ph.D.</a:t>
            </a:r>
            <a:endParaRPr lang="cs-CZ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8"/>
            <a:ext cx="5111750" cy="21590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/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:a16="http://schemas.microsoft.com/office/drawing/2014/main" xmlns="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:a16="http://schemas.microsoft.com/office/drawing/2014/main" xmlns="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7828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13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5179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08912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Základní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administrátorské funkce jsou: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tvorba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modifikace a publikace dokumentů (článků),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tvorba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modifikace obsahových sekcí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kategorií),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tvorba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modifikace navigačních prvků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(tvorba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menu),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řízení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přístupu k dokumentům (správa uživatelů a skupin, přístupová práva),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diskusí či komentářů,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správa souborů, obrázků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či galerií,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šablon pro vzhled,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jazykových nastavení,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kalendářní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funkce,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statistika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přístupů.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Systémy pro správu </a:t>
            </a:r>
            <a:r>
              <a:rPr lang="cs-CZ" b="1" dirty="0" smtClean="0"/>
              <a:t>obsahu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5156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Základní uživatelské funkce jsou: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prohlížení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obsahu (kategorie, články),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přidávání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komentářů,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registrace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uživatele,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odebírání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novinek.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Systémy pro správu </a:t>
            </a:r>
            <a:r>
              <a:rPr lang="cs-CZ" b="1" dirty="0" smtClean="0"/>
              <a:t>obsahu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809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CMS se dělí na čtyři základní typy podle zaměření: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WCM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(Webový CMS) - umožňuje spravovat a organizovat obsah webu,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TCM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(Transakční CMS) - využívá se v oblasti e-komerce,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ICM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(Integrovaný CMS) - slouží ke zpracování obsahu v oblasti podnikání,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PCM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(Publikační CMS) - usnadňuje organizovat vývoj obsahu publikací.    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Další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dělení CMS je možné i následovně: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Podle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dostupnosti – placené, volně šířené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Podle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platformy –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Apache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PHP + My SQL, MS IIS + ASP/.NET + MS SQL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Systémy pro správu </a:t>
            </a:r>
            <a:r>
              <a:rPr lang="cs-CZ" b="1" dirty="0" smtClean="0"/>
              <a:t>obsahu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9083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Mezi nejznámější a nejpoužívanější CMS systémy se řadí: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Joomla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Drupal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WordPress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Mezi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další oblíbené, přesto ne tak rozšířené CMS systémy patří: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Blogger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Magento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vBulletin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TYPO3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DataLife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Engine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PrestaShop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Bitrix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Systémy pro správu </a:t>
            </a:r>
            <a:r>
              <a:rPr lang="cs-CZ" b="1" dirty="0" smtClean="0"/>
              <a:t>obsahu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3374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Joomla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volně šiřitelný software určený pro tvorbu a správu webových stránek,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založený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GNU/GPL licenci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Joomla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napsána v jazyce PHP a využívá databázi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Joomla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podporuje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caching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indexaci stránek, RSS, tisknutelné verze stránek, zobrazování novinek, blogy, diskusní fóra, hlasování, kalendář, vyhledávání v rámci webserveru,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lokalizace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vícejazyčné verze.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Joomla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patří mezi nejpopulárnější open source redakční systémy na světě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Systémy pro správu </a:t>
            </a:r>
            <a:r>
              <a:rPr lang="cs-CZ" b="1" dirty="0" smtClean="0"/>
              <a:t>obsahu - </a:t>
            </a:r>
            <a:r>
              <a:rPr lang="cs-CZ" b="1" dirty="0" err="1" smtClean="0"/>
              <a:t>Joomla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2045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Oficiální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projektu www.joomla.org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uvádí následující příklady využití systému v praxi: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Firemní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webové stránky nebo portály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Firemní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intranety a extranety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On-line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časopisy, noviny a publikace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E-</a:t>
            </a: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commerce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online rezervace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Aplikace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vlády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Webové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stránky pro malé firmy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Neziskové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organizační webové stránky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Portály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založené na komunitě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Webové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stránky školy a kostela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Osobní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nebo rodinné domovské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stránky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Systémy pro správu </a:t>
            </a:r>
            <a:r>
              <a:rPr lang="cs-CZ" b="1" dirty="0" smtClean="0"/>
              <a:t>obsahu - </a:t>
            </a:r>
            <a:r>
              <a:rPr lang="cs-CZ" b="1" dirty="0" err="1" smtClean="0"/>
              <a:t>Joomla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0170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Drupal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zdarma dostupný systém pro správu obsahu, který umožňuje tvorbu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internetových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časopisů, blogů, internetových obchodů a jiných komplexních systémů.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naprogramován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jazyce PHP. Oficiálně podporovanými databázemi v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Drupalu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jsou relační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databáze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PostgreSQL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od verze 7 i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SQLite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Drupal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postaven modulárním způsobem a udává jako svou filozofii přehlednost kódu a otevřenost API. Snadná rozšiřitelnost pomocí modulů a mnoho možností, které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poskytuje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z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Drupalu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dělá jeden z nejlepších redakčních systémů.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Navíc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zdarma i se zdrojovými kódy. Díky modulům je možné vytvořit například e-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shop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fórum nebo korporátní web.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Systémy pro správu </a:t>
            </a:r>
            <a:r>
              <a:rPr lang="cs-CZ" b="1" dirty="0" smtClean="0"/>
              <a:t>obsahu - </a:t>
            </a:r>
            <a:r>
              <a:rPr lang="cs-CZ" b="1" dirty="0" err="1" smtClean="0"/>
              <a:t>Drupal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4259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Správa dokumentů nebo také Systém pro správu dokumentů (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Document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management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(DMS) nebo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Electronic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Document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management (EDM)), je počítačový systém určený ke správě elektronických dokumentů a/nebo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zdigitalizovaných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papírových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dokumentů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tj. např. dokumentů převedených do digitální podoby skenováním.</a:t>
            </a: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Typický systém pro správu dokumentů řeší následující problémy: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začleňování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dokumentů,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vyhledávání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dokumentů,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verzí dokumentů,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přístupová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práva,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archivace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workflow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"tok dokumentů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".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Systém </a:t>
            </a:r>
            <a:r>
              <a:rPr lang="cs-CZ" b="1" dirty="0"/>
              <a:t>pro správu dokumentů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8722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konkrétních aplikací pro správu dokumentů: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ALeX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Alfresco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Docker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Rivera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Xerox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DocuShare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Systém </a:t>
            </a:r>
            <a:r>
              <a:rPr lang="cs-CZ" b="1" dirty="0"/>
              <a:t>pro správu dokumentů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4929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827584" y="843558"/>
            <a:ext cx="77048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800" b="1" dirty="0" smtClean="0"/>
              <a:t>DĚKUJI ZA POZORNOST</a:t>
            </a:r>
            <a:endParaRPr lang="cs-CZ" sz="4800" dirty="0"/>
          </a:p>
        </p:txBody>
      </p:sp>
    </p:spTree>
    <p:extLst>
      <p:ext uri="{BB962C8B-B14F-4D97-AF65-F5344CB8AC3E}">
        <p14:creationId xmlns:p14="http://schemas.microsoft.com/office/powerpoint/2010/main" val="1578381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616624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31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</a:t>
            </a:r>
            <a:r>
              <a:rPr lang="cs-CZ" sz="31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MANAGEMENT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323528" y="2931790"/>
            <a:ext cx="5328592" cy="165618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SPRÁVA </a:t>
            </a:r>
            <a:r>
              <a:rPr lang="pl-PL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INFORMACÍ</a:t>
            </a:r>
            <a:endParaRPr lang="cs-CZ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228184" y="3723878"/>
            <a:ext cx="2744087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Radim Dolák,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Ph.D</a:t>
            </a:r>
            <a:r>
              <a:rPr lang="cs-CZ" altLang="cs-CZ" sz="9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04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Správa informací je velmi významná, protože informací nestačí jen získat, ale je potřeba je i dále zpracovávat, kategorizovat, aktualizovat a často i archivovat. </a:t>
            </a: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b="1" dirty="0" smtClean="0"/>
              <a:t>Úvod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5351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00800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Znát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možnosti správy informací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b="1" smtClean="0"/>
              <a:t>Cíle </a:t>
            </a:r>
            <a:r>
              <a:rPr lang="cs-CZ" b="1"/>
              <a:t>přednášky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215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dnešní době je informací potřebných pro chod podniku mnoho a stále narůstají.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Lidské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schopnosti na zpracování všech informací jsou omezené jak z důvodu kapacity, tak také časové náročnosti.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nezbytné tedy využívat nejnovější technologie a systémy.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management má za úkol standardizovat postupy a procesy při nakládání s těmito informacemi.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Správa informací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1081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správu informací má řešit následující problémy: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získání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zpracování,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dostupnost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kategorizace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indexace,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přístupová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práva,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oběh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dokumentů,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aktualizace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archivace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Správa informací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9234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CMS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Content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Management </a:t>
            </a: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je v českém překladu systém pro správu obsahu.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Tvorba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dokumentů (článků) probíhá standardně zpravidla prostřednictvím webového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rozhraní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 využití jednoduchého online WYSIWYG editoru nebo jednoduchého systému formátování textu. Není tedy nezbytně nutná znalost HTML pro vytváření obsahu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to software zajišťující správu dokumentů, nejčastěji webového obsahu. V dnešní době se jako CMS zpravidla chápou webové aplikace. Pro CMS se někdy používají i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synonyma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redakční či publikační systém.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Systémy pro správu </a:t>
            </a:r>
            <a:r>
              <a:rPr lang="cs-CZ" b="1" dirty="0" smtClean="0"/>
              <a:t>obsahu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5660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Pomocí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kvalitního redakčního systému je tedy možné jednoduše a efektivně spravovat a měnit obsah webových stránek.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Mimo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základní publikování textů na webu je možné díky současným redakčním systémům vytvářet fotogalerie, spravovat diskuse nebo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provozovat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internetový obchod.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Některé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systémy mají integrovány tyto výše uvedené funkci již po základní instalaci, do jiných redakčních systémů lze tyto funkce doinstalovat pomocí dostupných rozšíření (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pluginy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nebo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extension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Systémy pro správu </a:t>
            </a:r>
            <a:r>
              <a:rPr lang="cs-CZ" b="1" dirty="0" smtClean="0"/>
              <a:t>obsahu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7147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hlediska architektury se rozlišují následující komponenty: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jádro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CMS,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databáze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veřejná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část –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Frontend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administrátorská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část –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Backend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Systémy pro správu </a:t>
            </a:r>
            <a:r>
              <a:rPr lang="cs-CZ" b="1" dirty="0" smtClean="0"/>
              <a:t>obsahu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273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2863</TotalTime>
  <Words>981</Words>
  <Application>Microsoft Office PowerPoint</Application>
  <PresentationFormat>Předvádění na obrazovce (16:9)</PresentationFormat>
  <Paragraphs>157</Paragraphs>
  <Slides>19</Slides>
  <Notes>16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5" baseType="lpstr">
      <vt:lpstr>Arial</vt:lpstr>
      <vt:lpstr>Calibri</vt:lpstr>
      <vt:lpstr>Enriqueta</vt:lpstr>
      <vt:lpstr>Times New Roman</vt:lpstr>
      <vt:lpstr>Wingdings</vt:lpstr>
      <vt:lpstr>SLU</vt:lpstr>
      <vt:lpstr>Název prezentace</vt:lpstr>
      <vt:lpstr>INFORMAČNÍ MANAGEMENT</vt:lpstr>
      <vt:lpstr>Úvod</vt:lpstr>
      <vt:lpstr>Cíle přednášky</vt:lpstr>
      <vt:lpstr>Správa informací</vt:lpstr>
      <vt:lpstr>Správa informací</vt:lpstr>
      <vt:lpstr>Systémy pro správu obsahu</vt:lpstr>
      <vt:lpstr>Systémy pro správu obsahu</vt:lpstr>
      <vt:lpstr>Systémy pro správu obsahu</vt:lpstr>
      <vt:lpstr>Systémy pro správu obsahu</vt:lpstr>
      <vt:lpstr>Systémy pro správu obsahu</vt:lpstr>
      <vt:lpstr>Systémy pro správu obsahu</vt:lpstr>
      <vt:lpstr>Systémy pro správu obsahu</vt:lpstr>
      <vt:lpstr>Systémy pro správu obsahu - Joomla</vt:lpstr>
      <vt:lpstr>Systémy pro správu obsahu - Joomla</vt:lpstr>
      <vt:lpstr>Systémy pro správu obsahu - Drupal</vt:lpstr>
      <vt:lpstr>Systém pro správu dokumentů</vt:lpstr>
      <vt:lpstr>Systém pro správu dokumentů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RD</cp:lastModifiedBy>
  <cp:revision>275</cp:revision>
  <dcterms:created xsi:type="dcterms:W3CDTF">2016-07-06T15:42:34Z</dcterms:created>
  <dcterms:modified xsi:type="dcterms:W3CDTF">2018-04-11T16:18:04Z</dcterms:modified>
</cp:coreProperties>
</file>