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54" r:id="rId2"/>
    <p:sldId id="263" r:id="rId3"/>
    <p:sldId id="283" r:id="rId4"/>
    <p:sldId id="287" r:id="rId5"/>
    <p:sldId id="334" r:id="rId6"/>
    <p:sldId id="336" r:id="rId7"/>
    <p:sldId id="341" r:id="rId8"/>
    <p:sldId id="337" r:id="rId9"/>
    <p:sldId id="339" r:id="rId10"/>
    <p:sldId id="343" r:id="rId11"/>
    <p:sldId id="344" r:id="rId12"/>
    <p:sldId id="345" r:id="rId13"/>
    <p:sldId id="342" r:id="rId14"/>
    <p:sldId id="346" r:id="rId15"/>
    <p:sldId id="347" r:id="rId16"/>
    <p:sldId id="348" r:id="rId17"/>
    <p:sldId id="349" r:id="rId18"/>
    <p:sldId id="350" r:id="rId19"/>
    <p:sldId id="352" r:id="rId20"/>
    <p:sldId id="351" r:id="rId21"/>
    <p:sldId id="353" r:id="rId22"/>
    <p:sldId id="266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8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302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089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225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040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236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560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075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414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7831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12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734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036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449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414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834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48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725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MANAGEMENT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11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holistický přístup k implementaci a monitoringu podnikové strategie, kombinující 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Coveney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(2003):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mezi které se zařazují metodiky podporující účelné a účinné řízení podniku (např.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Současně lze do této skupiny zařadit 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metodiky dodavatelů CPM systémů (např.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Cognos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které jsou v rámci implementace těchto metodik v podniku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definovány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které používá podnik k implementaci a monitoringu řízení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technologie – informační systémy pro podporu řízení výkonnosti na všech podnikových úrovních, podporujících dané metodiky, metriky a procesy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Corporate</a:t>
            </a:r>
            <a:r>
              <a:rPr lang="cs-CZ" b="1" dirty="0"/>
              <a:t> Performance Management (CPM)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4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výkonnosti je zaměřené na celopodnikové řízení a obvykle obsahuje následující komponenty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Felkner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2010):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- tvorba, komunikace, nasazení, monitorování a řízení podnikových strategických plánů na úkoly, rozpočty, opatření, lidi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rozpočtování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forecastování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např. testování různých scénářů,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realistických rozpočtů, identifikaci trendů a výkonnostních odchylek a aktualizaci plánů a rozpočtů.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Konsolidace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např. provedení finanční konsolidace umožňuje zefektivnit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řídit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celý proces ověřování, konsolidování, vykazování a odevzdávání finančních dat.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Corporate</a:t>
            </a:r>
            <a:r>
              <a:rPr lang="cs-CZ" b="1" dirty="0"/>
              <a:t> Performance Management (CPM)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6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snaha zautomatizovat generování, formátování a distribuování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výkazů a zpráv pro management z účetních knih.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výdajů – cíle je jistit, jaký vliv může mít efektivní řízení výdajů v režii zaměstnanců dopad na celkovou ziskovost.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monitorování klíčových ukazatelů výkonnosti v reálném čase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trendů s cílem připravit se na případné změny a rychle reagovat.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Corporate</a:t>
            </a:r>
            <a:r>
              <a:rPr lang="cs-CZ" b="1" dirty="0"/>
              <a:t> Performance Management (CPM)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77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podpory pro zvyšování výkonnosti podniku se využívají také nástroje z oblasti Business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(BI) lze definovat jako souhrn dovedností, znalostí a technologií využitelných v podnikání pro získání lepšího pochopení chování na trhu a v obchodních souvislostech.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BI se za tímto účelem provádí sběr, analýza, interpretace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významných obchodních informací, které mohou obsahovat samotné shromážděné informace nebo explicitní znalosti získané z informací.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b="1" dirty="0"/>
              <a:t> (BI)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78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hlavní přínosy využití Business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přehlednější výstup o skutečném stavu jednotlivých oblastí,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objevení skrytých vazeb a souvislostí,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ke všem datům,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a výstupy ve formě reportů,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dashboardů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implementace na firemní informační systém,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pružnost přinášející schopnost vytvoření reportu/analýzy.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b="1" dirty="0"/>
              <a:t> (BI)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Laberge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(2012) lze technologii BI použít k mnoha účelům včetně následujících: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výkonu nebo stanovení základní úrovně,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trendů a predikce,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sdružené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seskupování neboli analýza tržního koše či segmentace,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asociativní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neboli dolování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předmětných oblastí.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b="1" dirty="0"/>
              <a:t> (BI)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0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jakými daty pracuje Business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převážně o strukturovaná data z relačních databází. Tato data jsou v rámci první fáze zpracována v rámci ETL, což je zkratka pro extrakci, transformaci a nahrání dat do datového skladu.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být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extrahována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různých datových zdrojů, jako jsou např. relační databáze, tabulkové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procesory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další strukturované zdroje dat. Následně dochází k transformaci do požadovaného datového formátu. Takto upravená data se následně nahrají do datového skladu, který slouží jako primární zdroj dat pro BI aplikace.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je, že data jsou v datovém skladu ukládaná v historizované podobě umožňující reportovat vývoj dané metriky v čase.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b="1" dirty="0"/>
              <a:t> (BI)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4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souvislosti se základními pojmy v oblasti BI se objevuje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multidimenzionalita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granularita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Multidimenzionalita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skládá z několika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dimenzí,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lze vysvětlit tak, že se na vnitrofiremní data a souvislosti nedíváme jen jedním pohledem, ale z více pohledů úhlů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pohledů.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Práci s dimenzemi ocení hlavně analytici, protože díky této vlastnosti je možné získat větší přehled o dané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problematice. Klíčovou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roli v tomto procesu zaujímají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multidimenzionální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kostky a OLAP.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Poura, Maryšky a Novotného (2012)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granularita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 určuje úroveň podrobnosti údajů-faktů, uložených v tabulce faktů.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Granularita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údajů v tabulce faktů je přímo závislá na počtu a úrovni podrobnosti dimenzí, odpovídajících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příslušné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tabulce faktů.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b="1" dirty="0"/>
              <a:t> (BI)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68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Běžné funkce Business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aplikací zahrnují standardně následující oblasti: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kostky (OLAP),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zobrazení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dashboard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výkonnosti (CPM),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a prediktivní analýzy.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b="1" dirty="0"/>
              <a:t> (BI)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4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Novotného, Poura a Slánského (2005) se mezi nástroje a aplikace pro realizaci Business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zahrnují: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produkční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zdrojové systémy,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dočasná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úložiště dat (DSA – Data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Area),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úložiště dat (ODS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nástroje (ETL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Extraction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Loading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nástroje (EAI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sklady (DWH – Data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Warehouses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tržiště (DMA – Data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OLAP,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b="1" dirty="0"/>
              <a:t> (BI)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6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 A INOVACE JAKO PODPORA PRO ZVYŠOVÁNÍ VÝKONNOSTI PODNIKU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(EIS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 (Data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zajištění kvality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správu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metadat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b="1" dirty="0"/>
              <a:t> (BI)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8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využití nástrojů BI v podnikové praxi lze konstatovat, že v dnešní době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nerozhoduje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zavedení BI nástrojů velikost podniku, protože existují BI řešení od malých podniků až po velké nadnárodní společnosti. BI je tedy primárně určena pro jakýkoliv podnik, který požaduje správnou a rychlou analýza vlastních dat, potřeb a zdrojů.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Malé podniky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využívat nástroje BI v kooperaci např. aplikací Microsoft Office (Excel, Access) s nadstavbovými aplikacemi pro výstup a aktualizací dat.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druhé straně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společnosti budou používat vysoce sofistikované a finančně náročné.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trhu ale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opensource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nástroje jako např.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Pentaho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Jaspersoft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BIRT.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Business </a:t>
            </a:r>
            <a:r>
              <a:rPr lang="cs-CZ" b="1" dirty="0" err="1"/>
              <a:t>Intelligence</a:t>
            </a:r>
            <a:r>
              <a:rPr lang="cs-CZ" b="1" dirty="0"/>
              <a:t> (BI)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30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Kapitola ICT a inovace jako podpora pro zvyšování výkonnosti podniku je zaměřena nejprve na seznámení se se základními pojmy v oblasti výkonnosti podniku, jako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metrika, řízení výkonnosti, účinnost a účelnost.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pozornost věnována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problematice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Management (CPM) a Business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(BI).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základními pojmy v oblasti výkonnosti podniku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využitím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Management (CPM)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využitím Business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(BI)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výkonnosti je tradiční disciplínou informačního managementu, jak uvádí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Doucek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(2010).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Expanzivní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v oblasti IS/ICT  změnil rychlost a rozsah řešených úloh oproti minulosti. Díky aplikací přístupu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Management (CPM) a metod a nástrojů Business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(BI) je možné řídit podnikovou výkonnost jako komplexní celek a flexibilně reagovat na změny v podniku i v jeho okolí.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Řada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činností v rámci různých úrovní řízení byla automatizována a tím je možné věnovat více pozornosti například pouze na strategická rozhodnutí. Tato rozhodnutí se mohou opírat o pokročilé vizualizace komplexních dat jak přímo z podniku tak také z jeho okolí. Lze porovnávat také různé scénáře a zpětně vyhodnocovat a monitorovat úspěšnost navržené strategie.  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Řízení výkonnosti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konkurenční prostředí klade na podniky nároky, se kterými se musejí umět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vyrovnat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Mezi základní nároky na podnik lze uvést podle Kaplana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Nortona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(2007)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zejména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 v globálním kontextu,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výroby a účinné řízení dodavatelsko-odběratelského řetězce,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kvalitních služeb,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neustálou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inovaci a zvyšování kvality výrobků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měnící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charakter práce, řízení znalostí v podniku, neustálé zlepšování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interních procesů,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systémů, které účinně podporují všechny podstatné procesy (interní i externí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Řízení výkonnosti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7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základní pojmy v problematice výkonnosti podniku patří zejména následující: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metrika, řízení výkonnosti, účinnost a účelnost.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Výkonnost je podle Šuláka a Vacíka (2004) vymezena jako „schopnost podniku co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nejlépe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zhodnotit investice vložené do jeho podnikatelských aktivit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Metrika je podle Novotného (2008) „přesně vymezená míra, která je používána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specifikovaných atributů. Přesným vymezením se rozumí definovaný postup, který se použije pro získání měřené hodnoty včetně návrhu a aplikace dimenzí měření a definice způsobu, jakým budou získané hodnoty mezi sebou porovnávány a interpretovány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pojmy v oblasti výkonnosti podniku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(anglicky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Luthra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(2007) porovnání toho, co bylo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skutečně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vytvořeno, s tím, co by mohlo být vytvořeno se stejným rozsahem využití běžných zdrojů, jako jsou například peníze, čas a práce.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(anglicky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definována jako míra, která charakterizuje splnění plánovaných cílů bez vztahu k nákladům.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Luthra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(2007) pak účinnost určuje, zda jsou dělány věci správně a efektivita zase určuje, zda jsou dělány správné věci.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pojmy v oblasti výkonnosti podniku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42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Management (CPM) představuje nejvýznamnější systém řízení výkonnosti. Samotný termín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Management se sice objevil ke konci 90. let 20. století, ale nebyl jednoznačně definován a vymezen. Teprve po roce 2000 je vytvořena společností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Gartner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jednotná definice uznávaná akademickým i komerčním prostředím.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Management (CPM) je souhrnným termínem, který popisuje všechny procesy, metody, metriky a systémy, potřebné k měření a řízení výkonnosti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Geischecker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2001). Výstupy jsou založeny na agregovaných datech a slouží jako podklady pro strategická rozhodnutí členů vrcholového managementu (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Bruckner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2012)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Corporate</a:t>
            </a:r>
            <a:r>
              <a:rPr lang="cs-CZ" b="1" dirty="0"/>
              <a:t> Performance Management (CPM)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7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Words>1718</Words>
  <Application>Microsoft Office PowerPoint</Application>
  <PresentationFormat>Předvádění na obrazovce (16:9)</PresentationFormat>
  <Paragraphs>165</Paragraphs>
  <Slides>22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MANAGEMENT</vt:lpstr>
      <vt:lpstr>Úvod</vt:lpstr>
      <vt:lpstr>Cíle přednášky</vt:lpstr>
      <vt:lpstr>Řízení výkonnosti</vt:lpstr>
      <vt:lpstr>Řízení výkonnosti</vt:lpstr>
      <vt:lpstr>Základní pojmy v oblasti výkonnosti podniku</vt:lpstr>
      <vt:lpstr>Základní pojmy v oblasti výkonnosti podniku</vt:lpstr>
      <vt:lpstr>Corporate Performance Management (CPM)</vt:lpstr>
      <vt:lpstr>Corporate Performance Management (CPM)</vt:lpstr>
      <vt:lpstr>Corporate Performance Management (CPM)</vt:lpstr>
      <vt:lpstr>Corporate Performance Management (CPM)</vt:lpstr>
      <vt:lpstr>Business Intelligence (BI) </vt:lpstr>
      <vt:lpstr>Business Intelligence (BI) </vt:lpstr>
      <vt:lpstr>Business Intelligence (BI) </vt:lpstr>
      <vt:lpstr>Business Intelligence (BI) </vt:lpstr>
      <vt:lpstr>Business Intelligence (BI) </vt:lpstr>
      <vt:lpstr>Business Intelligence (BI) </vt:lpstr>
      <vt:lpstr>Business Intelligence (BI) </vt:lpstr>
      <vt:lpstr>Business Intelligence (BI) </vt:lpstr>
      <vt:lpstr>Business Intelligence (BI)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244</cp:revision>
  <dcterms:created xsi:type="dcterms:W3CDTF">2016-07-06T15:42:34Z</dcterms:created>
  <dcterms:modified xsi:type="dcterms:W3CDTF">2018-04-11T16:30:47Z</dcterms:modified>
</cp:coreProperties>
</file>