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r">
              <a:defRPr lang="en-GB" sz="2400" noProof="0"/>
            </a:pPr>
            <a:r>
              <a:rPr lang="en-GB" sz="2400" noProof="0" dirty="0"/>
              <a:t>Text </a:t>
            </a:r>
          </a:p>
        </c:rich>
      </c:tx>
      <c:layout>
        <c:manualLayout>
          <c:xMode val="edge"/>
          <c:yMode val="edge"/>
          <c:x val="0.81286983493199938"/>
          <c:y val="0.2222164853825324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073970810959659"/>
          <c:y val="0.10141814677130664"/>
          <c:w val="0.53105389569660533"/>
          <c:h val="0.79658084354490799"/>
        </c:manualLayout>
      </c:layout>
      <c:pieChart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D59-4755-A953-6087EBA90DE0}"/>
              </c:ext>
            </c:extLst>
          </c:dPt>
          <c:dPt>
            <c:idx val="1"/>
            <c:bubble3D val="0"/>
            <c:spPr>
              <a:solidFill>
                <a:schemeClr val="tx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D59-4755-A953-6087EBA90DE0}"/>
              </c:ext>
            </c:extLst>
          </c:dPt>
          <c:dPt>
            <c:idx val="2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3D59-4755-A953-6087EBA90DE0}"/>
              </c:ext>
            </c:extLst>
          </c:dPt>
          <c:dPt>
            <c:idx val="3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3D59-4755-A953-6087EBA90DE0}"/>
              </c:ext>
            </c:extLst>
          </c:dPt>
          <c:cat>
            <c:strRef>
              <c:f>List1!$A$2:$A$5</c:f>
              <c:strCache>
                <c:ptCount val="4"/>
                <c:pt idx="0">
                  <c:v>1st quarter</c:v>
                </c:pt>
                <c:pt idx="1">
                  <c:v>2nd quarter</c:v>
                </c:pt>
                <c:pt idx="2">
                  <c:v>3rd quarter</c:v>
                </c:pt>
                <c:pt idx="3">
                  <c:v>4th quarter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59-4755-A953-6087EBA90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888418468034317"/>
          <c:y val="0.3646929069714076"/>
          <c:w val="0.20111581531965672"/>
          <c:h val="0.35769769149570885"/>
        </c:manualLayout>
      </c:layout>
      <c:overlay val="0"/>
      <c:txPr>
        <a:bodyPr/>
        <a:lstStyle/>
        <a:p>
          <a:pPr>
            <a:defRPr lang="en-GB" noProof="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lang="en-GB" sz="1800" baseline="0" noProof="0">
          <a:latin typeface="Times New Roman" panose="02020603050405020304" pitchFamily="18" charset="0"/>
        </a:defRPr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Time series 1</c:v>
                </c:pt>
              </c:strCache>
            </c:strRef>
          </c:tx>
          <c:spPr>
            <a:ln>
              <a:solidFill>
                <a:schemeClr val="tx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5B-47B4-9A89-A5893632A3AC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Time series 2</c:v>
                </c:pt>
              </c:strCache>
            </c:strRef>
          </c:tx>
          <c:spPr>
            <a:ln>
              <a:solidFill>
                <a:schemeClr val="tx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5B-47B4-9A89-A5893632A3AC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Time series 3</c:v>
                </c:pt>
              </c:strCache>
            </c:strRef>
          </c:tx>
          <c:spPr>
            <a:ln>
              <a:solidFill>
                <a:schemeClr val="tx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5B-47B4-9A89-A5893632A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47104"/>
        <c:axId val="15648640"/>
      </c:lineChart>
      <c:catAx>
        <c:axId val="15647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GB" sz="1600" noProof="0"/>
            </a:pPr>
            <a:endParaRPr lang="cs-CZ"/>
          </a:p>
        </c:txPr>
        <c:crossAx val="15648640"/>
        <c:crosses val="autoZero"/>
        <c:auto val="1"/>
        <c:lblAlgn val="ctr"/>
        <c:lblOffset val="100"/>
        <c:noMultiLvlLbl val="0"/>
      </c:catAx>
      <c:valAx>
        <c:axId val="15648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564710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lang="en-GB" sz="1800" noProof="0"/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lang="en-GB" sz="1400" baseline="0" noProof="0">
          <a:latin typeface="Times New Roman" panose="02020603050405020304" pitchFamily="18" charset="0"/>
        </a:defRPr>
      </a:pPr>
      <a:endParaRPr lang="cs-CZ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thesis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063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8584" y="1151571"/>
            <a:ext cx="6754609" cy="2913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thesis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scientific work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its elaboration is guided by a certain logic, it is necessary to work with literature, to cite it appropriately, plan, conduct and evaluate research, draw conclusions and make recommendations.</a:t>
            </a: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Throughout 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thesis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author shows that 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he/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able to </a:t>
            </a:r>
            <a:r>
              <a:rPr lang="en-US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an area suitable for research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able to </a:t>
            </a:r>
            <a:r>
              <a:rPr lang="en-US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a goal, study theoretical information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understand the current situation, </a:t>
            </a:r>
            <a:r>
              <a:rPr lang="en-US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and conduct own research, evaluate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 and </a:t>
            </a:r>
            <a:r>
              <a:rPr lang="en-US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recommendations 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solving the problem.</a:t>
            </a: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38584" y="4272460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 ipsum dolor sit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endParaRPr lang="en-GB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endParaRPr lang="en-GB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iure reprehenderit in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velit </a:t>
            </a:r>
          </a:p>
          <a:p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itle</a:t>
            </a:r>
            <a:endParaRPr lang="en-GB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66806" y="2046876"/>
            <a:ext cx="429708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Throughout this thesis, the author shows that he/she is able to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an area suitable for research, 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 to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a goal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study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theoretical information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understand the current situation,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and conduct own research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findings and make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solving the problem.</a:t>
            </a:r>
          </a:p>
          <a:p>
            <a:pPr marL="0" indent="0">
              <a:buNone/>
            </a:pPr>
            <a:endParaRPr lang="en-GB" sz="1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the whole presentation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least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thirds of the text 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rest could occur relevant images (diagrams, graphs, photographs, drawings, etc.).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603719"/>
            <a:ext cx="4806091" cy="36307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whole presentation there should be at least two thirds of the text and the rest could occur relevant images (diagrams, graphs, photographs, drawings, etc.).</a:t>
            </a:r>
          </a:p>
          <a:p>
            <a:pPr marL="0" indent="0">
              <a:buNone/>
            </a:pPr>
            <a:endParaRPr lang="en-GB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Slide title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62" y="1659271"/>
            <a:ext cx="5801521" cy="3868455"/>
          </a:xfrm>
          <a:prstGeom prst="rect">
            <a:avLst/>
          </a:prstGeom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936162" y="5527726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title 1</a:t>
            </a:r>
          </a:p>
          <a:p>
            <a:pPr marL="0" indent="0">
              <a:buNone/>
            </a:pPr>
            <a:endParaRPr lang="en-GB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985290" y="1618257"/>
            <a:ext cx="4243795" cy="458320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title</a:t>
            </a:r>
          </a:p>
          <a:p>
            <a:pPr marL="0" indent="0">
              <a:buNone/>
            </a:pP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thesis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scientific work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its elaboration is guided by a certain logic, it is necessary to work with literature, to cite it appropriately, plan, conduct and evaluate research, draw conclusions and make recommendations.</a:t>
            </a: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whole presentation there should be at least two thirds of the text and the rest could occur relevant images (diagrams, graphs, photographs, drawings, etc.).</a:t>
            </a:r>
          </a:p>
        </p:txBody>
      </p:sp>
    </p:spTree>
    <p:extLst>
      <p:ext uri="{BB962C8B-B14F-4D97-AF65-F5344CB8AC3E}">
        <p14:creationId xmlns:p14="http://schemas.microsoft.com/office/powerpoint/2010/main" val="4095900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507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Graph title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264027796"/>
              </p:ext>
            </p:extLst>
          </p:nvPr>
        </p:nvGraphicFramePr>
        <p:xfrm>
          <a:off x="3213864" y="1218939"/>
          <a:ext cx="6587861" cy="4700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Zástupný symbol pro obsah 2"/>
          <p:cNvSpPr txBox="1">
            <a:spLocks/>
          </p:cNvSpPr>
          <p:nvPr/>
        </p:nvSpPr>
        <p:spPr>
          <a:xfrm>
            <a:off x="290293" y="1003525"/>
            <a:ext cx="3345159" cy="524856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whole presentation there should be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thirds of the text and the rest could occur relevant images (diagrams, graphs, photographs, drawings, etc.).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whole presentation there should be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thirds of the text and the rest could occur relevant images (diagrams, graphs, photographs, drawings, etc.).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4159624" y="6331826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for additional remarks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74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507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Graph title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51520" y="1164852"/>
            <a:ext cx="2909330" cy="470755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Throughout this thesis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author shows that he/she is able to identify an area suitable for research, able to set a goal, study theoretical information, understand the current situation, plan and conduct own research, evaluate the findings and make recommendations for solving the problem.</a:t>
            </a:r>
          </a:p>
          <a:p>
            <a:pPr marL="0" indent="0">
              <a:buNone/>
            </a:pPr>
            <a:endParaRPr lang="en-GB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iure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reprehenderit in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velit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63815" y="5982559"/>
            <a:ext cx="2520280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for additional remarks</a:t>
            </a:r>
          </a:p>
          <a:p>
            <a:pPr marL="0" indent="0">
              <a:buNone/>
            </a:pPr>
            <a:endParaRPr lang="en-GB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1061604435"/>
              </p:ext>
            </p:extLst>
          </p:nvPr>
        </p:nvGraphicFramePr>
        <p:xfrm>
          <a:off x="3204936" y="1364382"/>
          <a:ext cx="7029927" cy="447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33879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PF">
    <a:dk1>
      <a:srgbClr val="307871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SLU-pismo_Times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PF">
    <a:dk1>
      <a:srgbClr val="307871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SLU-pismo_Times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507</Words>
  <Application>Microsoft Office PowerPoint</Application>
  <PresentationFormat>Širokoúhlá obrazovka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Enriqueta</vt:lpstr>
      <vt:lpstr>Times New Roman</vt:lpstr>
      <vt:lpstr>Motiv Office</vt:lpstr>
      <vt:lpstr>Final thesis name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nov0216</cp:lastModifiedBy>
  <cp:revision>24</cp:revision>
  <dcterms:created xsi:type="dcterms:W3CDTF">2016-11-25T20:36:16Z</dcterms:created>
  <dcterms:modified xsi:type="dcterms:W3CDTF">2020-07-16T13:02:35Z</dcterms:modified>
</cp:coreProperties>
</file>