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16"/>
  </p:notesMasterIdLst>
  <p:handoutMasterIdLst>
    <p:handoutMasterId r:id="rId17"/>
  </p:handoutMasterIdLst>
  <p:sldIdLst>
    <p:sldId id="263" r:id="rId5"/>
    <p:sldId id="334" r:id="rId6"/>
    <p:sldId id="259" r:id="rId7"/>
    <p:sldId id="383" r:id="rId8"/>
    <p:sldId id="344" r:id="rId9"/>
    <p:sldId id="402" r:id="rId10"/>
    <p:sldId id="403" r:id="rId11"/>
    <p:sldId id="409" r:id="rId12"/>
    <p:sldId id="381" r:id="rId13"/>
    <p:sldId id="348" r:id="rId14"/>
    <p:sldId id="27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96D725-0090-4961-BAB9-010443C27EB5}" v="4" dt="2023-06-05T10:30:15.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111" d="100"/>
          <a:sy n="111" d="100"/>
        </p:scale>
        <p:origin x="1650" y="108"/>
      </p:cViewPr>
      <p:guideLst/>
    </p:cSldViewPr>
  </p:slideViewPr>
  <p:notesTextViewPr>
    <p:cViewPr>
      <p:scale>
        <a:sx n="1" d="1"/>
        <a:sy n="1" d="1"/>
      </p:scale>
      <p:origin x="0" y="0"/>
    </p:cViewPr>
  </p:notesTextViewPr>
  <p:notesViewPr>
    <p:cSldViewPr snapToGrid="0">
      <p:cViewPr varScale="1">
        <p:scale>
          <a:sx n="63" d="100"/>
          <a:sy n="63" d="100"/>
        </p:scale>
        <p:origin x="2203"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ka Flachsová" userId="2df8770a-0f55-4a82-855e-8e7db09f2447" providerId="ADAL" clId="{D596D725-0090-4961-BAB9-010443C27EB5}"/>
    <pc:docChg chg="custSel addMainMaster delMainMaster modMainMaster">
      <pc:chgData name="Veronika Flachsová" userId="2df8770a-0f55-4a82-855e-8e7db09f2447" providerId="ADAL" clId="{D596D725-0090-4961-BAB9-010443C27EB5}" dt="2023-06-05T10:30:29.914" v="24" actId="2696"/>
      <pc:docMkLst>
        <pc:docMk/>
      </pc:docMkLst>
      <pc:sldMasterChg chg="addSldLayout delSldLayout modSldLayout">
        <pc:chgData name="Veronika Flachsová" userId="2df8770a-0f55-4a82-855e-8e7db09f2447" providerId="ADAL" clId="{D596D725-0090-4961-BAB9-010443C27EB5}" dt="2023-06-05T10:30:29.914" v="24" actId="2696"/>
        <pc:sldMasterMkLst>
          <pc:docMk/>
          <pc:sldMasterMk cId="1320648192" sldId="2147483673"/>
        </pc:sldMasterMkLst>
        <pc:sldLayoutChg chg="modSp mod">
          <pc:chgData name="Veronika Flachsová" userId="2df8770a-0f55-4a82-855e-8e7db09f2447" providerId="ADAL" clId="{D596D725-0090-4961-BAB9-010443C27EB5}" dt="2023-06-05T10:28:12.834" v="5" actId="1076"/>
          <pc:sldLayoutMkLst>
            <pc:docMk/>
            <pc:sldMasterMk cId="1320648192" sldId="2147483673"/>
            <pc:sldLayoutMk cId="835612754" sldId="2147483701"/>
          </pc:sldLayoutMkLst>
          <pc:picChg chg="mod">
            <ac:chgData name="Veronika Flachsová" userId="2df8770a-0f55-4a82-855e-8e7db09f2447" providerId="ADAL" clId="{D596D725-0090-4961-BAB9-010443C27EB5}" dt="2023-06-05T10:28:12.834" v="5" actId="1076"/>
            <ac:picMkLst>
              <pc:docMk/>
              <pc:sldMasterMk cId="1320648192" sldId="2147483673"/>
              <pc:sldLayoutMk cId="835612754" sldId="2147483701"/>
              <ac:picMk id="3" creationId="{63F66BD0-2CDD-4416-A980-C7BCDD6FA4D3}"/>
            </ac:picMkLst>
          </pc:picChg>
        </pc:sldLayoutChg>
        <pc:sldLayoutChg chg="addSp delSp modSp mod">
          <pc:chgData name="Veronika Flachsová" userId="2df8770a-0f55-4a82-855e-8e7db09f2447" providerId="ADAL" clId="{D596D725-0090-4961-BAB9-010443C27EB5}" dt="2023-06-05T10:27:24.642" v="4" actId="1076"/>
          <pc:sldLayoutMkLst>
            <pc:docMk/>
            <pc:sldMasterMk cId="1320648192" sldId="2147483673"/>
            <pc:sldLayoutMk cId="3240644466" sldId="2147483704"/>
          </pc:sldLayoutMkLst>
          <pc:picChg chg="add mod">
            <ac:chgData name="Veronika Flachsová" userId="2df8770a-0f55-4a82-855e-8e7db09f2447" providerId="ADAL" clId="{D596D725-0090-4961-BAB9-010443C27EB5}" dt="2023-06-05T10:27:24.642" v="4" actId="1076"/>
            <ac:picMkLst>
              <pc:docMk/>
              <pc:sldMasterMk cId="1320648192" sldId="2147483673"/>
              <pc:sldLayoutMk cId="3240644466" sldId="2147483704"/>
              <ac:picMk id="3" creationId="{BF84103C-21B6-58C4-011A-FB5E99009724}"/>
            </ac:picMkLst>
          </pc:picChg>
          <pc:picChg chg="del">
            <ac:chgData name="Veronika Flachsová" userId="2df8770a-0f55-4a82-855e-8e7db09f2447" providerId="ADAL" clId="{D596D725-0090-4961-BAB9-010443C27EB5}" dt="2023-06-05T10:26:56.131" v="0" actId="478"/>
            <ac:picMkLst>
              <pc:docMk/>
              <pc:sldMasterMk cId="1320648192" sldId="2147483673"/>
              <pc:sldLayoutMk cId="3240644466" sldId="2147483704"/>
              <ac:picMk id="4" creationId="{6BD84715-0BC5-4775-BA81-15F2EC2703C2}"/>
            </ac:picMkLst>
          </pc:picChg>
        </pc:sldLayoutChg>
        <pc:sldLayoutChg chg="new del mod">
          <pc:chgData name="Veronika Flachsová" userId="2df8770a-0f55-4a82-855e-8e7db09f2447" providerId="ADAL" clId="{D596D725-0090-4961-BAB9-010443C27EB5}" dt="2023-06-05T10:28:48.095" v="7" actId="2696"/>
          <pc:sldLayoutMkLst>
            <pc:docMk/>
            <pc:sldMasterMk cId="1320648192" sldId="2147483673"/>
            <pc:sldLayoutMk cId="2222237258" sldId="2147483710"/>
          </pc:sldLayoutMkLst>
        </pc:sldLayoutChg>
        <pc:sldLayoutChg chg="new del mod setBg">
          <pc:chgData name="Veronika Flachsová" userId="2df8770a-0f55-4a82-855e-8e7db09f2447" providerId="ADAL" clId="{D596D725-0090-4961-BAB9-010443C27EB5}" dt="2023-06-05T10:30:29.914" v="24" actId="2696"/>
          <pc:sldLayoutMkLst>
            <pc:docMk/>
            <pc:sldMasterMk cId="1320648192" sldId="2147483673"/>
            <pc:sldLayoutMk cId="2924306175" sldId="2147483710"/>
          </pc:sldLayoutMkLst>
        </pc:sldLayoutChg>
      </pc:sldMasterChg>
      <pc:sldMasterChg chg="new del mod addSldLayout delSldLayout">
        <pc:chgData name="Veronika Flachsová" userId="2df8770a-0f55-4a82-855e-8e7db09f2447" providerId="ADAL" clId="{D596D725-0090-4961-BAB9-010443C27EB5}" dt="2023-06-05T10:29:44.165" v="20" actId="2696"/>
        <pc:sldMasterMkLst>
          <pc:docMk/>
          <pc:sldMasterMk cId="940596884" sldId="2147483710"/>
        </pc:sldMasterMkLst>
        <pc:sldLayoutChg chg="new del replId">
          <pc:chgData name="Veronika Flachsová" userId="2df8770a-0f55-4a82-855e-8e7db09f2447" providerId="ADAL" clId="{D596D725-0090-4961-BAB9-010443C27EB5}" dt="2023-06-05T10:29:44.054" v="9" actId="2696"/>
          <pc:sldLayoutMkLst>
            <pc:docMk/>
            <pc:sldMasterMk cId="940596884" sldId="2147483710"/>
            <pc:sldLayoutMk cId="482094686" sldId="2147483711"/>
          </pc:sldLayoutMkLst>
        </pc:sldLayoutChg>
        <pc:sldLayoutChg chg="new del replId">
          <pc:chgData name="Veronika Flachsová" userId="2df8770a-0f55-4a82-855e-8e7db09f2447" providerId="ADAL" clId="{D596D725-0090-4961-BAB9-010443C27EB5}" dt="2023-06-05T10:29:44.066" v="10" actId="2696"/>
          <pc:sldLayoutMkLst>
            <pc:docMk/>
            <pc:sldMasterMk cId="940596884" sldId="2147483710"/>
            <pc:sldLayoutMk cId="3219471366" sldId="2147483712"/>
          </pc:sldLayoutMkLst>
        </pc:sldLayoutChg>
        <pc:sldLayoutChg chg="new del replId">
          <pc:chgData name="Veronika Flachsová" userId="2df8770a-0f55-4a82-855e-8e7db09f2447" providerId="ADAL" clId="{D596D725-0090-4961-BAB9-010443C27EB5}" dt="2023-06-05T10:29:44.084" v="11" actId="2696"/>
          <pc:sldLayoutMkLst>
            <pc:docMk/>
            <pc:sldMasterMk cId="940596884" sldId="2147483710"/>
            <pc:sldLayoutMk cId="195792399" sldId="2147483713"/>
          </pc:sldLayoutMkLst>
        </pc:sldLayoutChg>
        <pc:sldLayoutChg chg="new del replId">
          <pc:chgData name="Veronika Flachsová" userId="2df8770a-0f55-4a82-855e-8e7db09f2447" providerId="ADAL" clId="{D596D725-0090-4961-BAB9-010443C27EB5}" dt="2023-06-05T10:29:44.097" v="12" actId="2696"/>
          <pc:sldLayoutMkLst>
            <pc:docMk/>
            <pc:sldMasterMk cId="940596884" sldId="2147483710"/>
            <pc:sldLayoutMk cId="1967411738" sldId="2147483714"/>
          </pc:sldLayoutMkLst>
        </pc:sldLayoutChg>
        <pc:sldLayoutChg chg="new del replId">
          <pc:chgData name="Veronika Flachsová" userId="2df8770a-0f55-4a82-855e-8e7db09f2447" providerId="ADAL" clId="{D596D725-0090-4961-BAB9-010443C27EB5}" dt="2023-06-05T10:29:44.107" v="13" actId="2696"/>
          <pc:sldLayoutMkLst>
            <pc:docMk/>
            <pc:sldMasterMk cId="940596884" sldId="2147483710"/>
            <pc:sldLayoutMk cId="1657860511" sldId="2147483715"/>
          </pc:sldLayoutMkLst>
        </pc:sldLayoutChg>
        <pc:sldLayoutChg chg="new del replId">
          <pc:chgData name="Veronika Flachsová" userId="2df8770a-0f55-4a82-855e-8e7db09f2447" providerId="ADAL" clId="{D596D725-0090-4961-BAB9-010443C27EB5}" dt="2023-06-05T10:29:44.119" v="14" actId="2696"/>
          <pc:sldLayoutMkLst>
            <pc:docMk/>
            <pc:sldMasterMk cId="940596884" sldId="2147483710"/>
            <pc:sldLayoutMk cId="2552032828" sldId="2147483716"/>
          </pc:sldLayoutMkLst>
        </pc:sldLayoutChg>
        <pc:sldLayoutChg chg="new del replId">
          <pc:chgData name="Veronika Flachsová" userId="2df8770a-0f55-4a82-855e-8e7db09f2447" providerId="ADAL" clId="{D596D725-0090-4961-BAB9-010443C27EB5}" dt="2023-06-05T10:29:44.126" v="15" actId="2696"/>
          <pc:sldLayoutMkLst>
            <pc:docMk/>
            <pc:sldMasterMk cId="940596884" sldId="2147483710"/>
            <pc:sldLayoutMk cId="3055052540" sldId="2147483717"/>
          </pc:sldLayoutMkLst>
        </pc:sldLayoutChg>
        <pc:sldLayoutChg chg="new del replId">
          <pc:chgData name="Veronika Flachsová" userId="2df8770a-0f55-4a82-855e-8e7db09f2447" providerId="ADAL" clId="{D596D725-0090-4961-BAB9-010443C27EB5}" dt="2023-06-05T10:29:44.134" v="16" actId="2696"/>
          <pc:sldLayoutMkLst>
            <pc:docMk/>
            <pc:sldMasterMk cId="940596884" sldId="2147483710"/>
            <pc:sldLayoutMk cId="926861793" sldId="2147483718"/>
          </pc:sldLayoutMkLst>
        </pc:sldLayoutChg>
        <pc:sldLayoutChg chg="new del replId">
          <pc:chgData name="Veronika Flachsová" userId="2df8770a-0f55-4a82-855e-8e7db09f2447" providerId="ADAL" clId="{D596D725-0090-4961-BAB9-010443C27EB5}" dt="2023-06-05T10:29:44.144" v="17" actId="2696"/>
          <pc:sldLayoutMkLst>
            <pc:docMk/>
            <pc:sldMasterMk cId="940596884" sldId="2147483710"/>
            <pc:sldLayoutMk cId="834027653" sldId="2147483719"/>
          </pc:sldLayoutMkLst>
        </pc:sldLayoutChg>
        <pc:sldLayoutChg chg="new del replId">
          <pc:chgData name="Veronika Flachsová" userId="2df8770a-0f55-4a82-855e-8e7db09f2447" providerId="ADAL" clId="{D596D725-0090-4961-BAB9-010443C27EB5}" dt="2023-06-05T10:29:44.149" v="18" actId="2696"/>
          <pc:sldLayoutMkLst>
            <pc:docMk/>
            <pc:sldMasterMk cId="940596884" sldId="2147483710"/>
            <pc:sldLayoutMk cId="2781247868" sldId="2147483720"/>
          </pc:sldLayoutMkLst>
        </pc:sldLayoutChg>
        <pc:sldLayoutChg chg="new del replId">
          <pc:chgData name="Veronika Flachsová" userId="2df8770a-0f55-4a82-855e-8e7db09f2447" providerId="ADAL" clId="{D596D725-0090-4961-BAB9-010443C27EB5}" dt="2023-06-05T10:29:44.154" v="19" actId="2696"/>
          <pc:sldLayoutMkLst>
            <pc:docMk/>
            <pc:sldMasterMk cId="940596884" sldId="2147483710"/>
            <pc:sldLayoutMk cId="3390094103" sldId="2147483721"/>
          </pc:sldLayoutMkLst>
        </pc:sldLayoutChg>
      </pc:sldMasterChg>
    </pc:docChg>
  </pc:docChgLst>
  <pc:docChgLst>
    <pc:chgData name="Veronika Flachsová" userId="2df8770a-0f55-4a82-855e-8e7db09f2447" providerId="ADAL" clId="{50812178-2A3E-4C75-9E34-18E3CE5D924E}"/>
    <pc:docChg chg="custSel modMainMaster">
      <pc:chgData name="Veronika Flachsová" userId="2df8770a-0f55-4a82-855e-8e7db09f2447" providerId="ADAL" clId="{50812178-2A3E-4C75-9E34-18E3CE5D924E}" dt="2022-03-31T09:29:35" v="4" actId="1076"/>
      <pc:docMkLst>
        <pc:docMk/>
      </pc:docMkLst>
      <pc:sldMasterChg chg="modSldLayout">
        <pc:chgData name="Veronika Flachsová" userId="2df8770a-0f55-4a82-855e-8e7db09f2447" providerId="ADAL" clId="{50812178-2A3E-4C75-9E34-18E3CE5D924E}" dt="2022-03-31T09:29:35" v="4" actId="1076"/>
        <pc:sldMasterMkLst>
          <pc:docMk/>
          <pc:sldMasterMk cId="1320648192" sldId="2147483673"/>
        </pc:sldMasterMkLst>
        <pc:sldLayoutChg chg="addSp delSp modSp mod">
          <pc:chgData name="Veronika Flachsová" userId="2df8770a-0f55-4a82-855e-8e7db09f2447" providerId="ADAL" clId="{50812178-2A3E-4C75-9E34-18E3CE5D924E}" dt="2022-03-31T09:29:35" v="4" actId="1076"/>
          <pc:sldLayoutMkLst>
            <pc:docMk/>
            <pc:sldMasterMk cId="1320648192" sldId="2147483673"/>
            <pc:sldLayoutMk cId="3240644466" sldId="2147483704"/>
          </pc:sldLayoutMkLst>
          <pc:picChg chg="add mod">
            <ac:chgData name="Veronika Flachsová" userId="2df8770a-0f55-4a82-855e-8e7db09f2447" providerId="ADAL" clId="{50812178-2A3E-4C75-9E34-18E3CE5D924E}" dt="2022-03-31T09:29:35" v="4" actId="1076"/>
            <ac:picMkLst>
              <pc:docMk/>
              <pc:sldMasterMk cId="1320648192" sldId="2147483673"/>
              <pc:sldLayoutMk cId="3240644466" sldId="2147483704"/>
              <ac:picMk id="3" creationId="{31D19CC2-B39B-475D-920B-FBA0F44FFBBA}"/>
            </ac:picMkLst>
          </pc:picChg>
          <pc:picChg chg="del">
            <ac:chgData name="Veronika Flachsová" userId="2df8770a-0f55-4a82-855e-8e7db09f2447" providerId="ADAL" clId="{50812178-2A3E-4C75-9E34-18E3CE5D924E}" dt="2022-03-31T09:29:12.316" v="0" actId="478"/>
            <ac:picMkLst>
              <pc:docMk/>
              <pc:sldMasterMk cId="1320648192" sldId="2147483673"/>
              <pc:sldLayoutMk cId="3240644466" sldId="2147483704"/>
              <ac:picMk id="4" creationId="{40ECCC39-E23C-4331-9023-1E0B5129A0E5}"/>
            </ac:picMkLst>
          </pc:picChg>
        </pc:sldLayoutChg>
      </pc:sldMasterChg>
    </pc:docChg>
  </pc:docChgLst>
  <pc:docChgLst>
    <pc:chgData name="Veronika Flachsová" userId="2df8770a-0f55-4a82-855e-8e7db09f2447" providerId="ADAL" clId="{08192DC4-4F96-43D7-A1AC-20E0074DF36B}"/>
    <pc:docChg chg="custSel modMainMaster">
      <pc:chgData name="Veronika Flachsová" userId="2df8770a-0f55-4a82-855e-8e7db09f2447" providerId="ADAL" clId="{08192DC4-4F96-43D7-A1AC-20E0074DF36B}" dt="2022-05-02T10:05:30.363" v="4" actId="1076"/>
      <pc:docMkLst>
        <pc:docMk/>
      </pc:docMkLst>
      <pc:sldMasterChg chg="modSldLayout">
        <pc:chgData name="Veronika Flachsová" userId="2df8770a-0f55-4a82-855e-8e7db09f2447" providerId="ADAL" clId="{08192DC4-4F96-43D7-A1AC-20E0074DF36B}" dt="2022-05-02T10:05:30.363" v="4" actId="1076"/>
        <pc:sldMasterMkLst>
          <pc:docMk/>
          <pc:sldMasterMk cId="1320648192" sldId="2147483673"/>
        </pc:sldMasterMkLst>
        <pc:sldLayoutChg chg="addSp delSp modSp mod">
          <pc:chgData name="Veronika Flachsová" userId="2df8770a-0f55-4a82-855e-8e7db09f2447" providerId="ADAL" clId="{08192DC4-4F96-43D7-A1AC-20E0074DF36B}" dt="2022-05-02T10:05:30.363" v="4" actId="1076"/>
          <pc:sldLayoutMkLst>
            <pc:docMk/>
            <pc:sldMasterMk cId="1320648192" sldId="2147483673"/>
            <pc:sldLayoutMk cId="3240644466" sldId="2147483704"/>
          </pc:sldLayoutMkLst>
          <pc:picChg chg="del">
            <ac:chgData name="Veronika Flachsová" userId="2df8770a-0f55-4a82-855e-8e7db09f2447" providerId="ADAL" clId="{08192DC4-4F96-43D7-A1AC-20E0074DF36B}" dt="2022-05-02T10:04:35.674" v="0" actId="478"/>
            <ac:picMkLst>
              <pc:docMk/>
              <pc:sldMasterMk cId="1320648192" sldId="2147483673"/>
              <pc:sldLayoutMk cId="3240644466" sldId="2147483704"/>
              <ac:picMk id="3" creationId="{31D19CC2-B39B-475D-920B-FBA0F44FFBBA}"/>
            </ac:picMkLst>
          </pc:picChg>
          <pc:picChg chg="add mod">
            <ac:chgData name="Veronika Flachsová" userId="2df8770a-0f55-4a82-855e-8e7db09f2447" providerId="ADAL" clId="{08192DC4-4F96-43D7-A1AC-20E0074DF36B}" dt="2022-05-02T10:05:30.363" v="4" actId="1076"/>
            <ac:picMkLst>
              <pc:docMk/>
              <pc:sldMasterMk cId="1320648192" sldId="2147483673"/>
              <pc:sldLayoutMk cId="3240644466" sldId="2147483704"/>
              <ac:picMk id="4" creationId="{6BD84715-0BC5-4775-BA81-15F2EC2703C2}"/>
            </ac:picMkLst>
          </pc:picChg>
        </pc:sldLayoutChg>
      </pc:sldMasterChg>
    </pc:docChg>
  </pc:docChgLst>
  <pc:docChgLst>
    <pc:chgData name="Veronika Flachsová" userId="2df8770a-0f55-4a82-855e-8e7db09f2447" providerId="ADAL" clId="{01794196-B703-4E6D-BF2A-AF1048F05D60}"/>
    <pc:docChg chg="custSel modMainMaster">
      <pc:chgData name="Veronika Flachsová" userId="2df8770a-0f55-4a82-855e-8e7db09f2447" providerId="ADAL" clId="{01794196-B703-4E6D-BF2A-AF1048F05D60}" dt="2021-06-18T10:06:47.418" v="7" actId="1076"/>
      <pc:docMkLst>
        <pc:docMk/>
      </pc:docMkLst>
      <pc:sldMasterChg chg="modSldLayout">
        <pc:chgData name="Veronika Flachsová" userId="2df8770a-0f55-4a82-855e-8e7db09f2447" providerId="ADAL" clId="{01794196-B703-4E6D-BF2A-AF1048F05D60}" dt="2021-06-18T10:06:47.418" v="7" actId="1076"/>
        <pc:sldMasterMkLst>
          <pc:docMk/>
          <pc:sldMasterMk cId="1320648192" sldId="2147483673"/>
        </pc:sldMasterMkLst>
        <pc:sldLayoutChg chg="addSp delSp modSp mod">
          <pc:chgData name="Veronika Flachsová" userId="2df8770a-0f55-4a82-855e-8e7db09f2447" providerId="ADAL" clId="{01794196-B703-4E6D-BF2A-AF1048F05D60}" dt="2021-06-18T10:06:47.418" v="7" actId="1076"/>
          <pc:sldLayoutMkLst>
            <pc:docMk/>
            <pc:sldMasterMk cId="1320648192" sldId="2147483673"/>
            <pc:sldLayoutMk cId="3240644466" sldId="2147483704"/>
          </pc:sldLayoutMkLst>
          <pc:picChg chg="del">
            <ac:chgData name="Veronika Flachsová" userId="2df8770a-0f55-4a82-855e-8e7db09f2447" providerId="ADAL" clId="{01794196-B703-4E6D-BF2A-AF1048F05D60}" dt="2021-06-18T10:06:28.968" v="0" actId="478"/>
            <ac:picMkLst>
              <pc:docMk/>
              <pc:sldMasterMk cId="1320648192" sldId="2147483673"/>
              <pc:sldLayoutMk cId="3240644466" sldId="2147483704"/>
              <ac:picMk id="3" creationId="{EC2A943A-0BC5-4A73-8E10-2714DF61C0A6}"/>
            </ac:picMkLst>
          </pc:picChg>
          <pc:picChg chg="add mod">
            <ac:chgData name="Veronika Flachsová" userId="2df8770a-0f55-4a82-855e-8e7db09f2447" providerId="ADAL" clId="{01794196-B703-4E6D-BF2A-AF1048F05D60}" dt="2021-06-18T10:06:47.418" v="7" actId="1076"/>
            <ac:picMkLst>
              <pc:docMk/>
              <pc:sldMasterMk cId="1320648192" sldId="2147483673"/>
              <pc:sldLayoutMk cId="3240644466" sldId="2147483704"/>
              <ac:picMk id="4" creationId="{40ECCC39-E23C-4331-9023-1E0B5129A0E5}"/>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911327D1-65D5-427D-94DD-5695C413B2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403B17D6-0266-472C-86DA-F1DD631B46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9EB9A4-5CAE-48BD-A03E-AFF322E4512A}" type="datetimeFigureOut">
              <a:rPr lang="cs-CZ" smtClean="0"/>
              <a:t>04.12.2023</a:t>
            </a:fld>
            <a:endParaRPr lang="cs-CZ"/>
          </a:p>
        </p:txBody>
      </p:sp>
      <p:sp>
        <p:nvSpPr>
          <p:cNvPr id="4" name="Zástupný symbol pro zápatí 3">
            <a:extLst>
              <a:ext uri="{FF2B5EF4-FFF2-40B4-BE49-F238E27FC236}">
                <a16:creationId xmlns:a16="http://schemas.microsoft.com/office/drawing/2014/main" id="{6AB8A897-7913-4F81-BB4B-B697F2CAFE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747669CB-9BA0-4D41-93E7-84C0DECCF3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78DF1-C0FC-491D-994D-F5E1CB883C60}" type="slidenum">
              <a:rPr lang="cs-CZ" smtClean="0"/>
              <a:t>‹#›</a:t>
            </a:fld>
            <a:endParaRPr lang="cs-CZ"/>
          </a:p>
        </p:txBody>
      </p:sp>
    </p:spTree>
    <p:extLst>
      <p:ext uri="{BB962C8B-B14F-4D97-AF65-F5344CB8AC3E}">
        <p14:creationId xmlns:p14="http://schemas.microsoft.com/office/powerpoint/2010/main" val="2437078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78E718-A022-4338-8A3D-E770C7A692F9}" type="datetimeFigureOut">
              <a:rPr lang="cs-CZ" smtClean="0"/>
              <a:t>04.12.2023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63233-14F9-4AAE-B90F-855EC7D33C66}" type="slidenum">
              <a:rPr lang="cs-CZ" smtClean="0"/>
              <a:t>‹#›</a:t>
            </a:fld>
            <a:endParaRPr lang="cs-CZ"/>
          </a:p>
        </p:txBody>
      </p:sp>
    </p:spTree>
    <p:extLst>
      <p:ext uri="{BB962C8B-B14F-4D97-AF65-F5344CB8AC3E}">
        <p14:creationId xmlns:p14="http://schemas.microsoft.com/office/powerpoint/2010/main" val="478086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překlad</a:t>
            </a:r>
          </a:p>
          <a:p>
            <a:endParaRPr lang="cs-CZ" dirty="0"/>
          </a:p>
        </p:txBody>
      </p:sp>
      <p:sp>
        <p:nvSpPr>
          <p:cNvPr id="4" name="Zástupný symbol pro číslo snímku 3"/>
          <p:cNvSpPr>
            <a:spLocks noGrp="1"/>
          </p:cNvSpPr>
          <p:nvPr>
            <p:ph type="sldNum" sz="quarter" idx="10"/>
          </p:nvPr>
        </p:nvSpPr>
        <p:spPr/>
        <p:txBody>
          <a:bodyPr/>
          <a:lstStyle/>
          <a:p>
            <a:fld id="{7DB08DF7-B51D-4988-B66C-B111A9935BB5}" type="slidenum">
              <a:rPr lang="cs-CZ" smtClean="0"/>
              <a:t>2</a:t>
            </a:fld>
            <a:endParaRPr lang="cs-CZ"/>
          </a:p>
        </p:txBody>
      </p:sp>
    </p:spTree>
    <p:extLst>
      <p:ext uri="{BB962C8B-B14F-4D97-AF65-F5344CB8AC3E}">
        <p14:creationId xmlns:p14="http://schemas.microsoft.com/office/powerpoint/2010/main" val="211669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překlad</a:t>
            </a:r>
          </a:p>
        </p:txBody>
      </p:sp>
      <p:sp>
        <p:nvSpPr>
          <p:cNvPr id="4" name="Zástupný symbol pro číslo snímku 3"/>
          <p:cNvSpPr>
            <a:spLocks noGrp="1"/>
          </p:cNvSpPr>
          <p:nvPr>
            <p:ph type="sldNum" sz="quarter" idx="10"/>
          </p:nvPr>
        </p:nvSpPr>
        <p:spPr/>
        <p:txBody>
          <a:bodyPr/>
          <a:lstStyle/>
          <a:p>
            <a:fld id="{7DB08DF7-B51D-4988-B66C-B111A9935BB5}" type="slidenum">
              <a:rPr lang="cs-CZ" smtClean="0"/>
              <a:t>5</a:t>
            </a:fld>
            <a:endParaRPr lang="cs-CZ"/>
          </a:p>
        </p:txBody>
      </p:sp>
    </p:spTree>
    <p:extLst>
      <p:ext uri="{BB962C8B-B14F-4D97-AF65-F5344CB8AC3E}">
        <p14:creationId xmlns:p14="http://schemas.microsoft.com/office/powerpoint/2010/main" val="156498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a:xfrm>
            <a:off x="173246" y="4383297"/>
            <a:ext cx="6334125" cy="3600450"/>
          </a:xfrm>
        </p:spPr>
        <p:txBody>
          <a:bodyPr/>
          <a:lstStyle/>
          <a:p>
            <a:pPr lvl="0"/>
            <a:r>
              <a:rPr lang="cs-CZ" b="1" kern="1200">
                <a:solidFill>
                  <a:schemeClr val="tx1"/>
                </a:solidFill>
                <a:effectLst/>
                <a:latin typeface="+mn-lt"/>
                <a:ea typeface="+mn-ea"/>
                <a:cs typeface="+mn-cs"/>
              </a:rPr>
              <a:t>Celkový obraz technologických trendů</a:t>
            </a:r>
            <a:endParaRPr lang="cs-CZ" kern="1200">
              <a:solidFill>
                <a:schemeClr val="tx1"/>
              </a:solidFill>
              <a:effectLst/>
              <a:latin typeface="+mn-lt"/>
              <a:ea typeface="+mn-ea"/>
              <a:cs typeface="+mn-cs"/>
            </a:endParaRPr>
          </a:p>
          <a:p>
            <a:r>
              <a:rPr lang="cs-CZ" kern="1200">
                <a:solidFill>
                  <a:schemeClr val="tx1"/>
                </a:solidFill>
                <a:effectLst/>
                <a:latin typeface="+mn-lt"/>
                <a:ea typeface="+mn-ea"/>
                <a:cs typeface="+mn-cs"/>
              </a:rPr>
              <a:t>Nyní více než kdy jindy je to o průnik několika klíčových technologií, což nám umožňuje využívat stále nové schopností. Každá samostatně je velice důležitá, ale jejich synergie je to, co je zásadní pro objevování průlomových řešení. Je to důležitý úhel pohledu pro pochopení budoucnosti a možných dopadů čtvrté průmyslové revoluce pro vás a vaši organizaci. Pojďme prozkoumat tuto myšlenku s několika příklady. Pokud jste někdy ve </a:t>
            </a:r>
            <a:r>
              <a:rPr lang="cs-CZ" kern="1200">
                <a:solidFill>
                  <a:srgbClr val="FF0000"/>
                </a:solidFill>
                <a:effectLst/>
                <a:latin typeface="+mn-lt"/>
                <a:ea typeface="+mn-ea"/>
                <a:cs typeface="+mn-cs"/>
              </a:rPr>
              <a:t>svém </a:t>
            </a:r>
            <a:r>
              <a:rPr lang="cs-CZ" kern="1200" err="1">
                <a:solidFill>
                  <a:srgbClr val="FF0000"/>
                </a:solidFill>
                <a:effectLst/>
                <a:highlight>
                  <a:srgbClr val="FFFF00"/>
                </a:highlight>
                <a:latin typeface="+mn-lt"/>
                <a:ea typeface="+mn-ea"/>
                <a:cs typeface="+mn-cs"/>
              </a:rPr>
              <a:t>smartphonu</a:t>
            </a:r>
            <a:r>
              <a:rPr lang="cs-CZ" kern="1200">
                <a:solidFill>
                  <a:srgbClr val="FF0000"/>
                </a:solidFill>
                <a:effectLst/>
                <a:highlight>
                  <a:srgbClr val="FFFF00"/>
                </a:highlight>
                <a:latin typeface="+mn-lt"/>
                <a:ea typeface="+mn-ea"/>
                <a:cs typeface="+mn-cs"/>
              </a:rPr>
              <a:t> použili mapovací aplikaci, o které se domnívám, že mnoho z vás má, už víte, jak může být cenná. Je jich k dispozici mnoho a pomáhají vám najít optimální směry, využít davové zdroje k porozumění dopravním podmínkám a poskytnout důležité informace o široké škále užitečných faktorů, před cestou a během ní. Co ale znamená mít úspěšnou mapovací aplikaci, aby z ní byla služba se skutečnou hodnotou pro miliony uživatelů? </a:t>
            </a:r>
            <a:r>
              <a:rPr lang="cs-CZ" kern="1200">
                <a:solidFill>
                  <a:srgbClr val="FF0000"/>
                </a:solidFill>
                <a:effectLst/>
                <a:latin typeface="+mn-lt"/>
                <a:ea typeface="+mn-ea"/>
                <a:cs typeface="+mn-cs"/>
              </a:rPr>
              <a:t> </a:t>
            </a:r>
            <a:r>
              <a:rPr lang="cs-CZ" kern="1200">
                <a:solidFill>
                  <a:schemeClr val="tx1"/>
                </a:solidFill>
                <a:effectLst/>
                <a:latin typeface="+mn-lt"/>
                <a:ea typeface="+mn-ea"/>
                <a:cs typeface="+mn-cs"/>
              </a:rPr>
              <a:t>Základy musí zahrnovat všudypřítomnou bezdrátovou infrastrukturu, síť satelitů, internet, nízkonákladovou technologii pro ukládání a zpracování, aby se na mobilní telefon vešly pokročilé operační systémy pro mobilní telefony, vývojové sady softwaru pro mobilní aplikace a odborní vývojáři mobilních telefonů. . Velmi rychle se ukazuje, že bez těchto položek není možné mít úspěšnou mapovací aplikaci. Každá z těchto oblastí představuje neuvěřitelný lidský úspěch. Vezměme si například náš satelitní navigační systém. Říkejte tomu globální navigační systém nebo GPS. Jedná se o síť nejméně 24 satelitů, která GPS umožňuje pracovat za každého počasí, kdekoli na světě, 24 hodin denně, a to bez jakýchkoli nákladů pro uživatele. Je to produkt amerického ministerstva obrany. </a:t>
            </a:r>
          </a:p>
          <a:p>
            <a:r>
              <a:rPr lang="cs-CZ" kern="1200">
                <a:solidFill>
                  <a:schemeClr val="tx1"/>
                </a:solidFill>
                <a:effectLst/>
                <a:latin typeface="+mn-lt"/>
                <a:ea typeface="+mn-ea"/>
                <a:cs typeface="+mn-cs"/>
              </a:rPr>
              <a:t>Nyní to dává  mimořádné příležitostí inovací pro každého, kdo jej umí použít. V druhém příkladu se podívejme na přepravu na vyžádání. Tady mluvíme o používání </a:t>
            </a:r>
            <a:r>
              <a:rPr lang="cs-CZ" kern="1200" err="1">
                <a:solidFill>
                  <a:schemeClr val="tx1"/>
                </a:solidFill>
                <a:effectLst/>
                <a:latin typeface="+mn-lt"/>
                <a:ea typeface="+mn-ea"/>
                <a:cs typeface="+mn-cs"/>
              </a:rPr>
              <a:t>smartphonu</a:t>
            </a:r>
            <a:r>
              <a:rPr lang="cs-CZ" kern="1200">
                <a:solidFill>
                  <a:schemeClr val="tx1"/>
                </a:solidFill>
                <a:effectLst/>
                <a:latin typeface="+mn-lt"/>
                <a:ea typeface="+mn-ea"/>
                <a:cs typeface="+mn-cs"/>
              </a:rPr>
              <a:t> k naplánování vyzvednutí auta. Co je zapotřebí, aby se toto řešení objevilo, rychle získalo miliony uživatelů a akumulovalo obrovskou tržní kapitalizaci? A proč tato technologie neexistovala před rokem 2009? Co se stalo, aby umožnil takový radikální nápad? Stejně jako aplikace pro mapování potřebujeme předpoklady systému GPS, internetu, všudypřítomného chytrého telefonu, dostupných aplikací a bezdrátového připojení. Potřebujeme také efektivní a bezproblémové online platební systémy a pokročilé softwarové techniky, které optimalizují spojení zákazníka s poskytovatelem. Kromě technologie potřebujeme, aby zákazník na požádání pracoval s některými novými normami, včetně společenského přijetí, aby vstoupil do cizího auta, protože věděl, že nepatří do vybrané taxislužby, se všemi jeho doprovodnými kontrolami a zůstatky. Nové obchodní modely se objevuji stále častěji, pokud jsou splněné správné podmínky. Jak je prokázáno, musí to zahrnovat správnou konvergenci nového softwaru a hardwaru, dostupnost kapitálu, zkušenosti, které staví na znalostech, a samozřejmě také štědré aplikace štěstí a načasování.</a:t>
            </a:r>
          </a:p>
          <a:p>
            <a:r>
              <a:rPr lang="cs-CZ" kern="1200">
                <a:solidFill>
                  <a:schemeClr val="tx1"/>
                </a:solidFill>
                <a:effectLst/>
                <a:latin typeface="+mn-lt"/>
                <a:ea typeface="+mn-ea"/>
                <a:cs typeface="+mn-cs"/>
              </a:rPr>
              <a:t>Je to základní princip, který nám pomáhá pochopit, proč vytvoření sady nových funkcí postupně ne jen změní hru, ale při správném dávkování a načasování převrátí obchodní modely na hlavu. Navíc to nyní můžeme spojit se základními charakteristikami čtvrté průmyslové revoluce. Větší rozsah, větší dopad a vyšší rychlost. A je jasné, že nejde o obvyklý obchod. Jaké by mohly být tyto katalyzující technologie? I když komplexní seznam a zkoumání každého z nich by přesahovaly rámec této krátké základní video série, existuje jen malá hrstka, kterou budu diskutovat v následujících několika videích. Každý z nich je tak potenciálně důležitý, že stojí za to jim dále porozumět. Začneme umělou inteligencí, nebo umělou inteligencí. Počítačové systémy jsou stále více schopny vykonávat lidské úkoly, jako je vizuální vnímání, rozpoznávání řeči a rozhodování. Měli bychom se podívat na to, jak umělá inteligence může vést k super inteligenci, počítačům, které překračují kognitivní výkon lidí. Pak prozkoumáme internet věcí, připojení miliard zařízení k internetu a navzájem. Dále se podíváme na technologii Blockchain, základní databázi, která umožňuje těžit kryptoměny, a nyní má nezávislý život jako aktivátor  pozoruhodné nové inovace. Nakonec prozkoumáme vznik autonomních vozidel a to, co by mohlo znamenat pro celou řadu průmyslových odvětví a chování. Existuje mnoho dalších důležitých technologií, které můžete objevovat sami, včetně rozšířené, virtuální a smíšené reality. To jsou pozoruhodné nové zkušenosti, které doplňují způsob, jakým můžeme prohlížet a komunikovat se světem. Budou cenné v celé řadě činností, které se pohybují od vzdělávání, přes medicínu, až po hraní her a mnoho dalšího. Pokud jste ještě neměli příležitost zažít tyto smíšené skutečnosti, najděte způsob, jak to udělat. Slibuji, že nebudete zklamáni. A to může otevřít vaši mysl celé řadě nových příležitostí.                                                                                                                      </a:t>
            </a:r>
          </a:p>
          <a:p>
            <a:endParaRPr lang="cs-CZ"/>
          </a:p>
        </p:txBody>
      </p:sp>
      <p:sp>
        <p:nvSpPr>
          <p:cNvPr id="4" name="Zástupný symbol pro číslo snímku 3"/>
          <p:cNvSpPr>
            <a:spLocks noGrp="1"/>
          </p:cNvSpPr>
          <p:nvPr>
            <p:ph type="sldNum" sz="quarter" idx="5"/>
          </p:nvPr>
        </p:nvSpPr>
        <p:spPr/>
        <p:txBody>
          <a:bodyPr/>
          <a:lstStyle/>
          <a:p>
            <a:fld id="{E8563233-14F9-4AAE-B90F-855EC7D33C66}" type="slidenum">
              <a:rPr lang="cs-CZ" smtClean="0"/>
              <a:t>6</a:t>
            </a:fld>
            <a:endParaRPr lang="cs-CZ"/>
          </a:p>
        </p:txBody>
      </p:sp>
    </p:spTree>
    <p:extLst>
      <p:ext uri="{BB962C8B-B14F-4D97-AF65-F5344CB8AC3E}">
        <p14:creationId xmlns:p14="http://schemas.microsoft.com/office/powerpoint/2010/main" val="133938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r>
              <a:rPr lang="cs-CZ" sz="800" b="1" kern="1200">
                <a:solidFill>
                  <a:schemeClr val="tx1"/>
                </a:solidFill>
                <a:effectLst/>
                <a:latin typeface="+mn-lt"/>
                <a:ea typeface="+mn-ea"/>
                <a:cs typeface="+mn-cs"/>
              </a:rPr>
              <a:t>Umělá inteligence</a:t>
            </a:r>
            <a:endParaRPr lang="cs-CZ" sz="800" kern="1200">
              <a:solidFill>
                <a:schemeClr val="tx1"/>
              </a:solidFill>
              <a:effectLst/>
              <a:latin typeface="+mn-lt"/>
              <a:ea typeface="+mn-ea"/>
              <a:cs typeface="+mn-cs"/>
            </a:endParaRPr>
          </a:p>
          <a:p>
            <a:r>
              <a:rPr lang="cs-CZ" sz="800" kern="1200">
                <a:solidFill>
                  <a:schemeClr val="tx1"/>
                </a:solidFill>
                <a:effectLst/>
                <a:latin typeface="+mn-lt"/>
                <a:ea typeface="+mn-ea"/>
                <a:cs typeface="+mn-cs"/>
              </a:rPr>
              <a:t>- Široké využití a rychlý sofistikovaný vývoj umělé inteligence může být určující charakteristikou čtvrté průmyslové revoluce. I když se vyvíjela od 50. let 20. století, je to teprve nyní, kdy se z ní stává životaschopná mainstreamová funkce. Umělá inteligence je stejně tak jednou z nejvíce nepochopených a podceňovaných technologií naší doby. Pro mnohé chybně vyvolává obrázky HAL 9000 v roce 2001: </a:t>
            </a:r>
            <a:r>
              <a:rPr lang="cs-CZ" sz="800" kern="1200" err="1">
                <a:solidFill>
                  <a:schemeClr val="tx1"/>
                </a:solidFill>
                <a:effectLst/>
                <a:latin typeface="+mn-lt"/>
                <a:ea typeface="+mn-ea"/>
                <a:cs typeface="+mn-cs"/>
              </a:rPr>
              <a:t>Space</a:t>
            </a:r>
            <a:r>
              <a:rPr lang="cs-CZ" sz="800" kern="1200">
                <a:solidFill>
                  <a:schemeClr val="tx1"/>
                </a:solidFill>
                <a:effectLst/>
                <a:latin typeface="+mn-lt"/>
                <a:ea typeface="+mn-ea"/>
                <a:cs typeface="+mn-cs"/>
              </a:rPr>
              <a:t> Odyssey nebo C-3PO v </a:t>
            </a:r>
            <a:r>
              <a:rPr lang="cs-CZ" sz="800" kern="1200" err="1">
                <a:solidFill>
                  <a:schemeClr val="tx1"/>
                </a:solidFill>
                <a:effectLst/>
                <a:latin typeface="+mn-lt"/>
                <a:ea typeface="+mn-ea"/>
                <a:cs typeface="+mn-cs"/>
              </a:rPr>
              <a:t>ságach</a:t>
            </a:r>
            <a:r>
              <a:rPr lang="cs-CZ" sz="800" kern="1200">
                <a:solidFill>
                  <a:schemeClr val="tx1"/>
                </a:solidFill>
                <a:effectLst/>
                <a:latin typeface="+mn-lt"/>
                <a:ea typeface="+mn-ea"/>
                <a:cs typeface="+mn-cs"/>
              </a:rPr>
              <a:t> Star </a:t>
            </a:r>
            <a:r>
              <a:rPr lang="cs-CZ" sz="800" kern="1200" err="1">
                <a:solidFill>
                  <a:schemeClr val="tx1"/>
                </a:solidFill>
                <a:effectLst/>
                <a:latin typeface="+mn-lt"/>
                <a:ea typeface="+mn-ea"/>
                <a:cs typeface="+mn-cs"/>
              </a:rPr>
              <a:t>Wars</a:t>
            </a:r>
            <a:r>
              <a:rPr lang="cs-CZ" sz="800" kern="1200">
                <a:solidFill>
                  <a:schemeClr val="tx1"/>
                </a:solidFill>
                <a:effectLst/>
                <a:latin typeface="+mn-lt"/>
                <a:ea typeface="+mn-ea"/>
                <a:cs typeface="+mn-cs"/>
              </a:rPr>
              <a:t>. Kromě toho je umělá inteligence nebo AI, jak je obecně známo, zastřešujícím pojmem pro několik typů technologií.  Jak bychom mohli definovat AI dnes? Líbí se mi definice „Schopnost stroje napodobit inteligentní lidské chování.“ Většina jiných definic je variace této. Myšlenka, že lidské činnosti mohou být simulovány strojem, je jádrem výzkumu a vývoje umělé inteligence. Tento závěr neznamená automaticky , že dosažení strojového vědomí nebo emocí je nezbytným cílem. Prozatím to ponechme bokem pro budoucí filosofy, etiky, politiky a inovátory. </a:t>
            </a:r>
          </a:p>
          <a:p>
            <a:r>
              <a:rPr lang="cs-CZ" sz="800" kern="1200">
                <a:solidFill>
                  <a:schemeClr val="tx1"/>
                </a:solidFill>
                <a:effectLst/>
                <a:latin typeface="+mn-lt"/>
                <a:ea typeface="+mn-ea"/>
                <a:cs typeface="+mn-cs"/>
              </a:rPr>
              <a:t>Lepší upřesnění krátkodobého cíle umělé inteligence je, že počítač může pomocí vizuální analýzy poznat a popsat, jaké objekty jsou v digitální fotografii. Dost jednoduché, ale je to velice obtížné toho dosáhnout, přesto se tam postupně dostáváme. Vizuální a zvuková interpretace dosáhla v posledních několika letech ohromujících výsledků. Naše očekávání samozřejmě rostou rychle. Tyto příklady pomáhají ukazovat budoucí možnosti AI. Současný vzestup AI po desetiletích úsilí je přímým důsledkem třetí průmyslové revoluce a zároveň otvírá čtvrtou. Jsou artefakty a doprovodné chování naší digitální transformace. Pro dobrou míru, hodit nějaké matematické a vědecké průlomy, a trochu štěstí. Investice od IBM vytvořily stroj schopný porazit člověka v šachu a podobné počítačové měsíční snímky pomohly také přinést inovaci umělé inteligence. Hluboké prozkoumání toho, jak současné AI funguje, bude mnohem nad rámec tohoto videa. Dovolte mi však sdílet některé základní pojmy. AI je z velké části produktem souboru instrukcí, nazývaných algoritmus, který popisuje proces, který se má za určitých okolností provést. Mohli byste to takhle myslet, pokud ano, tak to. Pokud prší, zavlažovače by neměl fungovat. Je zde stav a akce. Nezbytnou součástí tvorby umělé inteligence je, že ne všechny myslitelné okolnosti by měly být předem stanoveny. Je užitečné, kdyby počítač viděl vzorce a opakující se, mírně proměnlivé výsledky. Jedním z populárních způsobů, jak toho dosáhnout, je prostřednictvím podmnožiny AI, nazývané strojové učení, nebo ML. I když program AI potřebuje identifikovat kolo na obrázku, bylo by samozřejmě nemožné ukázat počítači každou jednotlivou variantu kola. Pokud však software pro umělou inteligenci vidí způsob, jakým je přiváděna spousta dat, kde je pravděpodobné, že něco s dvěma kruhy v těsné blízkosti bude jízdní kolo, má v budoucnu větší šanci identifikovat kola . Čím více dat, tím lepší ML. S kategorií ML nazývanou hluboké učení získáváme schopnosti, jako je rozpoznávání obrazu, řeči a obličeje. Jak byste si představovali, výzkum a aplikace umělé inteligence je široký a složitý. Mezi hlavní oblasti vývoje patří řešení problémů, vnímání, plánování a řízení robotiky. Kromě rychlého rozšiřování znalostí a průlomů AI je jeho dostupnost mnohem větší než dříve. Relativní snadnost přístupu a použití řešení od hlavních hráčů, jako jsou IBM, Google, Amazon, Microsoft a velké množství začínajících podniků, činí organizacím mnohem jednodušší začlenit AI do svých produktů a služeb. Jedna kategorie aplikace AI, </a:t>
            </a:r>
            <a:r>
              <a:rPr lang="cs-CZ" sz="800" kern="1200" err="1">
                <a:solidFill>
                  <a:schemeClr val="tx1"/>
                </a:solidFill>
                <a:effectLst/>
                <a:latin typeface="+mn-lt"/>
                <a:ea typeface="+mn-ea"/>
                <a:cs typeface="+mn-cs"/>
              </a:rPr>
              <a:t>chatbots</a:t>
            </a:r>
            <a:r>
              <a:rPr lang="cs-CZ" sz="800" kern="1200">
                <a:solidFill>
                  <a:schemeClr val="tx1"/>
                </a:solidFill>
                <a:effectLst/>
                <a:latin typeface="+mn-lt"/>
                <a:ea typeface="+mn-ea"/>
                <a:cs typeface="+mn-cs"/>
              </a:rPr>
              <a:t>, poskytuje rozhraní mezi člověkem a počítačem. To může simulovat základní konverzaci, takže poskytovatelé služeb mohou snížit náklady na zákaznický servis. Tyto </a:t>
            </a:r>
            <a:r>
              <a:rPr lang="cs-CZ" sz="800" kern="1200" err="1">
                <a:solidFill>
                  <a:schemeClr val="tx1"/>
                </a:solidFill>
                <a:effectLst/>
                <a:latin typeface="+mn-lt"/>
                <a:ea typeface="+mn-ea"/>
                <a:cs typeface="+mn-cs"/>
              </a:rPr>
              <a:t>chatboty</a:t>
            </a:r>
            <a:r>
              <a:rPr lang="cs-CZ" sz="800" kern="1200">
                <a:solidFill>
                  <a:schemeClr val="tx1"/>
                </a:solidFill>
                <a:effectLst/>
                <a:latin typeface="+mn-lt"/>
                <a:ea typeface="+mn-ea"/>
                <a:cs typeface="+mn-cs"/>
              </a:rPr>
              <a:t> jsou stále cennější s pokroky v strojovém učení i v rozpoznávání přirozeného jazyka. AI přináší pro lidstvo mnoho hodnot , ale je pravděpodobné, že také vytvoří některé významné výzvy. Pokročilé roboty a stroje poháněné umělou inteligencí budou pravděpodobně provádět lidské úkoly rychleji, levněji a s lepšími výsledky. To bezpochyby změní povahu lidské práce.                                                                                                </a:t>
            </a:r>
          </a:p>
          <a:p>
            <a:endParaRPr lang="cs-CZ"/>
          </a:p>
        </p:txBody>
      </p:sp>
      <p:sp>
        <p:nvSpPr>
          <p:cNvPr id="4" name="Zástupný symbol pro číslo snímku 3"/>
          <p:cNvSpPr>
            <a:spLocks noGrp="1"/>
          </p:cNvSpPr>
          <p:nvPr>
            <p:ph type="sldNum" sz="quarter" idx="5"/>
          </p:nvPr>
        </p:nvSpPr>
        <p:spPr/>
        <p:txBody>
          <a:bodyPr/>
          <a:lstStyle/>
          <a:p>
            <a:fld id="{E8563233-14F9-4AAE-B90F-855EC7D33C66}" type="slidenum">
              <a:rPr lang="cs-CZ" smtClean="0"/>
              <a:t>7</a:t>
            </a:fld>
            <a:endParaRPr lang="cs-CZ"/>
          </a:p>
        </p:txBody>
      </p:sp>
    </p:spTree>
    <p:extLst>
      <p:ext uri="{BB962C8B-B14F-4D97-AF65-F5344CB8AC3E}">
        <p14:creationId xmlns:p14="http://schemas.microsoft.com/office/powerpoint/2010/main" val="2561908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ŠAM</a:t>
            </a:r>
          </a:p>
        </p:txBody>
      </p:sp>
      <p:sp>
        <p:nvSpPr>
          <p:cNvPr id="4" name="Zástupný symbol pro číslo snímku 3"/>
          <p:cNvSpPr>
            <a:spLocks noGrp="1"/>
          </p:cNvSpPr>
          <p:nvPr>
            <p:ph type="sldNum" sz="quarter" idx="5"/>
          </p:nvPr>
        </p:nvSpPr>
        <p:spPr/>
        <p:txBody>
          <a:bodyPr/>
          <a:lstStyle/>
          <a:p>
            <a:fld id="{1CEA49BA-424F-4866-82F9-546674CCD8AF}" type="slidenum">
              <a:rPr lang="cs-CZ" smtClean="0"/>
              <a:t>9</a:t>
            </a:fld>
            <a:endParaRPr lang="cs-CZ"/>
          </a:p>
        </p:txBody>
      </p:sp>
    </p:spTree>
    <p:extLst>
      <p:ext uri="{BB962C8B-B14F-4D97-AF65-F5344CB8AC3E}">
        <p14:creationId xmlns:p14="http://schemas.microsoft.com/office/powerpoint/2010/main" val="705127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 - dominantní ND-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Nadpis 6">
            <a:extLst>
              <a:ext uri="{FF2B5EF4-FFF2-40B4-BE49-F238E27FC236}">
                <a16:creationId xmlns:a16="http://schemas.microsoft.com/office/drawing/2014/main" id="{69597DAA-2B08-4ABD-BBC5-CE0248C0D74D}"/>
              </a:ext>
            </a:extLst>
          </p:cNvPr>
          <p:cNvSpPr>
            <a:spLocks noGrp="1"/>
          </p:cNvSpPr>
          <p:nvPr>
            <p:ph type="title" hasCustomPrompt="1"/>
          </p:nvPr>
        </p:nvSpPr>
        <p:spPr>
          <a:xfrm>
            <a:off x="628649" y="0"/>
            <a:ext cx="7886700" cy="1325563"/>
          </a:xfrm>
        </p:spPr>
        <p:txBody>
          <a:bodyPr>
            <a:normAutofit/>
          </a:bodyPr>
          <a:lstStyle>
            <a:lvl1pPr algn="ctr">
              <a:defRPr sz="4000" b="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p>
        </p:txBody>
      </p:sp>
      <p:pic>
        <p:nvPicPr>
          <p:cNvPr id="3" name="Obrázek 2">
            <a:extLst>
              <a:ext uri="{FF2B5EF4-FFF2-40B4-BE49-F238E27FC236}">
                <a16:creationId xmlns:a16="http://schemas.microsoft.com/office/drawing/2014/main" id="{63F66BD0-2CDD-4416-A980-C7BCDD6FA4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7046" y="2731887"/>
            <a:ext cx="6089906" cy="1177382"/>
          </a:xfrm>
          <a:prstGeom prst="rect">
            <a:avLst/>
          </a:prstGeom>
        </p:spPr>
      </p:pic>
      <p:sp>
        <p:nvSpPr>
          <p:cNvPr id="6" name="Subtitle 2">
            <a:extLst>
              <a:ext uri="{FF2B5EF4-FFF2-40B4-BE49-F238E27FC236}">
                <a16:creationId xmlns:a16="http://schemas.microsoft.com/office/drawing/2014/main" id="{68F9969A-EE33-4269-A3F0-B02EE21194BC}"/>
              </a:ext>
            </a:extLst>
          </p:cNvPr>
          <p:cNvSpPr>
            <a:spLocks noGrp="1"/>
          </p:cNvSpPr>
          <p:nvPr>
            <p:ph type="subTitle" idx="1"/>
          </p:nvPr>
        </p:nvSpPr>
        <p:spPr>
          <a:xfrm>
            <a:off x="359229" y="5315594"/>
            <a:ext cx="6858000" cy="728036"/>
          </a:xfrm>
          <a:prstGeom prst="rect">
            <a:avLst/>
          </a:prstGeom>
        </p:spPr>
        <p:txBody>
          <a:bodyPr>
            <a:noAutofit/>
          </a:bodyPr>
          <a:lstStyle>
            <a:lvl1pPr marL="0" indent="0" algn="l">
              <a:buNone/>
              <a:defRPr sz="18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835612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osle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D1D8F56-86B1-4E51-9EFD-317A5B422A9A}"/>
              </a:ext>
            </a:extLst>
          </p:cNvPr>
          <p:cNvSpPr txBox="1"/>
          <p:nvPr userDrawn="1"/>
        </p:nvSpPr>
        <p:spPr>
          <a:xfrm>
            <a:off x="7084381" y="4771287"/>
            <a:ext cx="4243526" cy="630942"/>
          </a:xfrm>
          <a:prstGeom prst="rect">
            <a:avLst/>
          </a:prstGeom>
          <a:noFill/>
        </p:spPr>
        <p:txBody>
          <a:bodyPr wrap="square" rtlCol="0">
            <a:spAutoFit/>
          </a:bodyPr>
          <a:lstStyle/>
          <a:p>
            <a:r>
              <a:rPr lang="cs-CZ" sz="3500" dirty="0" err="1">
                <a:latin typeface="Dancing Script" panose="03080600040507000D00" pitchFamily="66" charset="-18"/>
              </a:rPr>
              <a:t>Follow</a:t>
            </a:r>
            <a:r>
              <a:rPr lang="cs-CZ" sz="3500" dirty="0">
                <a:latin typeface="Dancing Script" panose="03080600040507000D00" pitchFamily="66" charset="-18"/>
              </a:rPr>
              <a:t> </a:t>
            </a:r>
            <a:r>
              <a:rPr lang="cs-CZ" sz="3500" dirty="0" err="1">
                <a:latin typeface="Dancing Script" panose="03080600040507000D00" pitchFamily="66" charset="-18"/>
              </a:rPr>
              <a:t>us</a:t>
            </a:r>
            <a:endParaRPr lang="cs-CZ" sz="3500" dirty="0">
              <a:latin typeface="Dancing Script" panose="03080600040507000D00" pitchFamily="66" charset="-18"/>
            </a:endParaRPr>
          </a:p>
        </p:txBody>
      </p:sp>
      <p:pic>
        <p:nvPicPr>
          <p:cNvPr id="6" name="Obrázek 5">
            <a:extLst>
              <a:ext uri="{FF2B5EF4-FFF2-40B4-BE49-F238E27FC236}">
                <a16:creationId xmlns:a16="http://schemas.microsoft.com/office/drawing/2014/main" id="{C3201AA9-39C7-4F04-A377-70E15A3DFE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3611" y="5406012"/>
            <a:ext cx="2246050" cy="1318431"/>
          </a:xfrm>
          <a:prstGeom prst="rect">
            <a:avLst/>
          </a:prstGeom>
        </p:spPr>
      </p:pic>
      <p:pic>
        <p:nvPicPr>
          <p:cNvPr id="8" name="Obrázek 7">
            <a:extLst>
              <a:ext uri="{FF2B5EF4-FFF2-40B4-BE49-F238E27FC236}">
                <a16:creationId xmlns:a16="http://schemas.microsoft.com/office/drawing/2014/main" id="{2A67A1E9-C815-4400-8866-D44016B495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860" y="5398448"/>
            <a:ext cx="2850127" cy="1325995"/>
          </a:xfrm>
          <a:prstGeom prst="rect">
            <a:avLst/>
          </a:prstGeom>
        </p:spPr>
      </p:pic>
      <p:sp>
        <p:nvSpPr>
          <p:cNvPr id="11" name="TextovéPole 10">
            <a:extLst>
              <a:ext uri="{FF2B5EF4-FFF2-40B4-BE49-F238E27FC236}">
                <a16:creationId xmlns:a16="http://schemas.microsoft.com/office/drawing/2014/main" id="{F99FC386-528A-4666-87F3-33C8112D2C75}"/>
              </a:ext>
            </a:extLst>
          </p:cNvPr>
          <p:cNvSpPr txBox="1"/>
          <p:nvPr userDrawn="1"/>
        </p:nvSpPr>
        <p:spPr>
          <a:xfrm>
            <a:off x="2232733" y="596595"/>
            <a:ext cx="4678533" cy="707886"/>
          </a:xfrm>
          <a:prstGeom prst="rect">
            <a:avLst/>
          </a:prstGeom>
          <a:noFill/>
        </p:spPr>
        <p:txBody>
          <a:bodyPr wrap="square" rtlCol="0">
            <a:spAutoFit/>
          </a:bodyPr>
          <a:lstStyle/>
          <a:p>
            <a:pPr algn="ctr"/>
            <a:r>
              <a:rPr lang="cs-CZ" sz="4000" b="1" dirty="0">
                <a:solidFill>
                  <a:srgbClr val="009EE0"/>
                </a:solidFill>
              </a:rPr>
              <a:t>JSME TU PRO VÁS! </a:t>
            </a:r>
          </a:p>
        </p:txBody>
      </p:sp>
      <p:pic>
        <p:nvPicPr>
          <p:cNvPr id="3" name="Obrázek 2" descr="Obsah obrázku oblečení, osoba, úsměv, boty&#10;&#10;Popis byl vytvořen automaticky">
            <a:extLst>
              <a:ext uri="{FF2B5EF4-FFF2-40B4-BE49-F238E27FC236}">
                <a16:creationId xmlns:a16="http://schemas.microsoft.com/office/drawing/2014/main" id="{BF84103C-21B6-58C4-011A-FB5E990097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83688"/>
            <a:ext cx="9144000" cy="3273879"/>
          </a:xfrm>
          <a:prstGeom prst="rect">
            <a:avLst/>
          </a:prstGeom>
        </p:spPr>
      </p:pic>
    </p:spTree>
    <p:extLst>
      <p:ext uri="{BB962C8B-B14F-4D97-AF65-F5344CB8AC3E}">
        <p14:creationId xmlns:p14="http://schemas.microsoft.com/office/powerpoint/2010/main" val="324064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sah s titulk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372" y="0"/>
            <a:ext cx="3200647" cy="1600200"/>
          </a:xfrm>
        </p:spPr>
        <p:txBody>
          <a:bodyPr anchor="b">
            <a:noAutofit/>
          </a:bodyPr>
          <a:lstStyle>
            <a:lvl1pPr algn="ctr">
              <a:defRPr sz="32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a:t>Kliknutím lze upravit styl.</a:t>
            </a:r>
            <a:endParaRPr lang="en-US" dirty="0"/>
          </a:p>
        </p:txBody>
      </p:sp>
      <p:sp>
        <p:nvSpPr>
          <p:cNvPr id="4" name="Text Placeholder 3"/>
          <p:cNvSpPr>
            <a:spLocks noGrp="1"/>
          </p:cNvSpPr>
          <p:nvPr>
            <p:ph type="body" sz="half" idx="2"/>
          </p:nvPr>
        </p:nvSpPr>
        <p:spPr>
          <a:xfrm>
            <a:off x="378372" y="1681654"/>
            <a:ext cx="3200647" cy="4709995"/>
          </a:xfrm>
          <a:prstGeom prst="rect">
            <a:avLst/>
          </a:prstGeom>
        </p:spPr>
        <p:txBody>
          <a:bodyPr/>
          <a:lstStyle>
            <a:lvl1pPr marL="0" indent="0" algn="ctr">
              <a:buNone/>
              <a:defRPr sz="16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8" name="Content Placeholder 2">
            <a:extLst>
              <a:ext uri="{FF2B5EF4-FFF2-40B4-BE49-F238E27FC236}">
                <a16:creationId xmlns:a16="http://schemas.microsoft.com/office/drawing/2014/main" id="{FCD01720-2068-47D7-B2E5-10C43FEB350C}"/>
              </a:ext>
            </a:extLst>
          </p:cNvPr>
          <p:cNvSpPr>
            <a:spLocks noGrp="1"/>
          </p:cNvSpPr>
          <p:nvPr>
            <p:ph sz="half" idx="13"/>
          </p:nvPr>
        </p:nvSpPr>
        <p:spPr>
          <a:xfrm>
            <a:off x="3720662" y="430923"/>
            <a:ext cx="5044966" cy="5960727"/>
          </a:xfrm>
          <a:prstGeom prst="rect">
            <a:avLst/>
          </a:prstGeom>
        </p:spPr>
        <p:txBody>
          <a:bodyPr/>
          <a:lstStyle>
            <a:lvl1pPr marL="357188" indent="-357188">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2102248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rázek s titulk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720662" y="430923"/>
            <a:ext cx="5044966" cy="5960727"/>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0" name="Title 1">
            <a:extLst>
              <a:ext uri="{FF2B5EF4-FFF2-40B4-BE49-F238E27FC236}">
                <a16:creationId xmlns:a16="http://schemas.microsoft.com/office/drawing/2014/main" id="{58365C26-A275-490A-8148-3F1BF0E6B357}"/>
              </a:ext>
            </a:extLst>
          </p:cNvPr>
          <p:cNvSpPr>
            <a:spLocks noGrp="1"/>
          </p:cNvSpPr>
          <p:nvPr>
            <p:ph type="title"/>
          </p:nvPr>
        </p:nvSpPr>
        <p:spPr>
          <a:xfrm>
            <a:off x="378372" y="0"/>
            <a:ext cx="3200647" cy="1600200"/>
          </a:xfrm>
        </p:spPr>
        <p:txBody>
          <a:bodyPr anchor="b">
            <a:noAutofit/>
          </a:bodyPr>
          <a:lstStyle>
            <a:lvl1pPr algn="ctr">
              <a:defRPr sz="32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a:t>Kliknutím lze upravit styl.</a:t>
            </a:r>
            <a:endParaRPr lang="en-US" dirty="0"/>
          </a:p>
        </p:txBody>
      </p:sp>
      <p:sp>
        <p:nvSpPr>
          <p:cNvPr id="11" name="Text Placeholder 3">
            <a:extLst>
              <a:ext uri="{FF2B5EF4-FFF2-40B4-BE49-F238E27FC236}">
                <a16:creationId xmlns:a16="http://schemas.microsoft.com/office/drawing/2014/main" id="{32530165-0B00-476F-8192-F4F8C1C0199F}"/>
              </a:ext>
            </a:extLst>
          </p:cNvPr>
          <p:cNvSpPr>
            <a:spLocks noGrp="1"/>
          </p:cNvSpPr>
          <p:nvPr>
            <p:ph type="body" sz="half" idx="2"/>
          </p:nvPr>
        </p:nvSpPr>
        <p:spPr>
          <a:xfrm>
            <a:off x="378372" y="1681654"/>
            <a:ext cx="3200647" cy="4709995"/>
          </a:xfrm>
          <a:prstGeom prst="rect">
            <a:avLst/>
          </a:prstGeom>
        </p:spPr>
        <p:txBody>
          <a:bodyPr/>
          <a:lstStyle>
            <a:lvl1pPr marL="0" indent="0" algn="ctr">
              <a:buNone/>
              <a:defRPr sz="16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22269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dpis a svislý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372" y="0"/>
            <a:ext cx="8387256" cy="1325563"/>
          </a:xfrm>
        </p:spPr>
        <p:txBody>
          <a:bodyPr>
            <a:normAutofit/>
          </a:bodyPr>
          <a:lstStyle>
            <a:lvl1pPr algn="ctr">
              <a:defRPr sz="40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a:t>Kliknutím lze upravit styl.</a:t>
            </a:r>
            <a:endParaRPr lang="en-US" dirty="0"/>
          </a:p>
        </p:txBody>
      </p:sp>
      <p:sp>
        <p:nvSpPr>
          <p:cNvPr id="7" name="Content Placeholder 2">
            <a:extLst>
              <a:ext uri="{FF2B5EF4-FFF2-40B4-BE49-F238E27FC236}">
                <a16:creationId xmlns:a16="http://schemas.microsoft.com/office/drawing/2014/main" id="{D6184C3D-C7D1-4149-90A6-967A5DE31AD3}"/>
              </a:ext>
            </a:extLst>
          </p:cNvPr>
          <p:cNvSpPr>
            <a:spLocks noGrp="1"/>
          </p:cNvSpPr>
          <p:nvPr>
            <p:ph sz="half" idx="13"/>
          </p:nvPr>
        </p:nvSpPr>
        <p:spPr>
          <a:xfrm>
            <a:off x="378372" y="1418897"/>
            <a:ext cx="8387256" cy="4972754"/>
          </a:xfrm>
          <a:prstGeom prst="rect">
            <a:avLst/>
          </a:prstGeom>
        </p:spPr>
        <p:txBody>
          <a:bodyPr vert="vert"/>
          <a:lstStyle>
            <a:lvl1pPr marL="357188" indent="-357188">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204767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islý nadpis a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3953" y="365124"/>
            <a:ext cx="1971675" cy="6026525"/>
          </a:xfrm>
        </p:spPr>
        <p:txBody>
          <a:bodyPr vert="eaVert">
            <a:normAutofit/>
          </a:bodyPr>
          <a:lstStyle>
            <a:lvl1pPr algn="ctr">
              <a:defRPr sz="40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a:t>Kliknutím lze upravit styl.</a:t>
            </a:r>
            <a:endParaRPr lang="en-US" dirty="0"/>
          </a:p>
        </p:txBody>
      </p:sp>
      <p:sp>
        <p:nvSpPr>
          <p:cNvPr id="8" name="Content Placeholder 2">
            <a:extLst>
              <a:ext uri="{FF2B5EF4-FFF2-40B4-BE49-F238E27FC236}">
                <a16:creationId xmlns:a16="http://schemas.microsoft.com/office/drawing/2014/main" id="{53664BF0-DA64-4393-ACC6-D640D3AD9C83}"/>
              </a:ext>
            </a:extLst>
          </p:cNvPr>
          <p:cNvSpPr>
            <a:spLocks noGrp="1"/>
          </p:cNvSpPr>
          <p:nvPr>
            <p:ph sz="half" idx="13"/>
          </p:nvPr>
        </p:nvSpPr>
        <p:spPr>
          <a:xfrm>
            <a:off x="378372" y="365125"/>
            <a:ext cx="6316718" cy="6026526"/>
          </a:xfrm>
          <a:prstGeom prst="rect">
            <a:avLst/>
          </a:prstGeom>
        </p:spPr>
        <p:txBody>
          <a:bodyPr vert="vert"/>
          <a:lstStyle>
            <a:lvl1pPr marL="357188" indent="-357188">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4071569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lastní rozložení">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0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Vlastní rozložení">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ECA9813-31D7-4EA0-97B5-7F2ED9351894}"/>
              </a:ext>
            </a:extLst>
          </p:cNvPr>
          <p:cNvSpPr txBox="1"/>
          <p:nvPr userDrawn="1"/>
        </p:nvSpPr>
        <p:spPr>
          <a:xfrm>
            <a:off x="1223143" y="3222152"/>
            <a:ext cx="3836276" cy="1245919"/>
          </a:xfrm>
          <a:prstGeom prst="rect">
            <a:avLst/>
          </a:prstGeom>
          <a:noFill/>
        </p:spPr>
        <p:txBody>
          <a:bodyPr wrap="square" rtlCol="0">
            <a:spAutoFit/>
          </a:bodyPr>
          <a:lstStyle/>
          <a:p>
            <a:endParaRPr lang="cs-CZ" sz="900" dirty="0"/>
          </a:p>
          <a:p>
            <a:pPr>
              <a:lnSpc>
                <a:spcPts val="2700"/>
              </a:lnSpc>
            </a:pPr>
            <a:r>
              <a:rPr lang="cs-CZ" sz="1900" dirty="0"/>
              <a:t>+420 595 532 660</a:t>
            </a:r>
          </a:p>
          <a:p>
            <a:pPr>
              <a:lnSpc>
                <a:spcPts val="2700"/>
              </a:lnSpc>
            </a:pPr>
            <a:r>
              <a:rPr lang="cs-CZ" sz="1900" dirty="0"/>
              <a:t>info@newdimension.cz</a:t>
            </a:r>
          </a:p>
          <a:p>
            <a:pPr>
              <a:lnSpc>
                <a:spcPts val="2700"/>
              </a:lnSpc>
            </a:pPr>
            <a:r>
              <a:rPr lang="cs-CZ" sz="1900" b="0" dirty="0"/>
              <a:t>/</a:t>
            </a:r>
            <a:r>
              <a:rPr lang="cs-CZ" sz="1900" b="0" dirty="0" err="1"/>
              <a:t>newdimensioncz</a:t>
            </a:r>
            <a:endParaRPr lang="cs-CZ" sz="1900" b="0" dirty="0"/>
          </a:p>
        </p:txBody>
      </p:sp>
      <p:sp>
        <p:nvSpPr>
          <p:cNvPr id="5" name="TextovéPole 4">
            <a:extLst>
              <a:ext uri="{FF2B5EF4-FFF2-40B4-BE49-F238E27FC236}">
                <a16:creationId xmlns:a16="http://schemas.microsoft.com/office/drawing/2014/main" id="{7B6401CC-6578-4327-B5D8-EF79C1548004}"/>
              </a:ext>
            </a:extLst>
          </p:cNvPr>
          <p:cNvSpPr txBox="1"/>
          <p:nvPr userDrawn="1"/>
        </p:nvSpPr>
        <p:spPr>
          <a:xfrm>
            <a:off x="5202621" y="3222153"/>
            <a:ext cx="3836276" cy="1245919"/>
          </a:xfrm>
          <a:prstGeom prst="rect">
            <a:avLst/>
          </a:prstGeom>
          <a:noFill/>
        </p:spPr>
        <p:txBody>
          <a:bodyPr wrap="square" rtlCol="0">
            <a:spAutoFit/>
          </a:bodyPr>
          <a:lstStyle/>
          <a:p>
            <a:endParaRPr lang="cs-CZ" sz="900" dirty="0"/>
          </a:p>
          <a:p>
            <a:pPr>
              <a:lnSpc>
                <a:spcPts val="2700"/>
              </a:lnSpc>
            </a:pPr>
            <a:r>
              <a:rPr lang="cs-CZ" sz="1900" dirty="0"/>
              <a:t>+420 731 905 886</a:t>
            </a:r>
          </a:p>
          <a:p>
            <a:pPr>
              <a:lnSpc>
                <a:spcPts val="2700"/>
              </a:lnSpc>
            </a:pPr>
            <a:r>
              <a:rPr lang="cs-CZ" sz="1900" dirty="0"/>
              <a:t>butorova@newdimension.cz</a:t>
            </a:r>
          </a:p>
          <a:p>
            <a:pPr>
              <a:lnSpc>
                <a:spcPts val="2700"/>
              </a:lnSpc>
            </a:pPr>
            <a:r>
              <a:rPr lang="cs-CZ" sz="1900" b="0" dirty="0"/>
              <a:t>/</a:t>
            </a:r>
            <a:r>
              <a:rPr lang="cs-CZ" sz="1900" b="0" dirty="0" err="1"/>
              <a:t>alzbeta-butorova</a:t>
            </a:r>
            <a:endParaRPr lang="cs-CZ" sz="1900" b="0" dirty="0"/>
          </a:p>
        </p:txBody>
      </p:sp>
      <p:sp>
        <p:nvSpPr>
          <p:cNvPr id="2" name="Obdélník 1">
            <a:extLst>
              <a:ext uri="{FF2B5EF4-FFF2-40B4-BE49-F238E27FC236}">
                <a16:creationId xmlns:a16="http://schemas.microsoft.com/office/drawing/2014/main" id="{DD31FF55-E894-4652-B951-5F8B008B561B}"/>
              </a:ext>
            </a:extLst>
          </p:cNvPr>
          <p:cNvSpPr/>
          <p:nvPr userDrawn="1"/>
        </p:nvSpPr>
        <p:spPr>
          <a:xfrm>
            <a:off x="829058" y="2916830"/>
            <a:ext cx="2967159" cy="400110"/>
          </a:xfrm>
          <a:prstGeom prst="rect">
            <a:avLst/>
          </a:prstGeom>
        </p:spPr>
        <p:txBody>
          <a:bodyPr wrap="none">
            <a:spAutoFit/>
          </a:bodyPr>
          <a:lstStyle/>
          <a:p>
            <a:r>
              <a:rPr lang="cs-CZ" sz="2000" b="1" dirty="0"/>
              <a:t>New </a:t>
            </a:r>
            <a:r>
              <a:rPr lang="cs-CZ" sz="2000" b="1" dirty="0" err="1"/>
              <a:t>Dimension</a:t>
            </a:r>
            <a:r>
              <a:rPr lang="cs-CZ" sz="2000" b="1" dirty="0"/>
              <a:t>, s.r.o.</a:t>
            </a:r>
          </a:p>
        </p:txBody>
      </p:sp>
      <p:sp>
        <p:nvSpPr>
          <p:cNvPr id="4" name="Obdélník 3">
            <a:extLst>
              <a:ext uri="{FF2B5EF4-FFF2-40B4-BE49-F238E27FC236}">
                <a16:creationId xmlns:a16="http://schemas.microsoft.com/office/drawing/2014/main" id="{BA547FD5-539A-402C-96A9-B030AF1AC7D1}"/>
              </a:ext>
            </a:extLst>
          </p:cNvPr>
          <p:cNvSpPr/>
          <p:nvPr userDrawn="1"/>
        </p:nvSpPr>
        <p:spPr>
          <a:xfrm>
            <a:off x="4916217" y="2916830"/>
            <a:ext cx="2389757" cy="400110"/>
          </a:xfrm>
          <a:prstGeom prst="rect">
            <a:avLst/>
          </a:prstGeom>
        </p:spPr>
        <p:txBody>
          <a:bodyPr wrap="none">
            <a:spAutoFit/>
          </a:bodyPr>
          <a:lstStyle/>
          <a:p>
            <a:r>
              <a:rPr lang="cs-CZ" sz="2000" b="1" dirty="0"/>
              <a:t>Alžběta Butorová</a:t>
            </a:r>
          </a:p>
        </p:txBody>
      </p:sp>
    </p:spTree>
    <p:extLst>
      <p:ext uri="{BB962C8B-B14F-4D97-AF65-F5344CB8AC3E}">
        <p14:creationId xmlns:p14="http://schemas.microsoft.com/office/powerpoint/2010/main" val="52689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Vlastní rozložení">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ECA9813-31D7-4EA0-97B5-7F2ED9351894}"/>
              </a:ext>
            </a:extLst>
          </p:cNvPr>
          <p:cNvSpPr txBox="1"/>
          <p:nvPr userDrawn="1"/>
        </p:nvSpPr>
        <p:spPr>
          <a:xfrm>
            <a:off x="1249776" y="3239907"/>
            <a:ext cx="3836276" cy="1245919"/>
          </a:xfrm>
          <a:prstGeom prst="rect">
            <a:avLst/>
          </a:prstGeom>
          <a:noFill/>
        </p:spPr>
        <p:txBody>
          <a:bodyPr wrap="square" rtlCol="0">
            <a:spAutoFit/>
          </a:bodyPr>
          <a:lstStyle/>
          <a:p>
            <a:endParaRPr lang="cs-CZ" sz="900" dirty="0"/>
          </a:p>
          <a:p>
            <a:pPr>
              <a:lnSpc>
                <a:spcPts val="2700"/>
              </a:lnSpc>
            </a:pPr>
            <a:r>
              <a:rPr lang="cs-CZ" sz="1900" dirty="0"/>
              <a:t>+420 595 532 660</a:t>
            </a:r>
          </a:p>
          <a:p>
            <a:pPr>
              <a:lnSpc>
                <a:spcPts val="2700"/>
              </a:lnSpc>
            </a:pPr>
            <a:r>
              <a:rPr lang="cs-CZ" sz="1900" dirty="0"/>
              <a:t>info@newdimension.cz</a:t>
            </a:r>
          </a:p>
          <a:p>
            <a:pPr>
              <a:lnSpc>
                <a:spcPts val="2700"/>
              </a:lnSpc>
            </a:pPr>
            <a:r>
              <a:rPr lang="cs-CZ" sz="1900" b="0" dirty="0"/>
              <a:t>/</a:t>
            </a:r>
            <a:r>
              <a:rPr lang="cs-CZ" sz="1900" b="0" dirty="0" err="1"/>
              <a:t>newdimensioncz</a:t>
            </a:r>
            <a:endParaRPr lang="cs-CZ" sz="1900" b="0" dirty="0"/>
          </a:p>
        </p:txBody>
      </p:sp>
      <p:sp>
        <p:nvSpPr>
          <p:cNvPr id="2" name="Obdélník 1">
            <a:extLst>
              <a:ext uri="{FF2B5EF4-FFF2-40B4-BE49-F238E27FC236}">
                <a16:creationId xmlns:a16="http://schemas.microsoft.com/office/drawing/2014/main" id="{DD31FF55-E894-4652-B951-5F8B008B561B}"/>
              </a:ext>
            </a:extLst>
          </p:cNvPr>
          <p:cNvSpPr/>
          <p:nvPr userDrawn="1"/>
        </p:nvSpPr>
        <p:spPr>
          <a:xfrm>
            <a:off x="829058" y="2916830"/>
            <a:ext cx="2967159" cy="400110"/>
          </a:xfrm>
          <a:prstGeom prst="rect">
            <a:avLst/>
          </a:prstGeom>
        </p:spPr>
        <p:txBody>
          <a:bodyPr wrap="none">
            <a:spAutoFit/>
          </a:bodyPr>
          <a:lstStyle/>
          <a:p>
            <a:r>
              <a:rPr lang="cs-CZ" sz="2000" b="1" dirty="0"/>
              <a:t>New </a:t>
            </a:r>
            <a:r>
              <a:rPr lang="cs-CZ" sz="2000" b="1" dirty="0" err="1"/>
              <a:t>Dimension</a:t>
            </a:r>
            <a:r>
              <a:rPr lang="cs-CZ" sz="2000" b="1" dirty="0"/>
              <a:t>, s.r.o.</a:t>
            </a:r>
          </a:p>
        </p:txBody>
      </p:sp>
      <p:sp>
        <p:nvSpPr>
          <p:cNvPr id="6" name="TextovéPole 5">
            <a:extLst>
              <a:ext uri="{FF2B5EF4-FFF2-40B4-BE49-F238E27FC236}">
                <a16:creationId xmlns:a16="http://schemas.microsoft.com/office/drawing/2014/main" id="{EFA4A6EB-A0AA-4542-A89E-717C16DC8268}"/>
              </a:ext>
            </a:extLst>
          </p:cNvPr>
          <p:cNvSpPr txBox="1"/>
          <p:nvPr userDrawn="1"/>
        </p:nvSpPr>
        <p:spPr>
          <a:xfrm>
            <a:off x="4667494" y="3151573"/>
            <a:ext cx="680291" cy="1334253"/>
          </a:xfrm>
          <a:prstGeom prst="rect">
            <a:avLst/>
          </a:prstGeom>
          <a:solidFill>
            <a:schemeClr val="bg1"/>
          </a:solidFill>
        </p:spPr>
        <p:txBody>
          <a:bodyPr wrap="square" rtlCol="0">
            <a:spAutoFit/>
          </a:bodyPr>
          <a:lstStyle/>
          <a:p>
            <a:endParaRPr lang="cs-CZ" dirty="0">
              <a:ln>
                <a:solidFill>
                  <a:schemeClr val="bg1"/>
                </a:solidFill>
              </a:ln>
              <a:solidFill>
                <a:schemeClr val="bg1"/>
              </a:solidFill>
            </a:endParaRPr>
          </a:p>
        </p:txBody>
      </p:sp>
    </p:spTree>
    <p:extLst>
      <p:ext uri="{BB962C8B-B14F-4D97-AF65-F5344CB8AC3E}">
        <p14:creationId xmlns:p14="http://schemas.microsoft.com/office/powerpoint/2010/main" val="106762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F6FA7-EC64-4B65-BE99-FD7DD2A0439F}"/>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3838599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Vlastní rozložení">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ECA9813-31D7-4EA0-97B5-7F2ED9351894}"/>
              </a:ext>
            </a:extLst>
          </p:cNvPr>
          <p:cNvSpPr txBox="1"/>
          <p:nvPr userDrawn="1"/>
        </p:nvSpPr>
        <p:spPr>
          <a:xfrm>
            <a:off x="1152038" y="3222153"/>
            <a:ext cx="3836276" cy="1245919"/>
          </a:xfrm>
          <a:prstGeom prst="rect">
            <a:avLst/>
          </a:prstGeom>
          <a:noFill/>
        </p:spPr>
        <p:txBody>
          <a:bodyPr wrap="square" rtlCol="0">
            <a:spAutoFit/>
          </a:bodyPr>
          <a:lstStyle/>
          <a:p>
            <a:endParaRPr lang="cs-CZ" sz="900" dirty="0"/>
          </a:p>
          <a:p>
            <a:pPr>
              <a:lnSpc>
                <a:spcPts val="2700"/>
              </a:lnSpc>
            </a:pPr>
            <a:r>
              <a:rPr lang="cs-CZ" sz="1900" dirty="0"/>
              <a:t>+420 724 114 142</a:t>
            </a:r>
          </a:p>
          <a:p>
            <a:pPr>
              <a:lnSpc>
                <a:spcPts val="2700"/>
              </a:lnSpc>
            </a:pPr>
            <a:r>
              <a:rPr lang="cs-CZ" sz="1900" dirty="0"/>
              <a:t>chylkova@newdimension.cz</a:t>
            </a:r>
          </a:p>
          <a:p>
            <a:pPr>
              <a:lnSpc>
                <a:spcPts val="2700"/>
              </a:lnSpc>
            </a:pPr>
            <a:r>
              <a:rPr lang="cs-CZ" sz="1900" b="0" dirty="0"/>
              <a:t>/</a:t>
            </a:r>
            <a:r>
              <a:rPr lang="cs-CZ" sz="1900" b="0" dirty="0" err="1"/>
              <a:t>lenka-chylkova</a:t>
            </a:r>
            <a:endParaRPr lang="cs-CZ" sz="1900" b="0" dirty="0"/>
          </a:p>
        </p:txBody>
      </p:sp>
      <p:sp>
        <p:nvSpPr>
          <p:cNvPr id="5" name="TextovéPole 4">
            <a:extLst>
              <a:ext uri="{FF2B5EF4-FFF2-40B4-BE49-F238E27FC236}">
                <a16:creationId xmlns:a16="http://schemas.microsoft.com/office/drawing/2014/main" id="{7B6401CC-6578-4327-B5D8-EF79C1548004}"/>
              </a:ext>
            </a:extLst>
          </p:cNvPr>
          <p:cNvSpPr txBox="1"/>
          <p:nvPr userDrawn="1"/>
        </p:nvSpPr>
        <p:spPr>
          <a:xfrm>
            <a:off x="5202621" y="3222153"/>
            <a:ext cx="3836276" cy="1245919"/>
          </a:xfrm>
          <a:prstGeom prst="rect">
            <a:avLst/>
          </a:prstGeom>
          <a:noFill/>
        </p:spPr>
        <p:txBody>
          <a:bodyPr wrap="square" rtlCol="0">
            <a:spAutoFit/>
          </a:bodyPr>
          <a:lstStyle/>
          <a:p>
            <a:endParaRPr lang="cs-CZ" sz="900" dirty="0"/>
          </a:p>
          <a:p>
            <a:pPr>
              <a:lnSpc>
                <a:spcPts val="2700"/>
              </a:lnSpc>
            </a:pPr>
            <a:r>
              <a:rPr lang="cs-CZ" sz="1900" dirty="0"/>
              <a:t>+420 731 905 886</a:t>
            </a:r>
          </a:p>
          <a:p>
            <a:pPr>
              <a:lnSpc>
                <a:spcPts val="2700"/>
              </a:lnSpc>
            </a:pPr>
            <a:r>
              <a:rPr lang="cs-CZ" sz="1900" dirty="0"/>
              <a:t>butorova@newdimension.cz</a:t>
            </a:r>
          </a:p>
          <a:p>
            <a:pPr>
              <a:lnSpc>
                <a:spcPts val="2700"/>
              </a:lnSpc>
            </a:pPr>
            <a:r>
              <a:rPr lang="cs-CZ" sz="1900" b="0" dirty="0"/>
              <a:t>/</a:t>
            </a:r>
            <a:r>
              <a:rPr lang="cs-CZ" sz="1900" b="0" dirty="0" err="1"/>
              <a:t>alzbeta-butorova</a:t>
            </a:r>
            <a:endParaRPr lang="cs-CZ" sz="1900" b="0" dirty="0"/>
          </a:p>
        </p:txBody>
      </p:sp>
      <p:sp>
        <p:nvSpPr>
          <p:cNvPr id="2" name="Obdélník 1">
            <a:extLst>
              <a:ext uri="{FF2B5EF4-FFF2-40B4-BE49-F238E27FC236}">
                <a16:creationId xmlns:a16="http://schemas.microsoft.com/office/drawing/2014/main" id="{DD31FF55-E894-4652-B951-5F8B008B561B}"/>
              </a:ext>
            </a:extLst>
          </p:cNvPr>
          <p:cNvSpPr/>
          <p:nvPr userDrawn="1"/>
        </p:nvSpPr>
        <p:spPr>
          <a:xfrm>
            <a:off x="829058" y="2916830"/>
            <a:ext cx="2195794" cy="400110"/>
          </a:xfrm>
          <a:prstGeom prst="rect">
            <a:avLst/>
          </a:prstGeom>
        </p:spPr>
        <p:txBody>
          <a:bodyPr wrap="none">
            <a:spAutoFit/>
          </a:bodyPr>
          <a:lstStyle/>
          <a:p>
            <a:r>
              <a:rPr lang="cs-CZ" sz="2000" b="1" dirty="0"/>
              <a:t>Lenka Chýlková</a:t>
            </a:r>
          </a:p>
        </p:txBody>
      </p:sp>
      <p:sp>
        <p:nvSpPr>
          <p:cNvPr id="4" name="Obdélník 3">
            <a:extLst>
              <a:ext uri="{FF2B5EF4-FFF2-40B4-BE49-F238E27FC236}">
                <a16:creationId xmlns:a16="http://schemas.microsoft.com/office/drawing/2014/main" id="{BA547FD5-539A-402C-96A9-B030AF1AC7D1}"/>
              </a:ext>
            </a:extLst>
          </p:cNvPr>
          <p:cNvSpPr/>
          <p:nvPr userDrawn="1"/>
        </p:nvSpPr>
        <p:spPr>
          <a:xfrm>
            <a:off x="4916217" y="2916830"/>
            <a:ext cx="2389757" cy="400110"/>
          </a:xfrm>
          <a:prstGeom prst="rect">
            <a:avLst/>
          </a:prstGeom>
        </p:spPr>
        <p:txBody>
          <a:bodyPr wrap="none">
            <a:spAutoFit/>
          </a:bodyPr>
          <a:lstStyle/>
          <a:p>
            <a:r>
              <a:rPr lang="cs-CZ" sz="2000" b="1" dirty="0"/>
              <a:t>Alžběta Butorová</a:t>
            </a:r>
          </a:p>
        </p:txBody>
      </p:sp>
    </p:spTree>
    <p:extLst>
      <p:ext uri="{BB962C8B-B14F-4D97-AF65-F5344CB8AC3E}">
        <p14:creationId xmlns:p14="http://schemas.microsoft.com/office/powerpoint/2010/main" val="1119862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 dominantní firm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Nadpis 6">
            <a:extLst>
              <a:ext uri="{FF2B5EF4-FFF2-40B4-BE49-F238E27FC236}">
                <a16:creationId xmlns:a16="http://schemas.microsoft.com/office/drawing/2014/main" id="{69597DAA-2B08-4ABD-BBC5-CE0248C0D74D}"/>
              </a:ext>
            </a:extLst>
          </p:cNvPr>
          <p:cNvSpPr>
            <a:spLocks noGrp="1"/>
          </p:cNvSpPr>
          <p:nvPr>
            <p:ph type="title" hasCustomPrompt="1"/>
          </p:nvPr>
        </p:nvSpPr>
        <p:spPr>
          <a:xfrm>
            <a:off x="628649" y="0"/>
            <a:ext cx="7886700" cy="1325563"/>
          </a:xfrm>
        </p:spPr>
        <p:txBody>
          <a:bodyPr>
            <a:normAutofit/>
          </a:bodyPr>
          <a:lstStyle>
            <a:lvl1pPr algn="ctr">
              <a:defRPr sz="4000" b="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p>
        </p:txBody>
      </p:sp>
      <p:sp>
        <p:nvSpPr>
          <p:cNvPr id="15" name="Zástupný symbol obrázku 14">
            <a:extLst>
              <a:ext uri="{FF2B5EF4-FFF2-40B4-BE49-F238E27FC236}">
                <a16:creationId xmlns:a16="http://schemas.microsoft.com/office/drawing/2014/main" id="{1B5507DD-C5B8-48C2-9461-385A4032824B}"/>
              </a:ext>
            </a:extLst>
          </p:cNvPr>
          <p:cNvSpPr>
            <a:spLocks noGrp="1"/>
          </p:cNvSpPr>
          <p:nvPr>
            <p:ph type="pic" sz="quarter" idx="10" hasCustomPrompt="1"/>
          </p:nvPr>
        </p:nvSpPr>
        <p:spPr>
          <a:xfrm>
            <a:off x="2388520" y="1742279"/>
            <a:ext cx="4366960" cy="1325563"/>
          </a:xfrm>
          <a:prstGeom prst="rect">
            <a:avLst/>
          </a:prstGeom>
        </p:spPr>
        <p:txBody>
          <a:bodyPr/>
          <a:lstStyle>
            <a:lvl1pPr marL="0" indent="0" algn="ctr">
              <a:buNone/>
              <a:defRPr/>
            </a:lvl1pPr>
          </a:lstStyle>
          <a:p>
            <a:r>
              <a:rPr lang="cs-CZ" dirty="0"/>
              <a:t>Logo firmy</a:t>
            </a:r>
          </a:p>
        </p:txBody>
      </p:sp>
      <p:sp>
        <p:nvSpPr>
          <p:cNvPr id="5" name="Subtitle 2">
            <a:extLst>
              <a:ext uri="{FF2B5EF4-FFF2-40B4-BE49-F238E27FC236}">
                <a16:creationId xmlns:a16="http://schemas.microsoft.com/office/drawing/2014/main" id="{48FD4113-BDA1-4179-A167-02853B353051}"/>
              </a:ext>
            </a:extLst>
          </p:cNvPr>
          <p:cNvSpPr>
            <a:spLocks noGrp="1"/>
          </p:cNvSpPr>
          <p:nvPr>
            <p:ph type="subTitle" idx="1"/>
          </p:nvPr>
        </p:nvSpPr>
        <p:spPr>
          <a:xfrm>
            <a:off x="2388520" y="5315594"/>
            <a:ext cx="4366960" cy="728036"/>
          </a:xfrm>
          <a:prstGeom prst="rect">
            <a:avLst/>
          </a:prstGeom>
        </p:spPr>
        <p:txBody>
          <a:bodyPr>
            <a:noAutofit/>
          </a:bodyPr>
          <a:lstStyle>
            <a:lvl1pPr marL="0" indent="0" algn="r">
              <a:buNone/>
              <a:defRPr sz="18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099777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5579F-54E5-43B9-9111-E21CE358FAF2}"/>
              </a:ext>
            </a:extLst>
          </p:cNvPr>
          <p:cNvSpPr>
            <a:spLocks noGrp="1"/>
          </p:cNvSpPr>
          <p:nvPr>
            <p:ph type="title"/>
          </p:nvPr>
        </p:nvSpPr>
        <p:spPr>
          <a:xfrm>
            <a:off x="841714" y="967667"/>
            <a:ext cx="7886700" cy="1325563"/>
          </a:xfrm>
        </p:spPr>
        <p:txBody>
          <a:bodyPr/>
          <a:lstStyle/>
          <a:p>
            <a:r>
              <a:rPr lang="cs-CZ" dirty="0"/>
              <a:t>Kliknutím lze upravit styl.</a:t>
            </a:r>
          </a:p>
        </p:txBody>
      </p:sp>
    </p:spTree>
    <p:extLst>
      <p:ext uri="{BB962C8B-B14F-4D97-AF65-F5344CB8AC3E}">
        <p14:creationId xmlns:p14="http://schemas.microsoft.com/office/powerpoint/2010/main" val="260973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Základní lis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8372" y="0"/>
            <a:ext cx="8397766" cy="1325563"/>
          </a:xfrm>
        </p:spPr>
        <p:txBody>
          <a:bodyPr>
            <a:normAutofit/>
          </a:bodyPr>
          <a:lstStyle>
            <a:lvl1pPr algn="ctr">
              <a:defRPr sz="40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
        <p:nvSpPr>
          <p:cNvPr id="3" name="Content Placeholder 2"/>
          <p:cNvSpPr>
            <a:spLocks noGrp="1"/>
          </p:cNvSpPr>
          <p:nvPr>
            <p:ph idx="1"/>
          </p:nvPr>
        </p:nvSpPr>
        <p:spPr>
          <a:xfrm>
            <a:off x="378372" y="1404256"/>
            <a:ext cx="8397766" cy="4987399"/>
          </a:xfrm>
          <a:prstGeom prst="rect">
            <a:avLst/>
          </a:prstGeom>
        </p:spPr>
        <p:txBody>
          <a:bodyPr/>
          <a:lstStyle>
            <a:lvl1pPr marL="357188" indent="-357188">
              <a:buFontTx/>
              <a:buBlip>
                <a:blip r:embed="rId3"/>
              </a:buBlip>
              <a:defRPr/>
            </a:lvl1pPr>
            <a:lvl2pPr>
              <a:buClr>
                <a:srgbClr val="009EE0"/>
              </a:buClr>
              <a:defRPr/>
            </a:lvl2pPr>
            <a:lvl3pPr>
              <a:buClr>
                <a:schemeClr val="accent1"/>
              </a:buClr>
              <a:defRPr/>
            </a:lvl3pPr>
            <a:lvl4pPr>
              <a:buClr>
                <a:schemeClr val="accent1"/>
              </a:buClr>
              <a:defRPr/>
            </a:lvl4pPr>
            <a:lvl5pPr>
              <a:buClr>
                <a:schemeClr val="accent1"/>
              </a:buCl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366298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čás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0"/>
            <a:ext cx="7886700" cy="2852737"/>
          </a:xfrm>
        </p:spPr>
        <p:txBody>
          <a:bodyPr anchor="b"/>
          <a:lstStyle>
            <a:lvl1pPr algn="ctr">
              <a:defRPr sz="6000" b="0" cap="all" baseline="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
        <p:nvSpPr>
          <p:cNvPr id="3" name="Text Placeholder 2"/>
          <p:cNvSpPr>
            <a:spLocks noGrp="1"/>
          </p:cNvSpPr>
          <p:nvPr>
            <p:ph type="body" idx="1"/>
          </p:nvPr>
        </p:nvSpPr>
        <p:spPr>
          <a:xfrm>
            <a:off x="623888" y="3429000"/>
            <a:ext cx="7886700" cy="1212622"/>
          </a:xfrm>
          <a:prstGeom prst="rect">
            <a:avLst/>
          </a:prstGeom>
        </p:spPr>
        <p:txBody>
          <a:bodyPr/>
          <a:lstStyle>
            <a:lvl1pPr marL="0" indent="0">
              <a:buNone/>
              <a:defRPr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Tree>
    <p:extLst>
      <p:ext uri="{BB962C8B-B14F-4D97-AF65-F5344CB8AC3E}">
        <p14:creationId xmlns:p14="http://schemas.microsoft.com/office/powerpoint/2010/main" val="364156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8372" y="0"/>
            <a:ext cx="8397766" cy="1325563"/>
          </a:xfrm>
        </p:spPr>
        <p:txBody>
          <a:bodyPr>
            <a:normAutofit/>
          </a:bodyPr>
          <a:lstStyle>
            <a:lvl1pPr algn="ctr">
              <a:defRPr sz="40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
        <p:nvSpPr>
          <p:cNvPr id="3" name="Content Placeholder 2"/>
          <p:cNvSpPr>
            <a:spLocks noGrp="1"/>
          </p:cNvSpPr>
          <p:nvPr>
            <p:ph sz="half" idx="1"/>
          </p:nvPr>
        </p:nvSpPr>
        <p:spPr>
          <a:xfrm>
            <a:off x="378372" y="1404256"/>
            <a:ext cx="4136478" cy="4987397"/>
          </a:xfrm>
          <a:prstGeom prst="rect">
            <a:avLst/>
          </a:prstGeom>
        </p:spPr>
        <p:txBody>
          <a:bodyPr/>
          <a:lstStyle>
            <a:lvl1pPr marL="357188" indent="-357188">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Content Placeholder 2">
            <a:extLst>
              <a:ext uri="{FF2B5EF4-FFF2-40B4-BE49-F238E27FC236}">
                <a16:creationId xmlns:a16="http://schemas.microsoft.com/office/drawing/2014/main" id="{F14DE3DE-87F3-4A5C-AAF1-26BE488F2FE8}"/>
              </a:ext>
            </a:extLst>
          </p:cNvPr>
          <p:cNvSpPr>
            <a:spLocks noGrp="1"/>
          </p:cNvSpPr>
          <p:nvPr>
            <p:ph sz="half" idx="10"/>
          </p:nvPr>
        </p:nvSpPr>
        <p:spPr>
          <a:xfrm>
            <a:off x="4629152" y="1404257"/>
            <a:ext cx="4146986" cy="4987398"/>
          </a:xfrm>
          <a:prstGeom prst="rect">
            <a:avLst/>
          </a:prstGeom>
        </p:spPr>
        <p:txBody>
          <a:bodyPr/>
          <a:lstStyle>
            <a:lvl1pPr marL="357188" indent="-357188">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329508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ovnání">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179" y="0"/>
            <a:ext cx="8405117" cy="1325563"/>
          </a:xfrm>
        </p:spPr>
        <p:txBody>
          <a:bodyPr>
            <a:normAutofit/>
          </a:bodyPr>
          <a:lstStyle>
            <a:lvl1pPr algn="ctr">
              <a:defRPr sz="40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
        <p:nvSpPr>
          <p:cNvPr id="3" name="Text Placeholder 2"/>
          <p:cNvSpPr>
            <a:spLocks noGrp="1"/>
          </p:cNvSpPr>
          <p:nvPr>
            <p:ph type="body" idx="1"/>
          </p:nvPr>
        </p:nvSpPr>
        <p:spPr>
          <a:xfrm>
            <a:off x="377179" y="1404257"/>
            <a:ext cx="4129934" cy="823912"/>
          </a:xfrm>
          <a:prstGeom prst="rect">
            <a:avLst/>
          </a:prstGeom>
        </p:spPr>
        <p:txBody>
          <a:bodyPr anchor="ctr"/>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2">
            <a:extLst>
              <a:ext uri="{FF2B5EF4-FFF2-40B4-BE49-F238E27FC236}">
                <a16:creationId xmlns:a16="http://schemas.microsoft.com/office/drawing/2014/main" id="{FF05EB88-4DED-4BA7-8D4E-EF533932BEFA}"/>
              </a:ext>
            </a:extLst>
          </p:cNvPr>
          <p:cNvSpPr>
            <a:spLocks noGrp="1"/>
          </p:cNvSpPr>
          <p:nvPr>
            <p:ph type="body" idx="10"/>
          </p:nvPr>
        </p:nvSpPr>
        <p:spPr>
          <a:xfrm>
            <a:off x="4645818" y="1404257"/>
            <a:ext cx="4136478" cy="823912"/>
          </a:xfrm>
          <a:prstGeom prst="rect">
            <a:avLst/>
          </a:prstGeom>
        </p:spPr>
        <p:txBody>
          <a:bodyPr anchor="ctr"/>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3" name="Content Placeholder 2">
            <a:extLst>
              <a:ext uri="{FF2B5EF4-FFF2-40B4-BE49-F238E27FC236}">
                <a16:creationId xmlns:a16="http://schemas.microsoft.com/office/drawing/2014/main" id="{33A46524-B647-4CC0-8261-ED4912913710}"/>
              </a:ext>
            </a:extLst>
          </p:cNvPr>
          <p:cNvSpPr>
            <a:spLocks noGrp="1"/>
          </p:cNvSpPr>
          <p:nvPr>
            <p:ph sz="half" idx="12"/>
          </p:nvPr>
        </p:nvSpPr>
        <p:spPr>
          <a:xfrm>
            <a:off x="4627958" y="2306863"/>
            <a:ext cx="4137670" cy="4084790"/>
          </a:xfrm>
          <a:prstGeom prst="rect">
            <a:avLst/>
          </a:prstGeom>
        </p:spPr>
        <p:txBody>
          <a:bodyPr/>
          <a:lstStyle>
            <a:lvl1pPr marL="357188" indent="-357188">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5" name="Content Placeholder 2">
            <a:extLst>
              <a:ext uri="{FF2B5EF4-FFF2-40B4-BE49-F238E27FC236}">
                <a16:creationId xmlns:a16="http://schemas.microsoft.com/office/drawing/2014/main" id="{F0D00C10-214B-4783-A04E-79809E93F4B0}"/>
              </a:ext>
            </a:extLst>
          </p:cNvPr>
          <p:cNvSpPr>
            <a:spLocks noGrp="1"/>
          </p:cNvSpPr>
          <p:nvPr>
            <p:ph sz="half" idx="13"/>
          </p:nvPr>
        </p:nvSpPr>
        <p:spPr>
          <a:xfrm>
            <a:off x="378372" y="2306862"/>
            <a:ext cx="4137671" cy="4084789"/>
          </a:xfrm>
          <a:prstGeom prst="rect">
            <a:avLst/>
          </a:prstGeom>
        </p:spPr>
        <p:txBody>
          <a:bodyPr/>
          <a:lstStyle>
            <a:lvl1pPr marL="357188" indent="-357188">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2779731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enom nadpi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85494-038F-46C9-AF38-448E14A5F236}"/>
              </a:ext>
            </a:extLst>
          </p:cNvPr>
          <p:cNvSpPr>
            <a:spLocks noGrp="1"/>
          </p:cNvSpPr>
          <p:nvPr>
            <p:ph type="title" hasCustomPrompt="1"/>
          </p:nvPr>
        </p:nvSpPr>
        <p:spPr>
          <a:xfrm>
            <a:off x="377179" y="0"/>
            <a:ext cx="8405117" cy="1325563"/>
          </a:xfrm>
        </p:spPr>
        <p:txBody>
          <a:bodyPr>
            <a:normAutofit/>
          </a:bodyPr>
          <a:lstStyle>
            <a:lvl1pPr algn="ctr">
              <a:defRPr sz="40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Tree>
    <p:extLst>
      <p:ext uri="{BB962C8B-B14F-4D97-AF65-F5344CB8AC3E}">
        <p14:creationId xmlns:p14="http://schemas.microsoft.com/office/powerpoint/2010/main" val="1145130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215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rázdný-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88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0"/>
            <a:ext cx="7886700" cy="1325563"/>
          </a:xfrm>
          <a:prstGeom prst="rect">
            <a:avLst/>
          </a:prstGeom>
        </p:spPr>
        <p:txBody>
          <a:bodyPr vert="horz" lIns="91440" tIns="45720" rIns="91440" bIns="45720" rtlCol="0" anchor="ctr">
            <a:normAutofit/>
          </a:bodyPr>
          <a:lstStyle/>
          <a:p>
            <a:r>
              <a:rPr lang="cs-CZ" dirty="0" err="1"/>
              <a:t>Nd</a:t>
            </a:r>
            <a:r>
              <a:rPr lang="cs-CZ" dirty="0"/>
              <a:t> vzor bílá</a:t>
            </a:r>
            <a:endParaRPr lang="en-US" dirty="0"/>
          </a:p>
        </p:txBody>
      </p:sp>
    </p:spTree>
    <p:extLst>
      <p:ext uri="{BB962C8B-B14F-4D97-AF65-F5344CB8AC3E}">
        <p14:creationId xmlns:p14="http://schemas.microsoft.com/office/powerpoint/2010/main" val="1320648192"/>
      </p:ext>
    </p:extLst>
  </p:cSld>
  <p:clrMap bg1="lt1" tx1="dk1" bg2="lt2" tx2="dk2" accent1="accent1" accent2="accent2" accent3="accent3" accent4="accent4" accent5="accent5" accent6="accent6" hlink="hlink" folHlink="folHlink"/>
  <p:sldLayoutIdLst>
    <p:sldLayoutId id="2147483701" r:id="rId1"/>
    <p:sldLayoutId id="2147483690" r:id="rId2"/>
    <p:sldLayoutId id="2147483702" r:id="rId3"/>
    <p:sldLayoutId id="2147483676" r:id="rId4"/>
    <p:sldLayoutId id="2147483677" r:id="rId5"/>
    <p:sldLayoutId id="2147483678" r:id="rId6"/>
    <p:sldLayoutId id="2147483679" r:id="rId7"/>
    <p:sldLayoutId id="2147483680" r:id="rId8"/>
    <p:sldLayoutId id="2147483686" r:id="rId9"/>
    <p:sldLayoutId id="2147483704" r:id="rId10"/>
    <p:sldLayoutId id="2147483681" r:id="rId11"/>
    <p:sldLayoutId id="2147483682" r:id="rId12"/>
    <p:sldLayoutId id="2147483683" r:id="rId13"/>
    <p:sldLayoutId id="2147483684" r:id="rId14"/>
    <p:sldLayoutId id="2147483687" r:id="rId15"/>
    <p:sldLayoutId id="2147483693" r:id="rId16"/>
    <p:sldLayoutId id="2147483709" r:id="rId17"/>
    <p:sldLayoutId id="2147483708" r:id="rId18"/>
    <p:sldLayoutId id="2147483694" r:id="rId19"/>
    <p:sldLayoutId id="2147483707" r:id="rId20"/>
  </p:sldLayoutIdLst>
  <p:txStyles>
    <p:titleStyle>
      <a:lvl1pPr algn="ctr" defTabSz="914400" rtl="0" eaLnBrk="1" latinLnBrk="0" hangingPunct="1">
        <a:lnSpc>
          <a:spcPct val="90000"/>
        </a:lnSpc>
        <a:spcBef>
          <a:spcPct val="0"/>
        </a:spcBef>
        <a:buNone/>
        <a:defRPr sz="4000" kern="1200" cap="all" baseline="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89F0CF-578E-4DA9-B973-012F04D002B8}"/>
              </a:ext>
            </a:extLst>
          </p:cNvPr>
          <p:cNvSpPr>
            <a:spLocks noGrp="1"/>
          </p:cNvSpPr>
          <p:nvPr>
            <p:ph type="title"/>
          </p:nvPr>
        </p:nvSpPr>
        <p:spPr/>
        <p:txBody>
          <a:bodyPr/>
          <a:lstStyle/>
          <a:p>
            <a:r>
              <a:rPr lang="cs-CZ" dirty="0"/>
              <a:t>Kompetenční model I4.0</a:t>
            </a:r>
          </a:p>
        </p:txBody>
      </p:sp>
      <p:sp>
        <p:nvSpPr>
          <p:cNvPr id="4" name="Podnadpis 2">
            <a:extLst>
              <a:ext uri="{FF2B5EF4-FFF2-40B4-BE49-F238E27FC236}">
                <a16:creationId xmlns:a16="http://schemas.microsoft.com/office/drawing/2014/main" id="{AEAF0B41-F205-4585-AFAD-F019287613A7}"/>
              </a:ext>
            </a:extLst>
          </p:cNvPr>
          <p:cNvSpPr>
            <a:spLocks noGrp="1"/>
          </p:cNvSpPr>
          <p:nvPr>
            <p:ph type="subTitle" idx="1"/>
          </p:nvPr>
        </p:nvSpPr>
        <p:spPr>
          <a:xfrm>
            <a:off x="340756" y="5315594"/>
            <a:ext cx="6858000" cy="728036"/>
          </a:xfrm>
        </p:spPr>
        <p:txBody>
          <a:bodyPr/>
          <a:lstStyle/>
          <a:p>
            <a:endParaRPr lang="cs-CZ" dirty="0"/>
          </a:p>
          <a:p>
            <a:r>
              <a:rPr lang="cs-CZ" dirty="0"/>
              <a:t>Marek Kavulok 4.12.2023</a:t>
            </a:r>
          </a:p>
          <a:p>
            <a:endParaRPr lang="cs-CZ" dirty="0"/>
          </a:p>
        </p:txBody>
      </p:sp>
      <p:pic>
        <p:nvPicPr>
          <p:cNvPr id="3" name="Picture 2">
            <a:extLst>
              <a:ext uri="{FF2B5EF4-FFF2-40B4-BE49-F238E27FC236}">
                <a16:creationId xmlns:a16="http://schemas.microsoft.com/office/drawing/2014/main" id="{CEDBF174-4D61-344B-B366-8955C0C3A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081" y="5236504"/>
            <a:ext cx="1752600" cy="54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68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0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387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462"/>
          <a:stretch/>
        </p:blipFill>
        <p:spPr bwMode="auto">
          <a:xfrm>
            <a:off x="4641062" y="989738"/>
            <a:ext cx="2283498" cy="21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377179" y="0"/>
            <a:ext cx="8405117" cy="788565"/>
          </a:xfrm>
        </p:spPr>
        <p:txBody>
          <a:bodyPr/>
          <a:lstStyle/>
          <a:p>
            <a:r>
              <a:rPr lang="cs-CZ" sz="3600" dirty="0">
                <a:solidFill>
                  <a:srgbClr val="009EE0"/>
                </a:solidFill>
              </a:rPr>
              <a:t>Marek Kavulok </a:t>
            </a:r>
          </a:p>
        </p:txBody>
      </p:sp>
      <p:sp>
        <p:nvSpPr>
          <p:cNvPr id="3" name="Zástupný symbol pro obsah 2"/>
          <p:cNvSpPr>
            <a:spLocks noGrp="1"/>
          </p:cNvSpPr>
          <p:nvPr>
            <p:ph idx="4294967295"/>
          </p:nvPr>
        </p:nvSpPr>
        <p:spPr>
          <a:xfrm>
            <a:off x="149671" y="1001335"/>
            <a:ext cx="4284661" cy="2736850"/>
          </a:xfrm>
          <a:prstGeom prst="rect">
            <a:avLst/>
          </a:prstGeom>
        </p:spPr>
        <p:txBody>
          <a:bodyPr/>
          <a:lstStyle/>
          <a:p>
            <a:pPr>
              <a:lnSpc>
                <a:spcPct val="90000"/>
              </a:lnSpc>
              <a:spcBef>
                <a:spcPts val="1200"/>
              </a:spcBef>
              <a:buBlip>
                <a:blip r:embed="rId4"/>
              </a:buBlip>
            </a:pPr>
            <a:r>
              <a:rPr lang="cs-CZ" sz="2000" dirty="0"/>
              <a:t>CEO IPH Servis Morava, s.r.o.</a:t>
            </a:r>
            <a:endParaRPr lang="cs-CZ" sz="2000" cap="none" dirty="0"/>
          </a:p>
          <a:p>
            <a:pPr algn="just">
              <a:spcBef>
                <a:spcPts val="1200"/>
              </a:spcBef>
              <a:buBlip>
                <a:blip r:embed="rId4"/>
              </a:buBlip>
            </a:pPr>
            <a:r>
              <a:rPr lang="cs-CZ" sz="2000" cap="none" dirty="0"/>
              <a:t>Jednatel Interim </a:t>
            </a:r>
            <a:r>
              <a:rPr lang="cs-CZ" sz="2000" cap="none" dirty="0" err="1"/>
              <a:t>Dimensions.r.o</a:t>
            </a:r>
            <a:r>
              <a:rPr lang="cs-CZ" sz="2000" cap="none" dirty="0"/>
              <a:t>.</a:t>
            </a:r>
          </a:p>
          <a:p>
            <a:pPr algn="just">
              <a:spcBef>
                <a:spcPts val="1200"/>
              </a:spcBef>
              <a:buBlip>
                <a:blip r:embed="rId4"/>
              </a:buBlip>
            </a:pPr>
            <a:r>
              <a:rPr lang="cs-CZ" sz="2000" dirty="0"/>
              <a:t>Interim </a:t>
            </a:r>
            <a:r>
              <a:rPr lang="cs-CZ" sz="2000" cap="none" dirty="0"/>
              <a:t>manager</a:t>
            </a:r>
          </a:p>
          <a:p>
            <a:pPr>
              <a:spcBef>
                <a:spcPts val="1200"/>
              </a:spcBef>
              <a:buBlip>
                <a:blip r:embed="rId4"/>
              </a:buBlip>
            </a:pPr>
            <a:r>
              <a:rPr lang="cs-CZ" sz="2000" cap="none" dirty="0"/>
              <a:t>Lektor, kouč</a:t>
            </a:r>
          </a:p>
          <a:p>
            <a:pPr>
              <a:lnSpc>
                <a:spcPct val="90000"/>
              </a:lnSpc>
              <a:spcBef>
                <a:spcPts val="1200"/>
              </a:spcBef>
              <a:buBlip>
                <a:blip r:embed="rId4"/>
              </a:buBlip>
            </a:pPr>
            <a:endParaRPr lang="cs-CZ" sz="2000" cap="none" dirty="0"/>
          </a:p>
        </p:txBody>
      </p:sp>
      <p:pic>
        <p:nvPicPr>
          <p:cNvPr id="11" name="Obrázek 10" descr="Obsah obrázku osoba, exteriér&#10;&#10;Popis byl vytvořen automaticky">
            <a:extLst>
              <a:ext uri="{FF2B5EF4-FFF2-40B4-BE49-F238E27FC236}">
                <a16:creationId xmlns:a16="http://schemas.microsoft.com/office/drawing/2014/main" id="{F2FBB5BD-CE09-95B1-BAA4-489438638D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7520" y="3292556"/>
            <a:ext cx="3016313" cy="3016313"/>
          </a:xfrm>
          <a:prstGeom prst="rect">
            <a:avLst/>
          </a:prstGeom>
        </p:spPr>
      </p:pic>
      <p:cxnSp>
        <p:nvCxnSpPr>
          <p:cNvPr id="8" name="Přímá spojnice 7">
            <a:extLst>
              <a:ext uri="{FF2B5EF4-FFF2-40B4-BE49-F238E27FC236}">
                <a16:creationId xmlns:a16="http://schemas.microsoft.com/office/drawing/2014/main" id="{2C5F1CB7-A794-0AA5-82D9-E6507F041EFD}"/>
              </a:ext>
            </a:extLst>
          </p:cNvPr>
          <p:cNvCxnSpPr/>
          <p:nvPr/>
        </p:nvCxnSpPr>
        <p:spPr>
          <a:xfrm>
            <a:off x="4434334" y="989738"/>
            <a:ext cx="0" cy="208823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Obrázek 6" descr="Obsah obrázku oblečení, osoba, venku, boty&#10;&#10;Popis byl vytvořen automaticky">
            <a:extLst>
              <a:ext uri="{FF2B5EF4-FFF2-40B4-BE49-F238E27FC236}">
                <a16:creationId xmlns:a16="http://schemas.microsoft.com/office/drawing/2014/main" id="{0E406281-FFC5-3605-04D7-AB150FADA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1010" y="0"/>
            <a:ext cx="1852990" cy="3723162"/>
          </a:xfrm>
          <a:prstGeom prst="rect">
            <a:avLst/>
          </a:prstGeom>
        </p:spPr>
      </p:pic>
      <p:pic>
        <p:nvPicPr>
          <p:cNvPr id="4" name="Obrázek 3">
            <a:extLst>
              <a:ext uri="{FF2B5EF4-FFF2-40B4-BE49-F238E27FC236}">
                <a16:creationId xmlns:a16="http://schemas.microsoft.com/office/drawing/2014/main" id="{699758B4-082C-97A7-B4CF-29C9779997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7054" y="4128350"/>
            <a:ext cx="5126946" cy="2180519"/>
          </a:xfrm>
          <a:prstGeom prst="rect">
            <a:avLst/>
          </a:prstGeom>
        </p:spPr>
      </p:pic>
    </p:spTree>
    <p:extLst>
      <p:ext uri="{BB962C8B-B14F-4D97-AF65-F5344CB8AC3E}">
        <p14:creationId xmlns:p14="http://schemas.microsoft.com/office/powerpoint/2010/main" val="248193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dré kreslené postavičky - sociální sítě, koncepce práce - 3D 4k animace (3840x2160 px). — Stock záběr">
            <a:extLst>
              <a:ext uri="{FF2B5EF4-FFF2-40B4-BE49-F238E27FC236}">
                <a16:creationId xmlns:a16="http://schemas.microsoft.com/office/drawing/2014/main" id="{33BA950A-5F56-9ACD-4200-6386013E9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315" y="1382074"/>
            <a:ext cx="3993161" cy="21324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a:noFill/>
          </a:ln>
        </p:spPr>
        <p:txBody>
          <a:bodyPr vert="horz" wrap="square" lIns="91440" tIns="45720" rIns="91440" bIns="45720" numCol="1" anchor="t" anchorCtr="0" compatLnSpc="1">
            <a:prstTxWarp prst="textNoShape">
              <a:avLst/>
            </a:prstTxWarp>
          </a:bodyPr>
          <a:lstStyle/>
          <a:p>
            <a:pPr algn="ctr"/>
            <a:r>
              <a:rPr lang="cs-CZ" sz="2800" b="0" dirty="0">
                <a:solidFill>
                  <a:srgbClr val="000000"/>
                </a:solidFill>
                <a:latin typeface="Lucida Grande"/>
                <a:ea typeface="Lucida Grande"/>
                <a:cs typeface="Lucida Grande"/>
              </a:rPr>
              <a:t> </a:t>
            </a:r>
          </a:p>
        </p:txBody>
      </p:sp>
      <p:sp>
        <p:nvSpPr>
          <p:cNvPr id="3" name="Nadpis 1">
            <a:extLst>
              <a:ext uri="{FF2B5EF4-FFF2-40B4-BE49-F238E27FC236}">
                <a16:creationId xmlns:a16="http://schemas.microsoft.com/office/drawing/2014/main" id="{B9343BB3-038A-2806-1419-2B51A0CED7D1}"/>
              </a:ext>
            </a:extLst>
          </p:cNvPr>
          <p:cNvSpPr txBox="1">
            <a:spLocks/>
          </p:cNvSpPr>
          <p:nvPr/>
        </p:nvSpPr>
        <p:spPr>
          <a:xfrm>
            <a:off x="0" y="134606"/>
            <a:ext cx="9144000" cy="54292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cap="all" baseline="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sz="2400" b="1" dirty="0">
                <a:solidFill>
                  <a:srgbClr val="009EE0"/>
                </a:solidFill>
                <a:latin typeface="Open Sans Extrabold"/>
                <a:ea typeface="Open Sans" panose="020B0606030504020204" pitchFamily="34" charset="0"/>
                <a:cs typeface="Open Sans" panose="020B0606030504020204" pitchFamily="34" charset="0"/>
              </a:rPr>
              <a:t>Co je to kompetenční model a k čemu je dobrý ?</a:t>
            </a:r>
            <a:endParaRPr lang="cs-CZ" sz="2400" dirty="0">
              <a:solidFill>
                <a:srgbClr val="009EE0"/>
              </a:solidFill>
              <a:latin typeface="Open Sans Extrabold"/>
              <a:ea typeface="Open Sans" panose="020B0606030504020204" pitchFamily="34" charset="0"/>
              <a:cs typeface="Open Sans" panose="020B0606030504020204" pitchFamily="34" charset="0"/>
            </a:endParaRPr>
          </a:p>
        </p:txBody>
      </p:sp>
      <p:sp>
        <p:nvSpPr>
          <p:cNvPr id="4" name="Zástupný symbol pro obsah 2">
            <a:extLst>
              <a:ext uri="{FF2B5EF4-FFF2-40B4-BE49-F238E27FC236}">
                <a16:creationId xmlns:a16="http://schemas.microsoft.com/office/drawing/2014/main" id="{8FFB40C0-017F-225B-8FBE-B9BCA1F46A54}"/>
              </a:ext>
            </a:extLst>
          </p:cNvPr>
          <p:cNvSpPr txBox="1">
            <a:spLocks/>
          </p:cNvSpPr>
          <p:nvPr/>
        </p:nvSpPr>
        <p:spPr>
          <a:xfrm>
            <a:off x="0" y="1052513"/>
            <a:ext cx="5821960" cy="52562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200"/>
              </a:spcBef>
              <a:buFont typeface="Arial" panose="020B0604020202020204" pitchFamily="34" charset="0"/>
              <a:buBlip>
                <a:blip r:embed="rId3"/>
              </a:buBlip>
            </a:pPr>
            <a:r>
              <a:rPr lang="cs-CZ" sz="2400" dirty="0"/>
              <a:t> Jaké máte informace? </a:t>
            </a:r>
          </a:p>
          <a:p>
            <a:pPr>
              <a:lnSpc>
                <a:spcPct val="150000"/>
              </a:lnSpc>
              <a:spcBef>
                <a:spcPts val="1200"/>
              </a:spcBef>
              <a:buFont typeface="Arial" panose="020B0604020202020204" pitchFamily="34" charset="0"/>
              <a:buBlip>
                <a:blip r:embed="rId3"/>
              </a:buBlip>
            </a:pPr>
            <a:r>
              <a:rPr lang="cs-CZ" sz="2400" dirty="0"/>
              <a:t> Co je to kompetence? </a:t>
            </a:r>
          </a:p>
          <a:p>
            <a:pPr>
              <a:lnSpc>
                <a:spcPct val="150000"/>
              </a:lnSpc>
              <a:spcBef>
                <a:spcPts val="1200"/>
              </a:spcBef>
              <a:buFont typeface="Arial" panose="020B0604020202020204" pitchFamily="34" charset="0"/>
              <a:buBlip>
                <a:blip r:embed="rId3"/>
              </a:buBlip>
            </a:pPr>
            <a:r>
              <a:rPr lang="cs-CZ" sz="2400" dirty="0"/>
              <a:t> Co je dovednost?</a:t>
            </a:r>
          </a:p>
          <a:p>
            <a:pPr>
              <a:lnSpc>
                <a:spcPct val="150000"/>
              </a:lnSpc>
              <a:spcBef>
                <a:spcPts val="1200"/>
              </a:spcBef>
              <a:buFont typeface="Arial" panose="020B0604020202020204" pitchFamily="34" charset="0"/>
              <a:buBlip>
                <a:blip r:embed="rId3"/>
              </a:buBlip>
            </a:pPr>
            <a:r>
              <a:rPr lang="cs-CZ" sz="2400" dirty="0"/>
              <a:t> Jak funguje škála?</a:t>
            </a:r>
          </a:p>
          <a:p>
            <a:pPr marL="0" indent="0">
              <a:lnSpc>
                <a:spcPct val="150000"/>
              </a:lnSpc>
              <a:spcBef>
                <a:spcPts val="1200"/>
              </a:spcBef>
              <a:buNone/>
            </a:pPr>
            <a:endParaRPr lang="cs-CZ" sz="2400" dirty="0"/>
          </a:p>
        </p:txBody>
      </p:sp>
    </p:spTree>
    <p:extLst>
      <p:ext uri="{BB962C8B-B14F-4D97-AF65-F5344CB8AC3E}">
        <p14:creationId xmlns:p14="http://schemas.microsoft.com/office/powerpoint/2010/main" val="349387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658" y="34506"/>
            <a:ext cx="7886700" cy="2852737"/>
          </a:xfrm>
          <a:noFill/>
          <a:ln>
            <a:noFill/>
          </a:ln>
        </p:spPr>
        <p:txBody>
          <a:bodyPr vert="horz" wrap="square" lIns="91440" tIns="45720" rIns="91440" bIns="45720" numCol="1" anchor="t" anchorCtr="0" compatLnSpc="1">
            <a:prstTxWarp prst="textNoShape">
              <a:avLst/>
            </a:prstTxWarp>
          </a:bodyPr>
          <a:lstStyle/>
          <a:p>
            <a:pPr algn="ctr"/>
            <a:r>
              <a:rPr lang="cs-CZ" sz="2800" b="0" dirty="0">
                <a:solidFill>
                  <a:srgbClr val="000000"/>
                </a:solidFill>
                <a:latin typeface="Lucida Grande"/>
                <a:ea typeface="Lucida Grande"/>
                <a:cs typeface="Lucida Grande"/>
              </a:rPr>
              <a:t> </a:t>
            </a:r>
          </a:p>
        </p:txBody>
      </p:sp>
      <p:sp>
        <p:nvSpPr>
          <p:cNvPr id="3" name="Nadpis 1">
            <a:extLst>
              <a:ext uri="{FF2B5EF4-FFF2-40B4-BE49-F238E27FC236}">
                <a16:creationId xmlns:a16="http://schemas.microsoft.com/office/drawing/2014/main" id="{384E864A-9241-C47F-3011-F171BDBD9319}"/>
              </a:ext>
            </a:extLst>
          </p:cNvPr>
          <p:cNvSpPr txBox="1">
            <a:spLocks/>
          </p:cNvSpPr>
          <p:nvPr/>
        </p:nvSpPr>
        <p:spPr>
          <a:xfrm>
            <a:off x="0" y="134606"/>
            <a:ext cx="9144000" cy="54292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cap="all" baseline="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sz="2400" b="1" dirty="0">
                <a:solidFill>
                  <a:srgbClr val="009EE0"/>
                </a:solidFill>
                <a:latin typeface="Open Sans Extrabold"/>
                <a:ea typeface="Open Sans" panose="020B0606030504020204" pitchFamily="34" charset="0"/>
                <a:cs typeface="Open Sans" panose="020B0606030504020204" pitchFamily="34" charset="0"/>
              </a:rPr>
              <a:t>Jak vypadá stávající kompetenční model? </a:t>
            </a:r>
            <a:endParaRPr lang="cs-CZ" sz="2400" dirty="0">
              <a:solidFill>
                <a:srgbClr val="009EE0"/>
              </a:solidFill>
              <a:latin typeface="Open Sans Extrabold"/>
              <a:ea typeface="Open Sans" panose="020B0606030504020204" pitchFamily="34" charset="0"/>
              <a:cs typeface="Open Sans" panose="020B0606030504020204" pitchFamily="34" charset="0"/>
            </a:endParaRPr>
          </a:p>
        </p:txBody>
      </p:sp>
      <p:pic>
        <p:nvPicPr>
          <p:cNvPr id="1026" name="Picture 2" descr="Podnikatel prezentující 3D renderované uživatelské ikony v kyberprostoru plovoucí na obrazovce smartphonu - Bez autorských poplatků Barevný obrázek Stock fotka">
            <a:extLst>
              <a:ext uri="{FF2B5EF4-FFF2-40B4-BE49-F238E27FC236}">
                <a16:creationId xmlns:a16="http://schemas.microsoft.com/office/drawing/2014/main" id="{351CF728-7221-99E5-1D6D-CA0BA5B53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154" y="3970758"/>
            <a:ext cx="2752088" cy="18328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B9DA6B2-A7AF-8397-EEDF-1CAD0B77C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209" y="704851"/>
            <a:ext cx="3905251" cy="33004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F5FA9C2-4AD7-B609-3A52-E7D218D31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16" y="812138"/>
            <a:ext cx="3882570" cy="3300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01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elená architektura: Místo mrakodrapu pojďme žít ve stromodrapu - Flowee">
            <a:extLst>
              <a:ext uri="{FF2B5EF4-FFF2-40B4-BE49-F238E27FC236}">
                <a16:creationId xmlns:a16="http://schemas.microsoft.com/office/drawing/2014/main" id="{DD4BB595-8491-D047-88CC-A6B6CCC53E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00"/>
          <a:stretch/>
        </p:blipFill>
        <p:spPr bwMode="auto">
          <a:xfrm>
            <a:off x="6352568" y="1200646"/>
            <a:ext cx="2791432" cy="319911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cs-CZ" sz="3600" b="1" dirty="0">
                <a:solidFill>
                  <a:srgbClr val="009EE0"/>
                </a:solidFill>
              </a:rPr>
              <a:t>Kompetence a dovednosti</a:t>
            </a:r>
            <a:r>
              <a:rPr lang="cs-CZ" sz="3600" b="1" cap="all" dirty="0">
                <a:solidFill>
                  <a:srgbClr val="009EE0"/>
                </a:solidFill>
              </a:rPr>
              <a:t>  </a:t>
            </a:r>
          </a:p>
        </p:txBody>
      </p:sp>
      <p:sp>
        <p:nvSpPr>
          <p:cNvPr id="3" name="Zástupný symbol pro obsah 2"/>
          <p:cNvSpPr>
            <a:spLocks noGrp="1"/>
          </p:cNvSpPr>
          <p:nvPr>
            <p:ph idx="4294967295"/>
          </p:nvPr>
        </p:nvSpPr>
        <p:spPr>
          <a:xfrm>
            <a:off x="0" y="1413462"/>
            <a:ext cx="9144000" cy="3888655"/>
          </a:xfrm>
          <a:prstGeom prst="rect">
            <a:avLst/>
          </a:prstGeom>
        </p:spPr>
        <p:txBody>
          <a:bodyPr/>
          <a:lstStyle/>
          <a:p>
            <a:pPr marL="514350" indent="-514350">
              <a:spcBef>
                <a:spcPts val="3600"/>
              </a:spcBef>
              <a:buFont typeface="+mj-lt"/>
              <a:buAutoNum type="arabicPeriod"/>
            </a:pPr>
            <a:r>
              <a:rPr lang="cs-CZ" sz="2400" cap="none" dirty="0"/>
              <a:t>Odborné (tvrdé)</a:t>
            </a:r>
          </a:p>
          <a:p>
            <a:pPr marL="514350" indent="-514350">
              <a:spcBef>
                <a:spcPts val="3600"/>
              </a:spcBef>
              <a:buFont typeface="+mj-lt"/>
              <a:buAutoNum type="arabicPeriod"/>
            </a:pPr>
            <a:r>
              <a:rPr lang="cs-CZ" sz="2400" dirty="0"/>
              <a:t>Měkké (soft </a:t>
            </a:r>
            <a:r>
              <a:rPr lang="cs-CZ" sz="2400" dirty="0" err="1"/>
              <a:t>skills</a:t>
            </a:r>
            <a:r>
              <a:rPr lang="cs-CZ" sz="2400" dirty="0"/>
              <a:t>)  </a:t>
            </a:r>
            <a:endParaRPr lang="cs-CZ" sz="2400" cap="none" dirty="0"/>
          </a:p>
          <a:p>
            <a:pPr marL="514350" indent="-514350">
              <a:spcBef>
                <a:spcPts val="3600"/>
              </a:spcBef>
              <a:buFont typeface="+mj-lt"/>
              <a:buAutoNum type="arabicPeriod"/>
            </a:pPr>
            <a:r>
              <a:rPr lang="cs-CZ" sz="2400" dirty="0"/>
              <a:t>Strategické</a:t>
            </a:r>
          </a:p>
          <a:p>
            <a:pPr marL="514350" indent="-514350">
              <a:spcBef>
                <a:spcPts val="3600"/>
              </a:spcBef>
              <a:buFont typeface="+mj-lt"/>
              <a:buAutoNum type="arabicPeriod"/>
            </a:pPr>
            <a:endParaRPr lang="cs-CZ" sz="2400" dirty="0"/>
          </a:p>
          <a:p>
            <a:pPr marL="0" indent="0">
              <a:spcBef>
                <a:spcPts val="3600"/>
              </a:spcBef>
              <a:buNone/>
            </a:pPr>
            <a:r>
              <a:rPr lang="cs-CZ" sz="2400" dirty="0"/>
              <a:t>        </a:t>
            </a:r>
          </a:p>
          <a:p>
            <a:pPr marL="0" indent="0">
              <a:spcBef>
                <a:spcPts val="3600"/>
              </a:spcBef>
              <a:buNone/>
            </a:pPr>
            <a:endParaRPr lang="cs-CZ" sz="2400" dirty="0"/>
          </a:p>
          <a:p>
            <a:pPr marL="0" indent="0">
              <a:spcBef>
                <a:spcPts val="3600"/>
              </a:spcBef>
              <a:buNone/>
            </a:pPr>
            <a:r>
              <a:rPr lang="cs-CZ" sz="2800" dirty="0"/>
              <a:t> </a:t>
            </a:r>
          </a:p>
          <a:p>
            <a:pPr marL="0" indent="0">
              <a:spcBef>
                <a:spcPts val="3600"/>
              </a:spcBef>
              <a:buNone/>
            </a:pPr>
            <a:endParaRPr lang="cs-CZ" sz="2800" dirty="0"/>
          </a:p>
        </p:txBody>
      </p:sp>
      <p:sp>
        <p:nvSpPr>
          <p:cNvPr id="6" name="Obdélník 5"/>
          <p:cNvSpPr/>
          <p:nvPr/>
        </p:nvSpPr>
        <p:spPr>
          <a:xfrm>
            <a:off x="179512" y="5608522"/>
            <a:ext cx="2664295" cy="48477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cap="all" dirty="0">
                <a:solidFill>
                  <a:srgbClr val="009EE0"/>
                </a:solidFill>
                <a:latin typeface="+mj-lt"/>
                <a:ea typeface="+mj-ea"/>
                <a:cs typeface="+mj-cs"/>
              </a:rPr>
              <a:t>ZNALOST</a:t>
            </a:r>
          </a:p>
        </p:txBody>
      </p:sp>
      <p:sp>
        <p:nvSpPr>
          <p:cNvPr id="9" name="Obdélník 8"/>
          <p:cNvSpPr/>
          <p:nvPr/>
        </p:nvSpPr>
        <p:spPr>
          <a:xfrm>
            <a:off x="3347864" y="5620076"/>
            <a:ext cx="2664295" cy="461665"/>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cap="all" dirty="0">
                <a:solidFill>
                  <a:schemeClr val="bg1"/>
                </a:solidFill>
                <a:latin typeface="+mj-lt"/>
                <a:ea typeface="+mj-ea"/>
                <a:cs typeface="+mj-cs"/>
              </a:rPr>
              <a:t>dovednost</a:t>
            </a:r>
          </a:p>
        </p:txBody>
      </p:sp>
      <p:sp>
        <p:nvSpPr>
          <p:cNvPr id="10" name="Obdélník 9"/>
          <p:cNvSpPr/>
          <p:nvPr/>
        </p:nvSpPr>
        <p:spPr>
          <a:xfrm>
            <a:off x="6300192" y="5608521"/>
            <a:ext cx="2664295" cy="48477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cap="all" dirty="0">
                <a:solidFill>
                  <a:srgbClr val="009EE0"/>
                </a:solidFill>
                <a:latin typeface="+mj-lt"/>
                <a:ea typeface="+mj-ea"/>
                <a:cs typeface="+mj-cs"/>
              </a:rPr>
              <a:t>postoj</a:t>
            </a:r>
          </a:p>
        </p:txBody>
      </p:sp>
      <p:pic>
        <p:nvPicPr>
          <p:cNvPr id="3076" name="Picture 4" descr="Detail článku - E-learnigový portál strategického řízení">
            <a:extLst>
              <a:ext uri="{FF2B5EF4-FFF2-40B4-BE49-F238E27FC236}">
                <a16:creationId xmlns:a16="http://schemas.microsoft.com/office/drawing/2014/main" id="{CF334573-BA24-6C3C-BB40-718B42A71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932" y="2553419"/>
            <a:ext cx="4164255" cy="283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756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FAEC703-D268-45E0-917F-06A1D7D74621}"/>
              </a:ext>
            </a:extLst>
          </p:cNvPr>
          <p:cNvSpPr>
            <a:spLocks noGrp="1"/>
          </p:cNvSpPr>
          <p:nvPr>
            <p:ph type="title"/>
          </p:nvPr>
        </p:nvSpPr>
        <p:spPr>
          <a:xfrm>
            <a:off x="378372" y="857251"/>
            <a:ext cx="8397766" cy="994172"/>
          </a:xfrm>
        </p:spPr>
        <p:txBody>
          <a:bodyPr anchor="ctr">
            <a:normAutofit/>
          </a:bodyPr>
          <a:lstStyle/>
          <a:p>
            <a:r>
              <a:rPr lang="cs-CZ" dirty="0">
                <a:solidFill>
                  <a:srgbClr val="00A0E3"/>
                </a:solidFill>
              </a:rPr>
              <a:t>technologické trendy I 4.0</a:t>
            </a:r>
          </a:p>
        </p:txBody>
      </p:sp>
      <p:pic>
        <p:nvPicPr>
          <p:cNvPr id="3" name="Obrázek 2" descr="Obsah obrázku hodiny&#10;&#10;Popis byl vytvořen automaticky">
            <a:extLst>
              <a:ext uri="{FF2B5EF4-FFF2-40B4-BE49-F238E27FC236}">
                <a16:creationId xmlns:a16="http://schemas.microsoft.com/office/drawing/2014/main" id="{9F91803A-DEFA-9449-8D70-EB1805AC2F72}"/>
              </a:ext>
            </a:extLst>
          </p:cNvPr>
          <p:cNvPicPr>
            <a:picLocks noChangeAspect="1"/>
          </p:cNvPicPr>
          <p:nvPr/>
        </p:nvPicPr>
        <p:blipFill rotWithShape="1">
          <a:blip r:embed="rId3"/>
          <a:srcRect l="2678" r="7519" b="-1"/>
          <a:stretch/>
        </p:blipFill>
        <p:spPr>
          <a:xfrm>
            <a:off x="378372" y="1910443"/>
            <a:ext cx="8397766" cy="3740549"/>
          </a:xfrm>
          <a:prstGeom prst="rect">
            <a:avLst/>
          </a:prstGeom>
          <a:noFill/>
        </p:spPr>
      </p:pic>
    </p:spTree>
    <p:extLst>
      <p:ext uri="{BB962C8B-B14F-4D97-AF65-F5344CB8AC3E}">
        <p14:creationId xmlns:p14="http://schemas.microsoft.com/office/powerpoint/2010/main" val="308179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F2B4106-10B8-2C41-A76F-4095258798FA}"/>
              </a:ext>
            </a:extLst>
          </p:cNvPr>
          <p:cNvPicPr>
            <a:picLocks noChangeAspect="1"/>
          </p:cNvPicPr>
          <p:nvPr/>
        </p:nvPicPr>
        <p:blipFill>
          <a:blip r:embed="rId3"/>
          <a:stretch>
            <a:fillRect/>
          </a:stretch>
        </p:blipFill>
        <p:spPr>
          <a:xfrm>
            <a:off x="377180" y="1946462"/>
            <a:ext cx="8113060" cy="3650877"/>
          </a:xfrm>
          <a:prstGeom prst="rect">
            <a:avLst/>
          </a:prstGeom>
        </p:spPr>
      </p:pic>
      <p:sp>
        <p:nvSpPr>
          <p:cNvPr id="6" name="Nadpis 5">
            <a:extLst>
              <a:ext uri="{FF2B5EF4-FFF2-40B4-BE49-F238E27FC236}">
                <a16:creationId xmlns:a16="http://schemas.microsoft.com/office/drawing/2014/main" id="{19E657DD-5D74-104D-8AFC-3C2CB79CBAE3}"/>
              </a:ext>
            </a:extLst>
          </p:cNvPr>
          <p:cNvSpPr>
            <a:spLocks noGrp="1"/>
          </p:cNvSpPr>
          <p:nvPr>
            <p:ph type="title"/>
          </p:nvPr>
        </p:nvSpPr>
        <p:spPr/>
        <p:txBody>
          <a:bodyPr/>
          <a:lstStyle/>
          <a:p>
            <a:r>
              <a:rPr lang="cs-CZ" dirty="0">
                <a:solidFill>
                  <a:srgbClr val="00A0E3"/>
                </a:solidFill>
              </a:rPr>
              <a:t>Umělá inteligence</a:t>
            </a:r>
          </a:p>
        </p:txBody>
      </p:sp>
    </p:spTree>
    <p:extLst>
      <p:ext uri="{BB962C8B-B14F-4D97-AF65-F5344CB8AC3E}">
        <p14:creationId xmlns:p14="http://schemas.microsoft.com/office/powerpoint/2010/main" val="2947641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2693DF-8F63-7F45-A384-79A5235BE431}"/>
              </a:ext>
            </a:extLst>
          </p:cNvPr>
          <p:cNvSpPr>
            <a:spLocks noGrp="1"/>
          </p:cNvSpPr>
          <p:nvPr>
            <p:ph type="title"/>
          </p:nvPr>
        </p:nvSpPr>
        <p:spPr/>
        <p:txBody>
          <a:bodyPr/>
          <a:lstStyle/>
          <a:p>
            <a:r>
              <a:rPr lang="cs-CZ" dirty="0">
                <a:solidFill>
                  <a:srgbClr val="00A0E3"/>
                </a:solidFill>
              </a:rPr>
              <a:t>kompetence I 4.0 – v čem se musíme rozvíjet?</a:t>
            </a:r>
          </a:p>
        </p:txBody>
      </p:sp>
      <p:sp>
        <p:nvSpPr>
          <p:cNvPr id="4" name="Zástupný obsah 3">
            <a:extLst>
              <a:ext uri="{FF2B5EF4-FFF2-40B4-BE49-F238E27FC236}">
                <a16:creationId xmlns:a16="http://schemas.microsoft.com/office/drawing/2014/main" id="{4D9ACF8B-688F-B34A-8F8E-48CC30319720}"/>
              </a:ext>
            </a:extLst>
          </p:cNvPr>
          <p:cNvSpPr>
            <a:spLocks noGrp="1"/>
          </p:cNvSpPr>
          <p:nvPr>
            <p:ph sz="half" idx="10"/>
          </p:nvPr>
        </p:nvSpPr>
        <p:spPr>
          <a:xfrm>
            <a:off x="4411615" y="1913050"/>
            <a:ext cx="4558385" cy="3740549"/>
          </a:xfrm>
        </p:spPr>
        <p:txBody>
          <a:bodyPr/>
          <a:lstStyle/>
          <a:p>
            <a:r>
              <a:rPr lang="cs-CZ" sz="1875" dirty="0"/>
              <a:t>digitální gramotnost =&gt; schopnost zvládnout nové technologie</a:t>
            </a:r>
          </a:p>
          <a:p>
            <a:r>
              <a:rPr lang="cs-CZ" sz="1875" dirty="0"/>
              <a:t>myšlení =&gt; kritické, analytické, logické, kreativní</a:t>
            </a:r>
          </a:p>
          <a:p>
            <a:r>
              <a:rPr lang="cs-CZ" sz="1875" dirty="0"/>
              <a:t>sebemotivace =&gt; autonomnost, efektivita a sebe-rozvoj</a:t>
            </a:r>
          </a:p>
          <a:p>
            <a:r>
              <a:rPr lang="cs-CZ" sz="1875" dirty="0"/>
              <a:t>reakce na změnu =&gt; zvládnout dynamicky se měnící prostředí a podmínky</a:t>
            </a:r>
          </a:p>
          <a:p>
            <a:r>
              <a:rPr lang="cs-CZ" sz="1875" dirty="0"/>
              <a:t>komunikace =&gt; zvládnout spolupráci v různorodých týmech a prostředích</a:t>
            </a:r>
          </a:p>
          <a:p>
            <a:endParaRPr lang="cs-CZ" sz="1875" dirty="0"/>
          </a:p>
        </p:txBody>
      </p:sp>
      <p:pic>
        <p:nvPicPr>
          <p:cNvPr id="10" name="Obrázek 9">
            <a:extLst>
              <a:ext uri="{FF2B5EF4-FFF2-40B4-BE49-F238E27FC236}">
                <a16:creationId xmlns:a16="http://schemas.microsoft.com/office/drawing/2014/main" id="{937C0D0D-9065-42A3-8D31-99CC057C1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67" y="1851423"/>
            <a:ext cx="6388034" cy="3740548"/>
          </a:xfrm>
          <a:prstGeom prst="rect">
            <a:avLst/>
          </a:prstGeom>
        </p:spPr>
      </p:pic>
    </p:spTree>
    <p:extLst>
      <p:ext uri="{BB962C8B-B14F-4D97-AF65-F5344CB8AC3E}">
        <p14:creationId xmlns:p14="http://schemas.microsoft.com/office/powerpoint/2010/main" val="376901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51D771D-2BD4-470C-ADDF-7817F05141E1}"/>
              </a:ext>
            </a:extLst>
          </p:cNvPr>
          <p:cNvPicPr>
            <a:picLocks noChangeAspect="1"/>
          </p:cNvPicPr>
          <p:nvPr/>
        </p:nvPicPr>
        <p:blipFill rotWithShape="1">
          <a:blip r:embed="rId3">
            <a:extLst>
              <a:ext uri="{28A0092B-C50C-407E-A947-70E740481C1C}">
                <a14:useLocalDpi xmlns:a14="http://schemas.microsoft.com/office/drawing/2010/main" val="0"/>
              </a:ext>
            </a:extLst>
          </a:blip>
          <a:srcRect l="6075" t="15385" r="25814" b="2844"/>
          <a:stretch/>
        </p:blipFill>
        <p:spPr>
          <a:xfrm>
            <a:off x="3433321" y="857250"/>
            <a:ext cx="5710679" cy="4724401"/>
          </a:xfrm>
          <a:prstGeom prst="rect">
            <a:avLst/>
          </a:prstGeom>
        </p:spPr>
      </p:pic>
      <p:sp>
        <p:nvSpPr>
          <p:cNvPr id="6" name="Ovál 5">
            <a:extLst>
              <a:ext uri="{FF2B5EF4-FFF2-40B4-BE49-F238E27FC236}">
                <a16:creationId xmlns:a16="http://schemas.microsoft.com/office/drawing/2014/main" id="{4CBA45A3-6186-423F-9B3B-012D7EE7995B}"/>
              </a:ext>
            </a:extLst>
          </p:cNvPr>
          <p:cNvSpPr/>
          <p:nvPr/>
        </p:nvSpPr>
        <p:spPr>
          <a:xfrm>
            <a:off x="3706092" y="1570759"/>
            <a:ext cx="1137371" cy="110100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8" name="Obdélník 7">
            <a:extLst>
              <a:ext uri="{FF2B5EF4-FFF2-40B4-BE49-F238E27FC236}">
                <a16:creationId xmlns:a16="http://schemas.microsoft.com/office/drawing/2014/main" id="{E3E42A73-A483-48E2-A3D7-2DE9DDBA26A0}"/>
              </a:ext>
            </a:extLst>
          </p:cNvPr>
          <p:cNvSpPr/>
          <p:nvPr/>
        </p:nvSpPr>
        <p:spPr>
          <a:xfrm>
            <a:off x="4743450" y="2786063"/>
            <a:ext cx="2243138" cy="3786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cs-CZ" sz="3000" b="1">
                <a:solidFill>
                  <a:schemeClr val="tx1"/>
                </a:solidFill>
              </a:rPr>
              <a:t>CPS</a:t>
            </a:r>
          </a:p>
        </p:txBody>
      </p:sp>
      <p:cxnSp>
        <p:nvCxnSpPr>
          <p:cNvPr id="10" name="Přímá spojnice se šipkou 9">
            <a:extLst>
              <a:ext uri="{FF2B5EF4-FFF2-40B4-BE49-F238E27FC236}">
                <a16:creationId xmlns:a16="http://schemas.microsoft.com/office/drawing/2014/main" id="{2FB04DAE-8996-4BD3-9E5D-1DBBA589E0D3}"/>
              </a:ext>
            </a:extLst>
          </p:cNvPr>
          <p:cNvCxnSpPr>
            <a:cxnSpLocks/>
          </p:cNvCxnSpPr>
          <p:nvPr/>
        </p:nvCxnSpPr>
        <p:spPr>
          <a:xfrm flipV="1">
            <a:off x="3985347" y="1702377"/>
            <a:ext cx="7145" cy="70431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F5A78D17-7F56-403C-8A8D-46832A7AE64C}"/>
              </a:ext>
            </a:extLst>
          </p:cNvPr>
          <p:cNvCxnSpPr>
            <a:cxnSpLocks/>
          </p:cNvCxnSpPr>
          <p:nvPr/>
        </p:nvCxnSpPr>
        <p:spPr>
          <a:xfrm>
            <a:off x="3978203" y="2399545"/>
            <a:ext cx="683852" cy="714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125599ED-45FB-4C50-9FCD-B9800A928CF1}"/>
              </a:ext>
            </a:extLst>
          </p:cNvPr>
          <p:cNvCxnSpPr>
            <a:cxnSpLocks/>
          </p:cNvCxnSpPr>
          <p:nvPr/>
        </p:nvCxnSpPr>
        <p:spPr>
          <a:xfrm flipV="1">
            <a:off x="3992492" y="2056102"/>
            <a:ext cx="385545" cy="34344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Obdélník 11">
            <a:extLst>
              <a:ext uri="{FF2B5EF4-FFF2-40B4-BE49-F238E27FC236}">
                <a16:creationId xmlns:a16="http://schemas.microsoft.com/office/drawing/2014/main" id="{6CA639A8-964A-4BC5-8E16-7D82323B08CB}"/>
              </a:ext>
            </a:extLst>
          </p:cNvPr>
          <p:cNvSpPr/>
          <p:nvPr/>
        </p:nvSpPr>
        <p:spPr>
          <a:xfrm rot="16200000">
            <a:off x="3344899" y="1931951"/>
            <a:ext cx="1101005" cy="37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cs-CZ" sz="1050" b="1" spc="-75">
                <a:solidFill>
                  <a:schemeClr val="accent5">
                    <a:lumMod val="50000"/>
                  </a:schemeClr>
                </a:solidFill>
              </a:rPr>
              <a:t>informace</a:t>
            </a:r>
          </a:p>
        </p:txBody>
      </p:sp>
      <p:sp>
        <p:nvSpPr>
          <p:cNvPr id="14" name="Obdélník 13">
            <a:extLst>
              <a:ext uri="{FF2B5EF4-FFF2-40B4-BE49-F238E27FC236}">
                <a16:creationId xmlns:a16="http://schemas.microsoft.com/office/drawing/2014/main" id="{3B644E70-901B-448F-87C6-A3C9B4F1A752}"/>
              </a:ext>
            </a:extLst>
          </p:cNvPr>
          <p:cNvSpPr/>
          <p:nvPr/>
        </p:nvSpPr>
        <p:spPr>
          <a:xfrm>
            <a:off x="3918021" y="2321720"/>
            <a:ext cx="790360" cy="37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cs-CZ" sz="1050" b="1" spc="-75">
                <a:solidFill>
                  <a:schemeClr val="accent5">
                    <a:lumMod val="50000"/>
                  </a:schemeClr>
                </a:solidFill>
              </a:rPr>
              <a:t>interakce</a:t>
            </a:r>
          </a:p>
        </p:txBody>
      </p:sp>
      <p:sp>
        <p:nvSpPr>
          <p:cNvPr id="15" name="Obdélník 14">
            <a:extLst>
              <a:ext uri="{FF2B5EF4-FFF2-40B4-BE49-F238E27FC236}">
                <a16:creationId xmlns:a16="http://schemas.microsoft.com/office/drawing/2014/main" id="{21CEF8A7-CAF1-40BD-ABC8-F3626F632EB5}"/>
              </a:ext>
            </a:extLst>
          </p:cNvPr>
          <p:cNvSpPr/>
          <p:nvPr/>
        </p:nvSpPr>
        <p:spPr>
          <a:xfrm rot="18930049">
            <a:off x="3898647" y="1793412"/>
            <a:ext cx="790360" cy="37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cs-CZ" sz="1050" b="1" spc="-75">
                <a:solidFill>
                  <a:schemeClr val="accent5">
                    <a:lumMod val="50000"/>
                  </a:schemeClr>
                </a:solidFill>
              </a:rPr>
              <a:t>integrita</a:t>
            </a:r>
          </a:p>
        </p:txBody>
      </p:sp>
      <p:grpSp>
        <p:nvGrpSpPr>
          <p:cNvPr id="9" name="Skupina 8">
            <a:extLst>
              <a:ext uri="{FF2B5EF4-FFF2-40B4-BE49-F238E27FC236}">
                <a16:creationId xmlns:a16="http://schemas.microsoft.com/office/drawing/2014/main" id="{C8DF5C9C-D19C-45EA-AC36-BC292C280892}"/>
              </a:ext>
            </a:extLst>
          </p:cNvPr>
          <p:cNvGrpSpPr/>
          <p:nvPr/>
        </p:nvGrpSpPr>
        <p:grpSpPr>
          <a:xfrm>
            <a:off x="6646297" y="3693320"/>
            <a:ext cx="553967" cy="492919"/>
            <a:chOff x="2347477" y="1408545"/>
            <a:chExt cx="1516495" cy="1468005"/>
          </a:xfrm>
        </p:grpSpPr>
        <p:sp>
          <p:nvSpPr>
            <p:cNvPr id="20" name="Ovál 19">
              <a:extLst>
                <a:ext uri="{FF2B5EF4-FFF2-40B4-BE49-F238E27FC236}">
                  <a16:creationId xmlns:a16="http://schemas.microsoft.com/office/drawing/2014/main" id="{46304F98-0F2B-4A8F-A633-29096B3E3820}"/>
                </a:ext>
              </a:extLst>
            </p:cNvPr>
            <p:cNvSpPr/>
            <p:nvPr/>
          </p:nvSpPr>
          <p:spPr>
            <a:xfrm>
              <a:off x="2347477" y="1408545"/>
              <a:ext cx="1516495" cy="146800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21" name="Přímá spojnice se šipkou 20">
              <a:extLst>
                <a:ext uri="{FF2B5EF4-FFF2-40B4-BE49-F238E27FC236}">
                  <a16:creationId xmlns:a16="http://schemas.microsoft.com/office/drawing/2014/main" id="{487B2D8F-E83B-4289-8291-31F4BC00C3EF}"/>
                </a:ext>
              </a:extLst>
            </p:cNvPr>
            <p:cNvCxnSpPr>
              <a:cxnSpLocks/>
            </p:cNvCxnSpPr>
            <p:nvPr/>
          </p:nvCxnSpPr>
          <p:spPr>
            <a:xfrm flipV="1">
              <a:off x="2719818" y="1584036"/>
              <a:ext cx="9526" cy="93908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188A0E25-37CA-4423-BED2-F0078FFB4F1E}"/>
                </a:ext>
              </a:extLst>
            </p:cNvPr>
            <p:cNvCxnSpPr>
              <a:cxnSpLocks/>
            </p:cNvCxnSpPr>
            <p:nvPr/>
          </p:nvCxnSpPr>
          <p:spPr>
            <a:xfrm>
              <a:off x="2710293" y="2513593"/>
              <a:ext cx="911802" cy="95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AA64686A-042B-4414-A45C-E54F5FB6F351}"/>
                </a:ext>
              </a:extLst>
            </p:cNvPr>
            <p:cNvCxnSpPr>
              <a:cxnSpLocks/>
            </p:cNvCxnSpPr>
            <p:nvPr/>
          </p:nvCxnSpPr>
          <p:spPr>
            <a:xfrm flipV="1">
              <a:off x="2729344" y="2055669"/>
              <a:ext cx="514060" cy="45792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Skupina 26">
            <a:extLst>
              <a:ext uri="{FF2B5EF4-FFF2-40B4-BE49-F238E27FC236}">
                <a16:creationId xmlns:a16="http://schemas.microsoft.com/office/drawing/2014/main" id="{2D7A67C4-3FBF-4FC6-AAC4-25E6938D7A8C}"/>
              </a:ext>
            </a:extLst>
          </p:cNvPr>
          <p:cNvGrpSpPr/>
          <p:nvPr/>
        </p:nvGrpSpPr>
        <p:grpSpPr>
          <a:xfrm>
            <a:off x="7112805" y="2826626"/>
            <a:ext cx="553967" cy="492919"/>
            <a:chOff x="2347477" y="1408545"/>
            <a:chExt cx="1516495" cy="1468005"/>
          </a:xfrm>
        </p:grpSpPr>
        <p:sp>
          <p:nvSpPr>
            <p:cNvPr id="28" name="Ovál 27">
              <a:extLst>
                <a:ext uri="{FF2B5EF4-FFF2-40B4-BE49-F238E27FC236}">
                  <a16:creationId xmlns:a16="http://schemas.microsoft.com/office/drawing/2014/main" id="{F72B8F84-AEB7-40EB-AC26-79F84A1FC67F}"/>
                </a:ext>
              </a:extLst>
            </p:cNvPr>
            <p:cNvSpPr/>
            <p:nvPr/>
          </p:nvSpPr>
          <p:spPr>
            <a:xfrm>
              <a:off x="2347477" y="1408545"/>
              <a:ext cx="1516495" cy="146800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29" name="Přímá spojnice se šipkou 28">
              <a:extLst>
                <a:ext uri="{FF2B5EF4-FFF2-40B4-BE49-F238E27FC236}">
                  <a16:creationId xmlns:a16="http://schemas.microsoft.com/office/drawing/2014/main" id="{72872142-B90C-414C-A6E5-293D9A6CACD9}"/>
                </a:ext>
              </a:extLst>
            </p:cNvPr>
            <p:cNvCxnSpPr>
              <a:cxnSpLocks/>
            </p:cNvCxnSpPr>
            <p:nvPr/>
          </p:nvCxnSpPr>
          <p:spPr>
            <a:xfrm flipV="1">
              <a:off x="2719818" y="1584036"/>
              <a:ext cx="9526" cy="93908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a:extLst>
                <a:ext uri="{FF2B5EF4-FFF2-40B4-BE49-F238E27FC236}">
                  <a16:creationId xmlns:a16="http://schemas.microsoft.com/office/drawing/2014/main" id="{8E3B7E0A-235E-448B-BAC3-0E99FFCBC45E}"/>
                </a:ext>
              </a:extLst>
            </p:cNvPr>
            <p:cNvCxnSpPr>
              <a:cxnSpLocks/>
            </p:cNvCxnSpPr>
            <p:nvPr/>
          </p:nvCxnSpPr>
          <p:spPr>
            <a:xfrm>
              <a:off x="2710293" y="2513593"/>
              <a:ext cx="911802" cy="95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a:extLst>
                <a:ext uri="{FF2B5EF4-FFF2-40B4-BE49-F238E27FC236}">
                  <a16:creationId xmlns:a16="http://schemas.microsoft.com/office/drawing/2014/main" id="{61EF7E0F-573D-418B-BF55-D7BEE2085317}"/>
                </a:ext>
              </a:extLst>
            </p:cNvPr>
            <p:cNvCxnSpPr>
              <a:cxnSpLocks/>
            </p:cNvCxnSpPr>
            <p:nvPr/>
          </p:nvCxnSpPr>
          <p:spPr>
            <a:xfrm flipV="1">
              <a:off x="2729344" y="2055669"/>
              <a:ext cx="514060" cy="45792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Skupina 31">
            <a:extLst>
              <a:ext uri="{FF2B5EF4-FFF2-40B4-BE49-F238E27FC236}">
                <a16:creationId xmlns:a16="http://schemas.microsoft.com/office/drawing/2014/main" id="{E173121E-6AEF-4453-A468-78F859AFE0F8}"/>
              </a:ext>
            </a:extLst>
          </p:cNvPr>
          <p:cNvGrpSpPr/>
          <p:nvPr/>
        </p:nvGrpSpPr>
        <p:grpSpPr>
          <a:xfrm>
            <a:off x="6785527" y="1874800"/>
            <a:ext cx="553967" cy="492919"/>
            <a:chOff x="2347477" y="1408545"/>
            <a:chExt cx="1516495" cy="1468005"/>
          </a:xfrm>
        </p:grpSpPr>
        <p:sp>
          <p:nvSpPr>
            <p:cNvPr id="33" name="Ovál 32">
              <a:extLst>
                <a:ext uri="{FF2B5EF4-FFF2-40B4-BE49-F238E27FC236}">
                  <a16:creationId xmlns:a16="http://schemas.microsoft.com/office/drawing/2014/main" id="{44C68BAA-AB27-42D1-9B57-455AC4C18439}"/>
                </a:ext>
              </a:extLst>
            </p:cNvPr>
            <p:cNvSpPr/>
            <p:nvPr/>
          </p:nvSpPr>
          <p:spPr>
            <a:xfrm>
              <a:off x="2347477" y="1408545"/>
              <a:ext cx="1516495" cy="146800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34" name="Přímá spojnice se šipkou 33">
              <a:extLst>
                <a:ext uri="{FF2B5EF4-FFF2-40B4-BE49-F238E27FC236}">
                  <a16:creationId xmlns:a16="http://schemas.microsoft.com/office/drawing/2014/main" id="{E6F37A35-8EA0-455F-BB56-98E97B60B947}"/>
                </a:ext>
              </a:extLst>
            </p:cNvPr>
            <p:cNvCxnSpPr>
              <a:cxnSpLocks/>
            </p:cNvCxnSpPr>
            <p:nvPr/>
          </p:nvCxnSpPr>
          <p:spPr>
            <a:xfrm flipV="1">
              <a:off x="2719818" y="1584036"/>
              <a:ext cx="9526" cy="93908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Přímá spojnice se šipkou 34">
              <a:extLst>
                <a:ext uri="{FF2B5EF4-FFF2-40B4-BE49-F238E27FC236}">
                  <a16:creationId xmlns:a16="http://schemas.microsoft.com/office/drawing/2014/main" id="{A577FCC2-78C7-49EF-A84B-B5156E512AF5}"/>
                </a:ext>
              </a:extLst>
            </p:cNvPr>
            <p:cNvCxnSpPr>
              <a:cxnSpLocks/>
            </p:cNvCxnSpPr>
            <p:nvPr/>
          </p:nvCxnSpPr>
          <p:spPr>
            <a:xfrm>
              <a:off x="2710293" y="2513593"/>
              <a:ext cx="911802" cy="95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Přímá spojnice se šipkou 35">
              <a:extLst>
                <a:ext uri="{FF2B5EF4-FFF2-40B4-BE49-F238E27FC236}">
                  <a16:creationId xmlns:a16="http://schemas.microsoft.com/office/drawing/2014/main" id="{C34143F9-824A-4F0F-A2A5-F5CB833815C8}"/>
                </a:ext>
              </a:extLst>
            </p:cNvPr>
            <p:cNvCxnSpPr>
              <a:cxnSpLocks/>
            </p:cNvCxnSpPr>
            <p:nvPr/>
          </p:nvCxnSpPr>
          <p:spPr>
            <a:xfrm flipV="1">
              <a:off x="2729344" y="2055669"/>
              <a:ext cx="514060" cy="45792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Skupina 36">
            <a:extLst>
              <a:ext uri="{FF2B5EF4-FFF2-40B4-BE49-F238E27FC236}">
                <a16:creationId xmlns:a16="http://schemas.microsoft.com/office/drawing/2014/main" id="{2633D219-F48E-4C4A-A2BE-FCB922EA0A57}"/>
              </a:ext>
            </a:extLst>
          </p:cNvPr>
          <p:cNvGrpSpPr/>
          <p:nvPr/>
        </p:nvGrpSpPr>
        <p:grpSpPr>
          <a:xfrm>
            <a:off x="5631063" y="1492935"/>
            <a:ext cx="553967" cy="492919"/>
            <a:chOff x="2347477" y="1408545"/>
            <a:chExt cx="1516495" cy="1468005"/>
          </a:xfrm>
        </p:grpSpPr>
        <p:sp>
          <p:nvSpPr>
            <p:cNvPr id="38" name="Ovál 37">
              <a:extLst>
                <a:ext uri="{FF2B5EF4-FFF2-40B4-BE49-F238E27FC236}">
                  <a16:creationId xmlns:a16="http://schemas.microsoft.com/office/drawing/2014/main" id="{CF183E78-9408-4954-A7E7-5BDDAB5657A5}"/>
                </a:ext>
              </a:extLst>
            </p:cNvPr>
            <p:cNvSpPr/>
            <p:nvPr/>
          </p:nvSpPr>
          <p:spPr>
            <a:xfrm>
              <a:off x="2347477" y="1408545"/>
              <a:ext cx="1516495" cy="146800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39" name="Přímá spojnice se šipkou 38">
              <a:extLst>
                <a:ext uri="{FF2B5EF4-FFF2-40B4-BE49-F238E27FC236}">
                  <a16:creationId xmlns:a16="http://schemas.microsoft.com/office/drawing/2014/main" id="{2B80F89C-706C-4E2F-94B8-F7152321D74E}"/>
                </a:ext>
              </a:extLst>
            </p:cNvPr>
            <p:cNvCxnSpPr>
              <a:cxnSpLocks/>
            </p:cNvCxnSpPr>
            <p:nvPr/>
          </p:nvCxnSpPr>
          <p:spPr>
            <a:xfrm flipV="1">
              <a:off x="2719818" y="1584036"/>
              <a:ext cx="9526" cy="93908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Přímá spojnice se šipkou 39">
              <a:extLst>
                <a:ext uri="{FF2B5EF4-FFF2-40B4-BE49-F238E27FC236}">
                  <a16:creationId xmlns:a16="http://schemas.microsoft.com/office/drawing/2014/main" id="{6654E797-BA84-4718-8D2E-405749E7D8FF}"/>
                </a:ext>
              </a:extLst>
            </p:cNvPr>
            <p:cNvCxnSpPr>
              <a:cxnSpLocks/>
            </p:cNvCxnSpPr>
            <p:nvPr/>
          </p:nvCxnSpPr>
          <p:spPr>
            <a:xfrm>
              <a:off x="2710293" y="2513593"/>
              <a:ext cx="911802" cy="95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Přímá spojnice se šipkou 40">
              <a:extLst>
                <a:ext uri="{FF2B5EF4-FFF2-40B4-BE49-F238E27FC236}">
                  <a16:creationId xmlns:a16="http://schemas.microsoft.com/office/drawing/2014/main" id="{C7891FF0-BE93-45CD-B5F1-15E3B42C09B3}"/>
                </a:ext>
              </a:extLst>
            </p:cNvPr>
            <p:cNvCxnSpPr>
              <a:cxnSpLocks/>
            </p:cNvCxnSpPr>
            <p:nvPr/>
          </p:nvCxnSpPr>
          <p:spPr>
            <a:xfrm flipV="1">
              <a:off x="2729344" y="2055669"/>
              <a:ext cx="514060" cy="45792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Skupina 41">
            <a:extLst>
              <a:ext uri="{FF2B5EF4-FFF2-40B4-BE49-F238E27FC236}">
                <a16:creationId xmlns:a16="http://schemas.microsoft.com/office/drawing/2014/main" id="{8E94BF4B-9972-469B-B354-DD1CFAB2EC7C}"/>
              </a:ext>
            </a:extLst>
          </p:cNvPr>
          <p:cNvGrpSpPr/>
          <p:nvPr/>
        </p:nvGrpSpPr>
        <p:grpSpPr>
          <a:xfrm>
            <a:off x="4949536" y="1276350"/>
            <a:ext cx="553967" cy="492919"/>
            <a:chOff x="2347477" y="1408545"/>
            <a:chExt cx="1516495" cy="1468005"/>
          </a:xfrm>
        </p:grpSpPr>
        <p:sp>
          <p:nvSpPr>
            <p:cNvPr id="43" name="Ovál 42">
              <a:extLst>
                <a:ext uri="{FF2B5EF4-FFF2-40B4-BE49-F238E27FC236}">
                  <a16:creationId xmlns:a16="http://schemas.microsoft.com/office/drawing/2014/main" id="{9CFF74D5-6FF8-436B-A064-5D4607F09875}"/>
                </a:ext>
              </a:extLst>
            </p:cNvPr>
            <p:cNvSpPr/>
            <p:nvPr/>
          </p:nvSpPr>
          <p:spPr>
            <a:xfrm>
              <a:off x="2347477" y="1408545"/>
              <a:ext cx="1516495" cy="146800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44" name="Přímá spojnice se šipkou 43">
              <a:extLst>
                <a:ext uri="{FF2B5EF4-FFF2-40B4-BE49-F238E27FC236}">
                  <a16:creationId xmlns:a16="http://schemas.microsoft.com/office/drawing/2014/main" id="{7E35702F-280A-4ACB-B9DF-EE09AF8B5ADE}"/>
                </a:ext>
              </a:extLst>
            </p:cNvPr>
            <p:cNvCxnSpPr>
              <a:cxnSpLocks/>
            </p:cNvCxnSpPr>
            <p:nvPr/>
          </p:nvCxnSpPr>
          <p:spPr>
            <a:xfrm flipV="1">
              <a:off x="2719818" y="1584036"/>
              <a:ext cx="9526" cy="93908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Přímá spojnice se šipkou 44">
              <a:extLst>
                <a:ext uri="{FF2B5EF4-FFF2-40B4-BE49-F238E27FC236}">
                  <a16:creationId xmlns:a16="http://schemas.microsoft.com/office/drawing/2014/main" id="{A5322C13-BF3F-4221-96FF-6E5518CA1F5D}"/>
                </a:ext>
              </a:extLst>
            </p:cNvPr>
            <p:cNvCxnSpPr>
              <a:cxnSpLocks/>
            </p:cNvCxnSpPr>
            <p:nvPr/>
          </p:nvCxnSpPr>
          <p:spPr>
            <a:xfrm>
              <a:off x="2710293" y="2513593"/>
              <a:ext cx="911802" cy="95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Přímá spojnice se šipkou 45">
              <a:extLst>
                <a:ext uri="{FF2B5EF4-FFF2-40B4-BE49-F238E27FC236}">
                  <a16:creationId xmlns:a16="http://schemas.microsoft.com/office/drawing/2014/main" id="{D285A499-BF22-4420-B994-D18AD9EA479B}"/>
                </a:ext>
              </a:extLst>
            </p:cNvPr>
            <p:cNvCxnSpPr>
              <a:cxnSpLocks/>
            </p:cNvCxnSpPr>
            <p:nvPr/>
          </p:nvCxnSpPr>
          <p:spPr>
            <a:xfrm flipV="1">
              <a:off x="2729344" y="2055669"/>
              <a:ext cx="514060" cy="45792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Skupina 46">
            <a:extLst>
              <a:ext uri="{FF2B5EF4-FFF2-40B4-BE49-F238E27FC236}">
                <a16:creationId xmlns:a16="http://schemas.microsoft.com/office/drawing/2014/main" id="{6CBA8B14-DE42-4E37-8817-7A5CF5009C7B}"/>
              </a:ext>
            </a:extLst>
          </p:cNvPr>
          <p:cNvGrpSpPr/>
          <p:nvPr/>
        </p:nvGrpSpPr>
        <p:grpSpPr>
          <a:xfrm>
            <a:off x="4313200" y="3619500"/>
            <a:ext cx="553967" cy="492919"/>
            <a:chOff x="2347477" y="1408545"/>
            <a:chExt cx="1516495" cy="1468005"/>
          </a:xfrm>
        </p:grpSpPr>
        <p:sp>
          <p:nvSpPr>
            <p:cNvPr id="48" name="Ovál 47">
              <a:extLst>
                <a:ext uri="{FF2B5EF4-FFF2-40B4-BE49-F238E27FC236}">
                  <a16:creationId xmlns:a16="http://schemas.microsoft.com/office/drawing/2014/main" id="{8825A06D-CEBD-43D0-9F7D-76C41C739705}"/>
                </a:ext>
              </a:extLst>
            </p:cNvPr>
            <p:cNvSpPr/>
            <p:nvPr/>
          </p:nvSpPr>
          <p:spPr>
            <a:xfrm>
              <a:off x="2347477" y="1408545"/>
              <a:ext cx="1516495" cy="146800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49" name="Přímá spojnice se šipkou 48">
              <a:extLst>
                <a:ext uri="{FF2B5EF4-FFF2-40B4-BE49-F238E27FC236}">
                  <a16:creationId xmlns:a16="http://schemas.microsoft.com/office/drawing/2014/main" id="{4B44CCDE-5347-4572-B534-39D4939328AD}"/>
                </a:ext>
              </a:extLst>
            </p:cNvPr>
            <p:cNvCxnSpPr>
              <a:cxnSpLocks/>
            </p:cNvCxnSpPr>
            <p:nvPr/>
          </p:nvCxnSpPr>
          <p:spPr>
            <a:xfrm flipV="1">
              <a:off x="2719818" y="1584036"/>
              <a:ext cx="9526" cy="93908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Přímá spojnice se šipkou 49">
              <a:extLst>
                <a:ext uri="{FF2B5EF4-FFF2-40B4-BE49-F238E27FC236}">
                  <a16:creationId xmlns:a16="http://schemas.microsoft.com/office/drawing/2014/main" id="{A3698DA1-01E5-4659-B5BA-04ACAEE15014}"/>
                </a:ext>
              </a:extLst>
            </p:cNvPr>
            <p:cNvCxnSpPr>
              <a:cxnSpLocks/>
            </p:cNvCxnSpPr>
            <p:nvPr/>
          </p:nvCxnSpPr>
          <p:spPr>
            <a:xfrm>
              <a:off x="2710293" y="2513593"/>
              <a:ext cx="911802" cy="95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Přímá spojnice se šipkou 50">
              <a:extLst>
                <a:ext uri="{FF2B5EF4-FFF2-40B4-BE49-F238E27FC236}">
                  <a16:creationId xmlns:a16="http://schemas.microsoft.com/office/drawing/2014/main" id="{EC15EB9A-19A6-4AEB-B13B-5752C7623447}"/>
                </a:ext>
              </a:extLst>
            </p:cNvPr>
            <p:cNvCxnSpPr>
              <a:cxnSpLocks/>
            </p:cNvCxnSpPr>
            <p:nvPr/>
          </p:nvCxnSpPr>
          <p:spPr>
            <a:xfrm flipV="1">
              <a:off x="2729344" y="2055669"/>
              <a:ext cx="514060" cy="45792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ovéPole 10">
            <a:extLst>
              <a:ext uri="{FF2B5EF4-FFF2-40B4-BE49-F238E27FC236}">
                <a16:creationId xmlns:a16="http://schemas.microsoft.com/office/drawing/2014/main" id="{E6F684D7-F4CB-4293-8C93-94B007CF728F}"/>
              </a:ext>
            </a:extLst>
          </p:cNvPr>
          <p:cNvSpPr txBox="1"/>
          <p:nvPr/>
        </p:nvSpPr>
        <p:spPr>
          <a:xfrm>
            <a:off x="4486105" y="1969451"/>
            <a:ext cx="533930" cy="415498"/>
          </a:xfrm>
          <a:prstGeom prst="rect">
            <a:avLst/>
          </a:prstGeom>
          <a:noFill/>
        </p:spPr>
        <p:txBody>
          <a:bodyPr wrap="square" rtlCol="0">
            <a:spAutoFit/>
          </a:bodyPr>
          <a:lstStyle/>
          <a:p>
            <a:r>
              <a:rPr lang="cs-CZ" sz="2100" b="1"/>
              <a:t>IS</a:t>
            </a:r>
          </a:p>
        </p:txBody>
      </p:sp>
      <p:sp>
        <p:nvSpPr>
          <p:cNvPr id="52" name="TextovéPole 51">
            <a:extLst>
              <a:ext uri="{FF2B5EF4-FFF2-40B4-BE49-F238E27FC236}">
                <a16:creationId xmlns:a16="http://schemas.microsoft.com/office/drawing/2014/main" id="{ED7A3838-324E-4A57-9E40-2E9864A9288F}"/>
              </a:ext>
            </a:extLst>
          </p:cNvPr>
          <p:cNvSpPr txBox="1"/>
          <p:nvPr/>
        </p:nvSpPr>
        <p:spPr>
          <a:xfrm>
            <a:off x="5087290" y="1277086"/>
            <a:ext cx="533930" cy="276999"/>
          </a:xfrm>
          <a:prstGeom prst="rect">
            <a:avLst/>
          </a:prstGeom>
          <a:noFill/>
        </p:spPr>
        <p:txBody>
          <a:bodyPr wrap="square" rtlCol="0">
            <a:spAutoFit/>
          </a:bodyPr>
          <a:lstStyle/>
          <a:p>
            <a:r>
              <a:rPr lang="cs-CZ" sz="1200" b="1"/>
              <a:t>FCB</a:t>
            </a:r>
          </a:p>
        </p:txBody>
      </p:sp>
      <p:sp>
        <p:nvSpPr>
          <p:cNvPr id="53" name="TextovéPole 52">
            <a:extLst>
              <a:ext uri="{FF2B5EF4-FFF2-40B4-BE49-F238E27FC236}">
                <a16:creationId xmlns:a16="http://schemas.microsoft.com/office/drawing/2014/main" id="{946C2468-97B3-4FC6-95F1-FEE168FDC1AC}"/>
              </a:ext>
            </a:extLst>
          </p:cNvPr>
          <p:cNvSpPr txBox="1"/>
          <p:nvPr/>
        </p:nvSpPr>
        <p:spPr>
          <a:xfrm>
            <a:off x="5787114" y="1475811"/>
            <a:ext cx="533930" cy="276999"/>
          </a:xfrm>
          <a:prstGeom prst="rect">
            <a:avLst/>
          </a:prstGeom>
          <a:noFill/>
        </p:spPr>
        <p:txBody>
          <a:bodyPr wrap="square" rtlCol="0">
            <a:spAutoFit/>
          </a:bodyPr>
          <a:lstStyle/>
          <a:p>
            <a:r>
              <a:rPr lang="cs-CZ" sz="1200" b="1"/>
              <a:t>SP</a:t>
            </a:r>
          </a:p>
        </p:txBody>
      </p:sp>
      <p:sp>
        <p:nvSpPr>
          <p:cNvPr id="54" name="TextovéPole 53">
            <a:extLst>
              <a:ext uri="{FF2B5EF4-FFF2-40B4-BE49-F238E27FC236}">
                <a16:creationId xmlns:a16="http://schemas.microsoft.com/office/drawing/2014/main" id="{0F5B89CC-D62B-4042-B21E-71F25A3EF575}"/>
              </a:ext>
            </a:extLst>
          </p:cNvPr>
          <p:cNvSpPr txBox="1"/>
          <p:nvPr/>
        </p:nvSpPr>
        <p:spPr>
          <a:xfrm>
            <a:off x="6879682" y="1904617"/>
            <a:ext cx="533930" cy="276999"/>
          </a:xfrm>
          <a:prstGeom prst="rect">
            <a:avLst/>
          </a:prstGeom>
          <a:noFill/>
        </p:spPr>
        <p:txBody>
          <a:bodyPr wrap="square" rtlCol="0">
            <a:spAutoFit/>
          </a:bodyPr>
          <a:lstStyle/>
          <a:p>
            <a:r>
              <a:rPr lang="cs-CZ" sz="1200" b="1"/>
              <a:t>CRM</a:t>
            </a:r>
          </a:p>
        </p:txBody>
      </p:sp>
      <p:sp>
        <p:nvSpPr>
          <p:cNvPr id="55" name="TextovéPole 54">
            <a:extLst>
              <a:ext uri="{FF2B5EF4-FFF2-40B4-BE49-F238E27FC236}">
                <a16:creationId xmlns:a16="http://schemas.microsoft.com/office/drawing/2014/main" id="{E6DB67DA-3A0B-4F42-851F-B263F3D5B339}"/>
              </a:ext>
            </a:extLst>
          </p:cNvPr>
          <p:cNvSpPr txBox="1"/>
          <p:nvPr/>
        </p:nvSpPr>
        <p:spPr>
          <a:xfrm>
            <a:off x="7245339" y="2838593"/>
            <a:ext cx="533930" cy="276999"/>
          </a:xfrm>
          <a:prstGeom prst="rect">
            <a:avLst/>
          </a:prstGeom>
          <a:noFill/>
        </p:spPr>
        <p:txBody>
          <a:bodyPr wrap="square" rtlCol="0">
            <a:spAutoFit/>
          </a:bodyPr>
          <a:lstStyle/>
          <a:p>
            <a:r>
              <a:rPr lang="cs-CZ" sz="1200" b="1"/>
              <a:t>SAP</a:t>
            </a:r>
          </a:p>
        </p:txBody>
      </p:sp>
      <p:sp>
        <p:nvSpPr>
          <p:cNvPr id="56" name="TextovéPole 55">
            <a:extLst>
              <a:ext uri="{FF2B5EF4-FFF2-40B4-BE49-F238E27FC236}">
                <a16:creationId xmlns:a16="http://schemas.microsoft.com/office/drawing/2014/main" id="{8400B2F7-29F9-4A12-9743-8E3E6571E517}"/>
              </a:ext>
            </a:extLst>
          </p:cNvPr>
          <p:cNvSpPr txBox="1"/>
          <p:nvPr/>
        </p:nvSpPr>
        <p:spPr>
          <a:xfrm>
            <a:off x="6730280" y="3726310"/>
            <a:ext cx="533930" cy="461665"/>
          </a:xfrm>
          <a:prstGeom prst="rect">
            <a:avLst/>
          </a:prstGeom>
          <a:noFill/>
        </p:spPr>
        <p:txBody>
          <a:bodyPr wrap="square" rtlCol="0">
            <a:spAutoFit/>
          </a:bodyPr>
          <a:lstStyle/>
          <a:p>
            <a:r>
              <a:rPr lang="cs-CZ" sz="1200" b="1" spc="-105"/>
              <a:t>LKDN</a:t>
            </a:r>
          </a:p>
        </p:txBody>
      </p:sp>
      <p:grpSp>
        <p:nvGrpSpPr>
          <p:cNvPr id="57" name="Skupina 56">
            <a:extLst>
              <a:ext uri="{FF2B5EF4-FFF2-40B4-BE49-F238E27FC236}">
                <a16:creationId xmlns:a16="http://schemas.microsoft.com/office/drawing/2014/main" id="{B7A2E6B2-BE4A-413D-91D3-335E1473F523}"/>
              </a:ext>
            </a:extLst>
          </p:cNvPr>
          <p:cNvGrpSpPr/>
          <p:nvPr/>
        </p:nvGrpSpPr>
        <p:grpSpPr>
          <a:xfrm>
            <a:off x="91812" y="1412318"/>
            <a:ext cx="3390128" cy="3772379"/>
            <a:chOff x="3753026" y="1163283"/>
            <a:chExt cx="4520171" cy="5029839"/>
          </a:xfrm>
        </p:grpSpPr>
        <p:sp>
          <p:nvSpPr>
            <p:cNvPr id="58" name="Krychle 57">
              <a:extLst>
                <a:ext uri="{FF2B5EF4-FFF2-40B4-BE49-F238E27FC236}">
                  <a16:creationId xmlns:a16="http://schemas.microsoft.com/office/drawing/2014/main" id="{219D53AC-40E6-41FB-9FCE-DDEC48A16017}"/>
                </a:ext>
              </a:extLst>
            </p:cNvPr>
            <p:cNvSpPr/>
            <p:nvPr/>
          </p:nvSpPr>
          <p:spPr>
            <a:xfrm>
              <a:off x="4425464" y="1795806"/>
              <a:ext cx="2842113" cy="3864219"/>
            </a:xfrm>
            <a:prstGeom prst="cube">
              <a:avLst>
                <a:gd name="adj" fmla="val 28944"/>
              </a:avLst>
            </a:prstGeom>
            <a:noFill/>
            <a:ln w="63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13">
                <a:solidFill>
                  <a:prstClr val="white"/>
                </a:solidFill>
                <a:latin typeface="Calibri"/>
              </a:endParaRPr>
            </a:p>
          </p:txBody>
        </p:sp>
        <p:cxnSp>
          <p:nvCxnSpPr>
            <p:cNvPr id="59" name="Přímá spojnice 58">
              <a:extLst>
                <a:ext uri="{FF2B5EF4-FFF2-40B4-BE49-F238E27FC236}">
                  <a16:creationId xmlns:a16="http://schemas.microsoft.com/office/drawing/2014/main" id="{A4FFFD32-56A9-430A-B63F-1C51FF89A457}"/>
                </a:ext>
              </a:extLst>
            </p:cNvPr>
            <p:cNvCxnSpPr/>
            <p:nvPr/>
          </p:nvCxnSpPr>
          <p:spPr>
            <a:xfrm>
              <a:off x="5256334" y="1802878"/>
              <a:ext cx="32972" cy="3039939"/>
            </a:xfrm>
            <a:prstGeom prst="line">
              <a:avLst/>
            </a:prstGeom>
            <a:noFill/>
            <a:ln w="6350">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60" name="Přímá spojnice 59">
              <a:extLst>
                <a:ext uri="{FF2B5EF4-FFF2-40B4-BE49-F238E27FC236}">
                  <a16:creationId xmlns:a16="http://schemas.microsoft.com/office/drawing/2014/main" id="{8E28DCB6-67A0-4CDD-A619-3CBFEB3267E2}"/>
                </a:ext>
              </a:extLst>
            </p:cNvPr>
            <p:cNvCxnSpPr/>
            <p:nvPr/>
          </p:nvCxnSpPr>
          <p:spPr>
            <a:xfrm flipV="1">
              <a:off x="4425463" y="4821605"/>
              <a:ext cx="872086" cy="824282"/>
            </a:xfrm>
            <a:prstGeom prst="line">
              <a:avLst/>
            </a:prstGeom>
            <a:noFill/>
            <a:ln w="6350">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61" name="Přímá spojnice 60">
              <a:extLst>
                <a:ext uri="{FF2B5EF4-FFF2-40B4-BE49-F238E27FC236}">
                  <a16:creationId xmlns:a16="http://schemas.microsoft.com/office/drawing/2014/main" id="{BEAB9E99-2CB6-48DA-AC94-F652617656ED}"/>
                </a:ext>
              </a:extLst>
            </p:cNvPr>
            <p:cNvCxnSpPr/>
            <p:nvPr/>
          </p:nvCxnSpPr>
          <p:spPr>
            <a:xfrm>
              <a:off x="5283410" y="4828678"/>
              <a:ext cx="1970027" cy="6596"/>
            </a:xfrm>
            <a:prstGeom prst="line">
              <a:avLst/>
            </a:prstGeom>
            <a:noFill/>
            <a:ln w="6350">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62" name="Přímá spojnice se šipkou 61">
              <a:extLst>
                <a:ext uri="{FF2B5EF4-FFF2-40B4-BE49-F238E27FC236}">
                  <a16:creationId xmlns:a16="http://schemas.microsoft.com/office/drawing/2014/main" id="{C6D60F31-0E51-4A97-BCCB-5F132CDE069D}"/>
                </a:ext>
              </a:extLst>
            </p:cNvPr>
            <p:cNvCxnSpPr/>
            <p:nvPr/>
          </p:nvCxnSpPr>
          <p:spPr>
            <a:xfrm flipV="1">
              <a:off x="4425464" y="1802879"/>
              <a:ext cx="2842113" cy="386421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Přímá spojnice se šipkou 62">
              <a:extLst>
                <a:ext uri="{FF2B5EF4-FFF2-40B4-BE49-F238E27FC236}">
                  <a16:creationId xmlns:a16="http://schemas.microsoft.com/office/drawing/2014/main" id="{9C7E9DD6-3C6B-4101-B2DB-A6E17B0B484F}"/>
                </a:ext>
              </a:extLst>
            </p:cNvPr>
            <p:cNvCxnSpPr/>
            <p:nvPr/>
          </p:nvCxnSpPr>
          <p:spPr>
            <a:xfrm flipV="1">
              <a:off x="4424287" y="1795805"/>
              <a:ext cx="832048" cy="387129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Přímá spojnice se šipkou 63">
              <a:extLst>
                <a:ext uri="{FF2B5EF4-FFF2-40B4-BE49-F238E27FC236}">
                  <a16:creationId xmlns:a16="http://schemas.microsoft.com/office/drawing/2014/main" id="{F447C8FB-A715-4BB8-B3E9-140113620C34}"/>
                </a:ext>
              </a:extLst>
            </p:cNvPr>
            <p:cNvCxnSpPr/>
            <p:nvPr/>
          </p:nvCxnSpPr>
          <p:spPr>
            <a:xfrm flipV="1">
              <a:off x="4425284" y="4842817"/>
              <a:ext cx="2842292" cy="82428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TextovéPole 64">
              <a:extLst>
                <a:ext uri="{FF2B5EF4-FFF2-40B4-BE49-F238E27FC236}">
                  <a16:creationId xmlns:a16="http://schemas.microsoft.com/office/drawing/2014/main" id="{227EC8D7-BF1F-4935-A104-C270B6F0611A}"/>
                </a:ext>
              </a:extLst>
            </p:cNvPr>
            <p:cNvSpPr txBox="1"/>
            <p:nvPr/>
          </p:nvSpPr>
          <p:spPr>
            <a:xfrm>
              <a:off x="4809689" y="1511264"/>
              <a:ext cx="954899" cy="538780"/>
            </a:xfrm>
            <a:prstGeom prst="rect">
              <a:avLst/>
            </a:prstGeom>
            <a:noFill/>
          </p:spPr>
          <p:txBody>
            <a:bodyPr wrap="square" rtlCol="0">
              <a:spAutoFit/>
            </a:bodyPr>
            <a:lstStyle/>
            <a:p>
              <a:r>
                <a:rPr lang="cs-CZ" sz="1013" b="1">
                  <a:solidFill>
                    <a:srgbClr val="1F497D"/>
                  </a:solidFill>
                  <a:latin typeface="Calibri"/>
                </a:rPr>
                <a:t>Informace</a:t>
              </a:r>
            </a:p>
          </p:txBody>
        </p:sp>
        <p:sp>
          <p:nvSpPr>
            <p:cNvPr id="66" name="TextovéPole 65">
              <a:extLst>
                <a:ext uri="{FF2B5EF4-FFF2-40B4-BE49-F238E27FC236}">
                  <a16:creationId xmlns:a16="http://schemas.microsoft.com/office/drawing/2014/main" id="{E61BD172-8565-4DD0-9665-3083FAB967D5}"/>
                </a:ext>
              </a:extLst>
            </p:cNvPr>
            <p:cNvSpPr txBox="1"/>
            <p:nvPr/>
          </p:nvSpPr>
          <p:spPr>
            <a:xfrm>
              <a:off x="7267756" y="1657299"/>
              <a:ext cx="885645" cy="330945"/>
            </a:xfrm>
            <a:prstGeom prst="rect">
              <a:avLst/>
            </a:prstGeom>
            <a:noFill/>
          </p:spPr>
          <p:txBody>
            <a:bodyPr wrap="square" rtlCol="0">
              <a:spAutoFit/>
            </a:bodyPr>
            <a:lstStyle/>
            <a:p>
              <a:r>
                <a:rPr lang="cs-CZ" sz="1013" b="1">
                  <a:solidFill>
                    <a:srgbClr val="1F497D"/>
                  </a:solidFill>
                  <a:latin typeface="Calibri"/>
                </a:rPr>
                <a:t>Integrita</a:t>
              </a:r>
            </a:p>
          </p:txBody>
        </p:sp>
        <p:sp>
          <p:nvSpPr>
            <p:cNvPr id="67" name="TextovéPole 66">
              <a:extLst>
                <a:ext uri="{FF2B5EF4-FFF2-40B4-BE49-F238E27FC236}">
                  <a16:creationId xmlns:a16="http://schemas.microsoft.com/office/drawing/2014/main" id="{631AEC76-E4AA-4EC3-8587-84793FF470A1}"/>
                </a:ext>
              </a:extLst>
            </p:cNvPr>
            <p:cNvSpPr txBox="1"/>
            <p:nvPr/>
          </p:nvSpPr>
          <p:spPr>
            <a:xfrm>
              <a:off x="7318298" y="4666498"/>
              <a:ext cx="954899" cy="330945"/>
            </a:xfrm>
            <a:prstGeom prst="rect">
              <a:avLst/>
            </a:prstGeom>
            <a:noFill/>
          </p:spPr>
          <p:txBody>
            <a:bodyPr wrap="square" rtlCol="0">
              <a:spAutoFit/>
            </a:bodyPr>
            <a:lstStyle/>
            <a:p>
              <a:r>
                <a:rPr lang="cs-CZ" sz="1013" b="1">
                  <a:solidFill>
                    <a:srgbClr val="1F497D"/>
                  </a:solidFill>
                  <a:latin typeface="Calibri"/>
                </a:rPr>
                <a:t>Interakce</a:t>
              </a:r>
            </a:p>
          </p:txBody>
        </p:sp>
        <p:sp>
          <p:nvSpPr>
            <p:cNvPr id="68" name="Obdélník 67">
              <a:extLst>
                <a:ext uri="{FF2B5EF4-FFF2-40B4-BE49-F238E27FC236}">
                  <a16:creationId xmlns:a16="http://schemas.microsoft.com/office/drawing/2014/main" id="{EBC43FE9-A743-46B5-AFBA-4FD071E42312}"/>
                </a:ext>
              </a:extLst>
            </p:cNvPr>
            <p:cNvSpPr/>
            <p:nvPr/>
          </p:nvSpPr>
          <p:spPr>
            <a:xfrm>
              <a:off x="3753026" y="2835521"/>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F</a:t>
              </a:r>
            </a:p>
          </p:txBody>
        </p:sp>
        <p:sp>
          <p:nvSpPr>
            <p:cNvPr id="69" name="Obdélník 68">
              <a:extLst>
                <a:ext uri="{FF2B5EF4-FFF2-40B4-BE49-F238E27FC236}">
                  <a16:creationId xmlns:a16="http://schemas.microsoft.com/office/drawing/2014/main" id="{4E7E2866-4FC4-4028-A95D-F5CE40E26BF9}"/>
                </a:ext>
              </a:extLst>
            </p:cNvPr>
            <p:cNvSpPr/>
            <p:nvPr/>
          </p:nvSpPr>
          <p:spPr>
            <a:xfrm>
              <a:off x="3753026" y="3437099"/>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I</a:t>
              </a:r>
            </a:p>
          </p:txBody>
        </p:sp>
        <p:sp>
          <p:nvSpPr>
            <p:cNvPr id="70" name="Obdélník 69">
              <a:extLst>
                <a:ext uri="{FF2B5EF4-FFF2-40B4-BE49-F238E27FC236}">
                  <a16:creationId xmlns:a16="http://schemas.microsoft.com/office/drawing/2014/main" id="{207DF356-C322-40C0-B84F-8C27DC4FD37D}"/>
                </a:ext>
              </a:extLst>
            </p:cNvPr>
            <p:cNvSpPr/>
            <p:nvPr/>
          </p:nvSpPr>
          <p:spPr>
            <a:xfrm>
              <a:off x="3754202" y="4032163"/>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D</a:t>
              </a:r>
            </a:p>
          </p:txBody>
        </p:sp>
        <p:sp>
          <p:nvSpPr>
            <p:cNvPr id="71" name="Obdélník 70">
              <a:extLst>
                <a:ext uri="{FF2B5EF4-FFF2-40B4-BE49-F238E27FC236}">
                  <a16:creationId xmlns:a16="http://schemas.microsoft.com/office/drawing/2014/main" id="{6196F149-464B-483F-A3DB-8653A9CB8327}"/>
                </a:ext>
              </a:extLst>
            </p:cNvPr>
            <p:cNvSpPr/>
            <p:nvPr/>
          </p:nvSpPr>
          <p:spPr>
            <a:xfrm>
              <a:off x="5337133" y="5760635"/>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F</a:t>
              </a:r>
            </a:p>
          </p:txBody>
        </p:sp>
        <p:sp>
          <p:nvSpPr>
            <p:cNvPr id="72" name="Obdélník 71">
              <a:extLst>
                <a:ext uri="{FF2B5EF4-FFF2-40B4-BE49-F238E27FC236}">
                  <a16:creationId xmlns:a16="http://schemas.microsoft.com/office/drawing/2014/main" id="{4C7211D9-170E-402F-A11E-BFD3F3867DF7}"/>
                </a:ext>
              </a:extLst>
            </p:cNvPr>
            <p:cNvSpPr/>
            <p:nvPr/>
          </p:nvSpPr>
          <p:spPr>
            <a:xfrm>
              <a:off x="5939278" y="5760635"/>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I</a:t>
              </a:r>
            </a:p>
          </p:txBody>
        </p:sp>
        <p:sp>
          <p:nvSpPr>
            <p:cNvPr id="73" name="Obdélník 72">
              <a:extLst>
                <a:ext uri="{FF2B5EF4-FFF2-40B4-BE49-F238E27FC236}">
                  <a16:creationId xmlns:a16="http://schemas.microsoft.com/office/drawing/2014/main" id="{42C7CFDE-2897-424D-8DD6-DBB651CBFFE3}"/>
                </a:ext>
              </a:extLst>
            </p:cNvPr>
            <p:cNvSpPr/>
            <p:nvPr/>
          </p:nvSpPr>
          <p:spPr>
            <a:xfrm>
              <a:off x="6574852" y="5760635"/>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M</a:t>
              </a:r>
            </a:p>
          </p:txBody>
        </p:sp>
        <p:sp>
          <p:nvSpPr>
            <p:cNvPr id="74" name="Obdélník 73">
              <a:extLst>
                <a:ext uri="{FF2B5EF4-FFF2-40B4-BE49-F238E27FC236}">
                  <a16:creationId xmlns:a16="http://schemas.microsoft.com/office/drawing/2014/main" id="{C3BE7187-FE7D-4C84-9FAB-B7DCB904AB47}"/>
                </a:ext>
              </a:extLst>
            </p:cNvPr>
            <p:cNvSpPr/>
            <p:nvPr/>
          </p:nvSpPr>
          <p:spPr>
            <a:xfrm>
              <a:off x="7158346" y="5760635"/>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A</a:t>
              </a:r>
            </a:p>
          </p:txBody>
        </p:sp>
        <p:sp>
          <p:nvSpPr>
            <p:cNvPr id="75" name="Obdélník 74">
              <a:extLst>
                <a:ext uri="{FF2B5EF4-FFF2-40B4-BE49-F238E27FC236}">
                  <a16:creationId xmlns:a16="http://schemas.microsoft.com/office/drawing/2014/main" id="{05340DB0-A714-4E4B-83C3-100EFB9FF058}"/>
                </a:ext>
              </a:extLst>
            </p:cNvPr>
            <p:cNvSpPr/>
            <p:nvPr/>
          </p:nvSpPr>
          <p:spPr>
            <a:xfrm>
              <a:off x="6384159" y="1174805"/>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D</a:t>
              </a:r>
            </a:p>
          </p:txBody>
        </p:sp>
        <p:sp>
          <p:nvSpPr>
            <p:cNvPr id="76" name="Obdélník 75">
              <a:extLst>
                <a:ext uri="{FF2B5EF4-FFF2-40B4-BE49-F238E27FC236}">
                  <a16:creationId xmlns:a16="http://schemas.microsoft.com/office/drawing/2014/main" id="{E45D9002-C65D-42EA-9D23-D4A353525BCC}"/>
                </a:ext>
              </a:extLst>
            </p:cNvPr>
            <p:cNvSpPr/>
            <p:nvPr/>
          </p:nvSpPr>
          <p:spPr>
            <a:xfrm>
              <a:off x="6953967" y="1168210"/>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U</a:t>
              </a:r>
            </a:p>
          </p:txBody>
        </p:sp>
        <p:sp>
          <p:nvSpPr>
            <p:cNvPr id="77" name="Obdélník 76">
              <a:extLst>
                <a:ext uri="{FF2B5EF4-FFF2-40B4-BE49-F238E27FC236}">
                  <a16:creationId xmlns:a16="http://schemas.microsoft.com/office/drawing/2014/main" id="{D325401F-4C2F-4883-8426-F1081BF55BB3}"/>
                </a:ext>
              </a:extLst>
            </p:cNvPr>
            <p:cNvSpPr/>
            <p:nvPr/>
          </p:nvSpPr>
          <p:spPr>
            <a:xfrm>
              <a:off x="7556745" y="1163283"/>
              <a:ext cx="401249" cy="432487"/>
            </a:xfrm>
            <a:prstGeom prst="rect">
              <a:avLst/>
            </a:prstGeom>
            <a:gradFill flip="none" rotWithShape="1">
              <a:gsLst>
                <a:gs pos="0">
                  <a:schemeClr val="accent3">
                    <a:lumMod val="67000"/>
                    <a:alpha val="80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cs-CZ" sz="1125">
                  <a:solidFill>
                    <a:prstClr val="black">
                      <a:lumMod val="50000"/>
                      <a:lumOff val="50000"/>
                    </a:prstClr>
                  </a:solidFill>
                  <a:latin typeface="Calibri"/>
                </a:rPr>
                <a:t>O</a:t>
              </a:r>
            </a:p>
          </p:txBody>
        </p:sp>
      </p:grpSp>
      <p:sp>
        <p:nvSpPr>
          <p:cNvPr id="78" name="Nadpis 1">
            <a:extLst>
              <a:ext uri="{FF2B5EF4-FFF2-40B4-BE49-F238E27FC236}">
                <a16:creationId xmlns:a16="http://schemas.microsoft.com/office/drawing/2014/main" id="{5846EE4D-2D0B-4494-BE05-5FA13A5CF8BA}"/>
              </a:ext>
            </a:extLst>
          </p:cNvPr>
          <p:cNvSpPr txBox="1">
            <a:spLocks/>
          </p:cNvSpPr>
          <p:nvPr/>
        </p:nvSpPr>
        <p:spPr>
          <a:xfrm>
            <a:off x="0" y="849484"/>
            <a:ext cx="4313200" cy="429443"/>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kern="1200" cap="all" baseline="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sz="1800" b="1" spc="-75">
                <a:latin typeface="Open Sans Extrabold"/>
              </a:rPr>
              <a:t>KOMUNIKAČNÍ STANDARD 3.0  </a:t>
            </a:r>
            <a:r>
              <a:rPr lang="cs-CZ" sz="1800" b="1">
                <a:solidFill>
                  <a:schemeClr val="bg1"/>
                </a:solidFill>
                <a:latin typeface="Open Sans Extrabold"/>
              </a:rPr>
              <a:t>vs 4.0</a:t>
            </a:r>
            <a:endParaRPr lang="cs-CZ" sz="1800">
              <a:solidFill>
                <a:schemeClr val="bg1"/>
              </a:solidFill>
              <a:latin typeface="Open Sans Extrabold"/>
              <a:ea typeface="Open Sans" panose="020B0606030504020204" pitchFamily="34" charset="0"/>
              <a:cs typeface="Open Sans" panose="020B0606030504020204" pitchFamily="34" charset="0"/>
            </a:endParaRPr>
          </a:p>
        </p:txBody>
      </p:sp>
      <p:sp>
        <p:nvSpPr>
          <p:cNvPr id="79" name="TextovéPole 78">
            <a:extLst>
              <a:ext uri="{FF2B5EF4-FFF2-40B4-BE49-F238E27FC236}">
                <a16:creationId xmlns:a16="http://schemas.microsoft.com/office/drawing/2014/main" id="{3E9B6164-F59B-4EE1-8152-404EECBCB9E0}"/>
              </a:ext>
            </a:extLst>
          </p:cNvPr>
          <p:cNvSpPr txBox="1"/>
          <p:nvPr/>
        </p:nvSpPr>
        <p:spPr>
          <a:xfrm>
            <a:off x="4450954" y="3616929"/>
            <a:ext cx="533930" cy="276999"/>
          </a:xfrm>
          <a:prstGeom prst="rect">
            <a:avLst/>
          </a:prstGeom>
          <a:noFill/>
        </p:spPr>
        <p:txBody>
          <a:bodyPr wrap="square" rtlCol="0">
            <a:spAutoFit/>
          </a:bodyPr>
          <a:lstStyle/>
          <a:p>
            <a:r>
              <a:rPr lang="cs-CZ" sz="1200" b="1" spc="-105"/>
              <a:t>ERP</a:t>
            </a:r>
          </a:p>
        </p:txBody>
      </p:sp>
      <p:grpSp>
        <p:nvGrpSpPr>
          <p:cNvPr id="80" name="Skupina 79">
            <a:extLst>
              <a:ext uri="{FF2B5EF4-FFF2-40B4-BE49-F238E27FC236}">
                <a16:creationId xmlns:a16="http://schemas.microsoft.com/office/drawing/2014/main" id="{80E0091A-0D3A-4815-B3C0-B2E1387475DC}"/>
              </a:ext>
            </a:extLst>
          </p:cNvPr>
          <p:cNvGrpSpPr/>
          <p:nvPr/>
        </p:nvGrpSpPr>
        <p:grpSpPr>
          <a:xfrm>
            <a:off x="5328163" y="2145701"/>
            <a:ext cx="553967" cy="492919"/>
            <a:chOff x="2347477" y="1408545"/>
            <a:chExt cx="1516495" cy="1468005"/>
          </a:xfrm>
        </p:grpSpPr>
        <p:sp>
          <p:nvSpPr>
            <p:cNvPr id="81" name="Ovál 80">
              <a:extLst>
                <a:ext uri="{FF2B5EF4-FFF2-40B4-BE49-F238E27FC236}">
                  <a16:creationId xmlns:a16="http://schemas.microsoft.com/office/drawing/2014/main" id="{CE1F94C7-64F1-47F7-8413-D4933B2B9B22}"/>
                </a:ext>
              </a:extLst>
            </p:cNvPr>
            <p:cNvSpPr/>
            <p:nvPr/>
          </p:nvSpPr>
          <p:spPr>
            <a:xfrm>
              <a:off x="2347477" y="1408545"/>
              <a:ext cx="1516495" cy="146800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82" name="Přímá spojnice se šipkou 81">
              <a:extLst>
                <a:ext uri="{FF2B5EF4-FFF2-40B4-BE49-F238E27FC236}">
                  <a16:creationId xmlns:a16="http://schemas.microsoft.com/office/drawing/2014/main" id="{16EE789A-E7BA-4970-AF44-6F94C5D60065}"/>
                </a:ext>
              </a:extLst>
            </p:cNvPr>
            <p:cNvCxnSpPr>
              <a:cxnSpLocks/>
            </p:cNvCxnSpPr>
            <p:nvPr/>
          </p:nvCxnSpPr>
          <p:spPr>
            <a:xfrm flipV="1">
              <a:off x="2719818" y="1584036"/>
              <a:ext cx="9526" cy="93908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Přímá spojnice se šipkou 82">
              <a:extLst>
                <a:ext uri="{FF2B5EF4-FFF2-40B4-BE49-F238E27FC236}">
                  <a16:creationId xmlns:a16="http://schemas.microsoft.com/office/drawing/2014/main" id="{CA947957-3A75-4DF3-8985-60EA21C15C71}"/>
                </a:ext>
              </a:extLst>
            </p:cNvPr>
            <p:cNvCxnSpPr>
              <a:cxnSpLocks/>
            </p:cNvCxnSpPr>
            <p:nvPr/>
          </p:nvCxnSpPr>
          <p:spPr>
            <a:xfrm>
              <a:off x="2710293" y="2513593"/>
              <a:ext cx="911802" cy="95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Přímá spojnice se šipkou 83">
              <a:extLst>
                <a:ext uri="{FF2B5EF4-FFF2-40B4-BE49-F238E27FC236}">
                  <a16:creationId xmlns:a16="http://schemas.microsoft.com/office/drawing/2014/main" id="{F5B7C858-DAAE-47E3-AB0D-3960068DABCD}"/>
                </a:ext>
              </a:extLst>
            </p:cNvPr>
            <p:cNvCxnSpPr>
              <a:cxnSpLocks/>
            </p:cNvCxnSpPr>
            <p:nvPr/>
          </p:nvCxnSpPr>
          <p:spPr>
            <a:xfrm flipV="1">
              <a:off x="2729344" y="2055669"/>
              <a:ext cx="514060" cy="45792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Skupina 84">
            <a:extLst>
              <a:ext uri="{FF2B5EF4-FFF2-40B4-BE49-F238E27FC236}">
                <a16:creationId xmlns:a16="http://schemas.microsoft.com/office/drawing/2014/main" id="{4185A180-0374-4DF8-B2B8-9FF980BDD6DB}"/>
              </a:ext>
            </a:extLst>
          </p:cNvPr>
          <p:cNvGrpSpPr/>
          <p:nvPr/>
        </p:nvGrpSpPr>
        <p:grpSpPr>
          <a:xfrm>
            <a:off x="5516790" y="3336566"/>
            <a:ext cx="553967" cy="492919"/>
            <a:chOff x="2347477" y="1408545"/>
            <a:chExt cx="1516495" cy="1468005"/>
          </a:xfrm>
        </p:grpSpPr>
        <p:sp>
          <p:nvSpPr>
            <p:cNvPr id="86" name="Ovál 85">
              <a:extLst>
                <a:ext uri="{FF2B5EF4-FFF2-40B4-BE49-F238E27FC236}">
                  <a16:creationId xmlns:a16="http://schemas.microsoft.com/office/drawing/2014/main" id="{36E4F4C1-266C-4A55-8B6A-8D3E119152A3}"/>
                </a:ext>
              </a:extLst>
            </p:cNvPr>
            <p:cNvSpPr/>
            <p:nvPr/>
          </p:nvSpPr>
          <p:spPr>
            <a:xfrm>
              <a:off x="2347477" y="1408545"/>
              <a:ext cx="1516495" cy="146800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87" name="Přímá spojnice se šipkou 86">
              <a:extLst>
                <a:ext uri="{FF2B5EF4-FFF2-40B4-BE49-F238E27FC236}">
                  <a16:creationId xmlns:a16="http://schemas.microsoft.com/office/drawing/2014/main" id="{EF13C6A5-4688-465C-BD8D-505EF34AC9D6}"/>
                </a:ext>
              </a:extLst>
            </p:cNvPr>
            <p:cNvCxnSpPr>
              <a:cxnSpLocks/>
            </p:cNvCxnSpPr>
            <p:nvPr/>
          </p:nvCxnSpPr>
          <p:spPr>
            <a:xfrm flipV="1">
              <a:off x="2719818" y="1584036"/>
              <a:ext cx="9526" cy="93908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Přímá spojnice se šipkou 87">
              <a:extLst>
                <a:ext uri="{FF2B5EF4-FFF2-40B4-BE49-F238E27FC236}">
                  <a16:creationId xmlns:a16="http://schemas.microsoft.com/office/drawing/2014/main" id="{49618EBD-89AF-4529-849D-F0C28E0FCC64}"/>
                </a:ext>
              </a:extLst>
            </p:cNvPr>
            <p:cNvCxnSpPr>
              <a:cxnSpLocks/>
            </p:cNvCxnSpPr>
            <p:nvPr/>
          </p:nvCxnSpPr>
          <p:spPr>
            <a:xfrm>
              <a:off x="2710293" y="2513593"/>
              <a:ext cx="911802" cy="95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Přímá spojnice se šipkou 88">
              <a:extLst>
                <a:ext uri="{FF2B5EF4-FFF2-40B4-BE49-F238E27FC236}">
                  <a16:creationId xmlns:a16="http://schemas.microsoft.com/office/drawing/2014/main" id="{1B692B7B-1D7D-4D36-ADC1-C8FD363FA091}"/>
                </a:ext>
              </a:extLst>
            </p:cNvPr>
            <p:cNvCxnSpPr>
              <a:cxnSpLocks/>
            </p:cNvCxnSpPr>
            <p:nvPr/>
          </p:nvCxnSpPr>
          <p:spPr>
            <a:xfrm flipV="1">
              <a:off x="2729344" y="2055669"/>
              <a:ext cx="514060" cy="45792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ovéPole 1">
            <a:extLst>
              <a:ext uri="{FF2B5EF4-FFF2-40B4-BE49-F238E27FC236}">
                <a16:creationId xmlns:a16="http://schemas.microsoft.com/office/drawing/2014/main" id="{78F617A1-47D4-4FA1-9B28-9A6A2202706C}"/>
              </a:ext>
            </a:extLst>
          </p:cNvPr>
          <p:cNvSpPr txBox="1"/>
          <p:nvPr/>
        </p:nvSpPr>
        <p:spPr>
          <a:xfrm>
            <a:off x="5436744" y="2198409"/>
            <a:ext cx="793785" cy="276999"/>
          </a:xfrm>
          <a:prstGeom prst="rect">
            <a:avLst/>
          </a:prstGeom>
          <a:noFill/>
        </p:spPr>
        <p:txBody>
          <a:bodyPr wrap="square" rtlCol="0">
            <a:spAutoFit/>
          </a:bodyPr>
          <a:lstStyle/>
          <a:p>
            <a:r>
              <a:rPr lang="cs-CZ" sz="1200" b="1"/>
              <a:t>ČLOVĚK</a:t>
            </a:r>
          </a:p>
        </p:txBody>
      </p:sp>
      <p:sp>
        <p:nvSpPr>
          <p:cNvPr id="90" name="TextovéPole 89">
            <a:extLst>
              <a:ext uri="{FF2B5EF4-FFF2-40B4-BE49-F238E27FC236}">
                <a16:creationId xmlns:a16="http://schemas.microsoft.com/office/drawing/2014/main" id="{6B7B5F8D-9831-4B53-AADF-279CA2E874AC}"/>
              </a:ext>
            </a:extLst>
          </p:cNvPr>
          <p:cNvSpPr txBox="1"/>
          <p:nvPr/>
        </p:nvSpPr>
        <p:spPr>
          <a:xfrm>
            <a:off x="5502250" y="3405823"/>
            <a:ext cx="981443" cy="253916"/>
          </a:xfrm>
          <a:prstGeom prst="rect">
            <a:avLst/>
          </a:prstGeom>
          <a:noFill/>
        </p:spPr>
        <p:txBody>
          <a:bodyPr wrap="square" rtlCol="0">
            <a:spAutoFit/>
          </a:bodyPr>
          <a:lstStyle/>
          <a:p>
            <a:r>
              <a:rPr lang="cs-CZ" sz="1050" b="1"/>
              <a:t>MULTITÝMY</a:t>
            </a:r>
          </a:p>
        </p:txBody>
      </p:sp>
    </p:spTree>
    <p:extLst>
      <p:ext uri="{BB962C8B-B14F-4D97-AF65-F5344CB8AC3E}">
        <p14:creationId xmlns:p14="http://schemas.microsoft.com/office/powerpoint/2010/main" val="2082358605"/>
      </p:ext>
    </p:extLst>
  </p:cSld>
  <p:clrMapOvr>
    <a:masterClrMapping/>
  </p:clrMapOvr>
</p:sld>
</file>

<file path=ppt/theme/theme1.xml><?xml version="1.0" encoding="utf-8"?>
<a:theme xmlns:a="http://schemas.openxmlformats.org/drawingml/2006/main" name="ND_motiv">
  <a:themeElements>
    <a:clrScheme name="ND_navrh">
      <a:dk1>
        <a:sysClr val="windowText" lastClr="000000"/>
      </a:dk1>
      <a:lt1>
        <a:sysClr val="window" lastClr="FFFFFF"/>
      </a:lt1>
      <a:dk2>
        <a:srgbClr val="000000"/>
      </a:dk2>
      <a:lt2>
        <a:srgbClr val="FFFFFF"/>
      </a:lt2>
      <a:accent1>
        <a:srgbClr val="009EE0"/>
      </a:accent1>
      <a:accent2>
        <a:srgbClr val="B9D432"/>
      </a:accent2>
      <a:accent3>
        <a:srgbClr val="1E4E79"/>
      </a:accent3>
      <a:accent4>
        <a:srgbClr val="2E75B5"/>
      </a:accent4>
      <a:accent5>
        <a:srgbClr val="9CC3E5"/>
      </a:accent5>
      <a:accent6>
        <a:srgbClr val="BDD7EE"/>
      </a:accent6>
      <a:hlink>
        <a:srgbClr val="009EE0"/>
      </a:hlink>
      <a:folHlink>
        <a:srgbClr val="009EE0"/>
      </a:folHlink>
    </a:clrScheme>
    <a:fontScheme name="Open Sans-nabidka">
      <a:majorFont>
        <a:latin typeface="Open Sans"/>
        <a:ea typeface=""/>
        <a:cs typeface=""/>
      </a:majorFont>
      <a:minorFont>
        <a:latin typeface="Open Sans"/>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_vzor_bila-v2.0.potx" id="{41FA47C0-97F9-4414-A736-D70714607D73}" vid="{CB094A27-FE76-43D3-BD25-8015C759BBD1}"/>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875b923-8df1-4987-9547-66dd836b1fd2">
      <Terms xmlns="http://schemas.microsoft.com/office/infopath/2007/PartnerControls"/>
    </lcf76f155ced4ddcb4097134ff3c332f>
    <TaxCatchAll xmlns="72f9f043-9b2b-43c5-b849-d1096cbfbb5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C4811B5B2C959418D2645FA951331C3" ma:contentTypeVersion="16" ma:contentTypeDescription="Vytvoří nový dokument" ma:contentTypeScope="" ma:versionID="6ddccab530919c249fcd74646829e851">
  <xsd:schema xmlns:xsd="http://www.w3.org/2001/XMLSchema" xmlns:xs="http://www.w3.org/2001/XMLSchema" xmlns:p="http://schemas.microsoft.com/office/2006/metadata/properties" xmlns:ns2="8875b923-8df1-4987-9547-66dd836b1fd2" xmlns:ns3="72f9f043-9b2b-43c5-b849-d1096cbfbb52" targetNamespace="http://schemas.microsoft.com/office/2006/metadata/properties" ma:root="true" ma:fieldsID="af30ca780c5889986e674af4b4ef6fd4" ns2:_="" ns3:_="">
    <xsd:import namespace="8875b923-8df1-4987-9547-66dd836b1fd2"/>
    <xsd:import namespace="72f9f043-9b2b-43c5-b849-d1096cbfbb5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75b923-8df1-4987-9547-66dd836b1f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Značky obrázků" ma:readOnly="false" ma:fieldId="{5cf76f15-5ced-4ddc-b409-7134ff3c332f}" ma:taxonomyMulti="true" ma:sspId="7a518028-f5ea-47bb-beac-9efa53c08f1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f9f043-9b2b-43c5-b849-d1096cbfbb52"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3a062ce-01f9-41a9-b79d-b59665bc2075}" ma:internalName="TaxCatchAll" ma:showField="CatchAllData" ma:web="72f9f043-9b2b-43c5-b849-d1096cbfbb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2ACB03-E6D8-485E-9E73-3C14AD2AC633}">
  <ds:schemaRefs>
    <ds:schemaRef ds:uri="2173d0fa-c8fc-4fce-9e36-29ad88fa5097"/>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edc7079-ae6c-4122-bb3e-1b636d62c4cb"/>
    <ds:schemaRef ds:uri="http://www.w3.org/XML/1998/namespace"/>
    <ds:schemaRef ds:uri="http://purl.org/dc/dcmitype/"/>
    <ds:schemaRef ds:uri="9af6b2f2-e468-44b8-b052-0f1958e70b1c"/>
    <ds:schemaRef ds:uri="8875b923-8df1-4987-9547-66dd836b1fd2"/>
    <ds:schemaRef ds:uri="72f9f043-9b2b-43c5-b849-d1096cbfbb52"/>
  </ds:schemaRefs>
</ds:datastoreItem>
</file>

<file path=customXml/itemProps2.xml><?xml version="1.0" encoding="utf-8"?>
<ds:datastoreItem xmlns:ds="http://schemas.openxmlformats.org/officeDocument/2006/customXml" ds:itemID="{465F53A2-FDEC-447D-8CC0-56B50DA567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75b923-8df1-4987-9547-66dd836b1fd2"/>
    <ds:schemaRef ds:uri="72f9f043-9b2b-43c5-b849-d1096cbfb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16D3E3-BF7E-4F3F-A35A-B5438F2FBC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ND_vzor_predloha-BILA</Template>
  <TotalTime>164</TotalTime>
  <Words>1689</Words>
  <Application>Microsoft Office PowerPoint</Application>
  <PresentationFormat>Předvádění na obrazovce (4:3)</PresentationFormat>
  <Paragraphs>77</Paragraphs>
  <Slides>11</Slides>
  <Notes>5</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vt:i4>
      </vt:variant>
    </vt:vector>
  </HeadingPairs>
  <TitlesOfParts>
    <vt:vector size="20" baseType="lpstr">
      <vt:lpstr>Arial</vt:lpstr>
      <vt:lpstr>Calibri</vt:lpstr>
      <vt:lpstr>Dancing Script</vt:lpstr>
      <vt:lpstr>Lucida Grande</vt:lpstr>
      <vt:lpstr>Open Sans</vt:lpstr>
      <vt:lpstr>Open Sans Extrabold</vt:lpstr>
      <vt:lpstr>Open Sans Light</vt:lpstr>
      <vt:lpstr>Open Sans Semibold</vt:lpstr>
      <vt:lpstr>ND_motiv</vt:lpstr>
      <vt:lpstr>Kompetenční model I4.0</vt:lpstr>
      <vt:lpstr>Marek Kavulok </vt:lpstr>
      <vt:lpstr> </vt:lpstr>
      <vt:lpstr> </vt:lpstr>
      <vt:lpstr>Kompetence a dovednosti  </vt:lpstr>
      <vt:lpstr>technologické trendy I 4.0</vt:lpstr>
      <vt:lpstr>Umělá inteligence</vt:lpstr>
      <vt:lpstr>kompetence I 4.0 – v čem se musíme rozvíjet?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Tučný nadpis</dc:title>
  <dc:creator>Alžběta Butorová</dc:creator>
  <cp:lastModifiedBy>Marek Kavulok</cp:lastModifiedBy>
  <cp:revision>22</cp:revision>
  <dcterms:created xsi:type="dcterms:W3CDTF">2018-05-17T17:40:00Z</dcterms:created>
  <dcterms:modified xsi:type="dcterms:W3CDTF">2023-12-04T08:10:47Z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0x010100CC4811B5B2C959418D2645FA951331C3</vt:lpwstr>
  </property>
  <property fmtid="{D5CDD505-2E9C-101B-9397-08002B2CF9AE}" pid="3" name="MediaServiceImageTags">
    <vt:lpwstr/>
  </property>
</Properties>
</file>