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3.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05.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48.xml"/>
  <Override ContentType="application/vnd.openxmlformats-officedocument.presentationml.notesSlide+xml" PartName="/ppt/notesSlides/notesSlide39.xml"/>
  <Override ContentType="application/vnd.openxmlformats-officedocument.presentationml.notesSlide+xml" PartName="/ppt/notesSlides/notesSlide135.xml"/>
  <Override ContentType="application/vnd.openxmlformats-officedocument.presentationml.notesSlide+xml" PartName="/ppt/notesSlides/notesSlide137.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23.xml"/>
  <Override ContentType="application/vnd.openxmlformats-officedocument.presentationml.notesSlide+xml" PartName="/ppt/notesSlides/notesSlide110.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180.xml"/>
  <Override ContentType="application/vnd.openxmlformats-officedocument.presentationml.notesSlide+xml" PartName="/ppt/notesSlides/notesSlide46.xml"/>
  <Override ContentType="application/vnd.openxmlformats-officedocument.presentationml.notesSlide+xml" PartName="/ppt/notesSlides/notesSlide172.xml"/>
  <Override ContentType="application/vnd.openxmlformats-officedocument.presentationml.notesSlide+xml" PartName="/ppt/notesSlides/notesSlide9.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120.xml"/>
  <Override ContentType="application/vnd.openxmlformats-officedocument.presentationml.notesSlide+xml" PartName="/ppt/notesSlides/notesSlide2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18.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174.xml"/>
  <Override ContentType="application/vnd.openxmlformats-officedocument.presentationml.notesSlide+xml" PartName="/ppt/notesSlides/notesSlide71.xml"/>
  <Override ContentType="application/vnd.openxmlformats-officedocument.presentationml.notesSlide+xml" PartName="/ppt/notesSlides/notesSlide92.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84.xml"/>
  <Override ContentType="application/vnd.openxmlformats-officedocument.presentationml.notesSlide+xml" PartName="/ppt/notesSlides/notesSlide116.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24.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69.xml"/>
  <Override ContentType="application/vnd.openxmlformats-officedocument.presentationml.notesSlide+xml" PartName="/ppt/notesSlides/notesSlide177.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108.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06.xml"/>
  <Override ContentType="application/vnd.openxmlformats-officedocument.presentationml.notesSlide+xml" PartName="/ppt/notesSlides/notesSlide179.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67.xml"/>
  <Override ContentType="application/vnd.openxmlformats-officedocument.presentationml.notesSlide+xml" PartName="/ppt/notesSlides/notesSlide58.xml"/>
  <Override ContentType="application/vnd.openxmlformats-officedocument.presentationml.notesSlide+xml" PartName="/ppt/notesSlides/notesSlide140.xml"/>
  <Override ContentType="application/vnd.openxmlformats-officedocument.presentationml.notesSlide+xml" PartName="/ppt/notesSlides/notesSlide154.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149.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28.xml"/>
  <Override ContentType="application/vnd.openxmlformats-officedocument.presentationml.notesSlide+xml" PartName="/ppt/notesSlides/notesSlide111.xml"/>
  <Override ContentType="application/vnd.openxmlformats-officedocument.presentationml.notesSlide+xml" PartName="/ppt/notesSlides/notesSlide139.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164.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128.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162.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96.xml"/>
  <Override ContentType="application/vnd.openxmlformats-officedocument.presentationml.notesSlide+xml" PartName="/ppt/notesSlides/notesSlide102.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121.xml"/>
  <Override ContentType="application/vnd.openxmlformats-officedocument.presentationml.slide+xml" PartName="/ppt/slides/slide164.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13.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170.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36.xml"/>
  <Override ContentType="application/vnd.openxmlformats-officedocument.presentationml.slide+xml" PartName="/ppt/slides/slide154.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141.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18.xml"/>
  <Override ContentType="application/vnd.openxmlformats-officedocument.presentationml.slide+xml" PartName="/ppt/slides/slide142.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178.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76.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31.xml"/>
  <Override ContentType="application/vnd.openxmlformats-officedocument.presentationml.slide+xml" PartName="/ppt/slides/slide159.xml"/>
  <Override ContentType="application/vnd.openxmlformats-officedocument.presentationml.slide+xml" PartName="/ppt/slides/slide93.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31.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180.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95.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57.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34.xml"/>
  <Override ContentType="application/vnd.openxmlformats-officedocument.presentationml.slide+xml" PartName="/ppt/slides/slide122.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47.xml"/>
  <Override ContentType="application/vnd.openxmlformats-officedocument.presentationml.slide+xml" PartName="/ppt/slides/slide1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11.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153.xml"/>
  <Override ContentType="application/vnd.openxmlformats-officedocument.presentationml.slide+xml" PartName="/ppt/slides/slide6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171.xml"/>
  <Override ContentType="application/vnd.openxmlformats-officedocument.presentationml.slide+xml" PartName="/ppt/slides/slide149.xml"/>
  <Override ContentType="application/vnd.openxmlformats-officedocument.presentationml.slide+xml" PartName="/ppt/slides/slide49.xml"/>
  <Override ContentType="application/vnd.openxmlformats-officedocument.presentationml.slide+xml" PartName="/ppt/slides/slide124.xml"/>
  <Override ContentType="application/vnd.openxmlformats-officedocument.presentationml.slide+xml" PartName="/ppt/slides/slide83.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09.xml"/>
  <Override ContentType="application/vnd.openxmlformats-officedocument.presentationml.slide+xml" PartName="/ppt/slides/slide134.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47.xml"/>
  <Override ContentType="application/vnd.openxmlformats-officedocument.presentationml.slide+xml" PartName="/ppt/slides/slide160.xml"/>
  <Override ContentType="application/vnd.openxmlformats-officedocument.presentationml.slide+xml" PartName="/ppt/slides/slide21.xml"/>
  <Override ContentType="application/vnd.openxmlformats-officedocument.presentationml.slide+xml" PartName="/ppt/slides/slide100.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143.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32.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175.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88.xml"/>
  <Override ContentType="application/vnd.openxmlformats-officedocument.presentationml.slide+xml" PartName="/ppt/slides/slide128.xml"/>
  <Override ContentType="application/vnd.openxmlformats-officedocument.presentationml.slide+xml" PartName="/ppt/slides/slide158.xml"/>
  <Override ContentType="application/vnd.openxmlformats-officedocument.presentationml.slide+xml" PartName="/ppt/slides/slide92.xml"/>
  <Override ContentType="application/vnd.openxmlformats-officedocument.presentationml.slide+xml" PartName="/ppt/slides/slide115.xml"/>
  <Override ContentType="application/vnd.openxmlformats-officedocument.presentationml.slide+xml" PartName="/ppt/slides/slide10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86" r:id="rId4"/>
    <p:sldMasterId id="2147483787" r:id="rId5"/>
    <p:sldMasterId id="2147483788" r:id="rId6"/>
    <p:sldMasterId id="2147483789" r:id="rId7"/>
    <p:sldMasterId id="2147483790" r:id="rId8"/>
    <p:sldMasterId id="2147483791" r:id="rId9"/>
    <p:sldMasterId id="2147483792"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 id="313" r:id="rId69"/>
    <p:sldId id="314" r:id="rId70"/>
    <p:sldId id="315" r:id="rId71"/>
    <p:sldId id="316" r:id="rId72"/>
    <p:sldId id="317" r:id="rId73"/>
    <p:sldId id="318" r:id="rId74"/>
    <p:sldId id="319" r:id="rId75"/>
    <p:sldId id="320" r:id="rId76"/>
    <p:sldId id="321" r:id="rId77"/>
    <p:sldId id="322" r:id="rId78"/>
    <p:sldId id="323" r:id="rId79"/>
    <p:sldId id="324" r:id="rId80"/>
    <p:sldId id="325" r:id="rId81"/>
    <p:sldId id="326" r:id="rId82"/>
    <p:sldId id="327" r:id="rId83"/>
    <p:sldId id="328" r:id="rId84"/>
    <p:sldId id="329" r:id="rId85"/>
    <p:sldId id="330" r:id="rId86"/>
    <p:sldId id="331" r:id="rId87"/>
    <p:sldId id="332" r:id="rId88"/>
    <p:sldId id="333" r:id="rId89"/>
    <p:sldId id="334" r:id="rId90"/>
    <p:sldId id="335" r:id="rId91"/>
    <p:sldId id="336" r:id="rId92"/>
    <p:sldId id="337" r:id="rId93"/>
    <p:sldId id="338" r:id="rId94"/>
    <p:sldId id="339" r:id="rId95"/>
    <p:sldId id="340" r:id="rId96"/>
    <p:sldId id="341" r:id="rId97"/>
    <p:sldId id="342" r:id="rId98"/>
    <p:sldId id="343" r:id="rId99"/>
    <p:sldId id="344" r:id="rId100"/>
    <p:sldId id="345" r:id="rId101"/>
    <p:sldId id="346" r:id="rId102"/>
    <p:sldId id="347" r:id="rId103"/>
    <p:sldId id="348" r:id="rId104"/>
    <p:sldId id="349" r:id="rId105"/>
    <p:sldId id="350" r:id="rId106"/>
    <p:sldId id="351" r:id="rId107"/>
    <p:sldId id="352" r:id="rId108"/>
    <p:sldId id="353" r:id="rId109"/>
    <p:sldId id="354" r:id="rId110"/>
    <p:sldId id="355" r:id="rId111"/>
    <p:sldId id="356" r:id="rId112"/>
    <p:sldId id="357" r:id="rId113"/>
    <p:sldId id="358" r:id="rId114"/>
    <p:sldId id="359" r:id="rId115"/>
    <p:sldId id="360" r:id="rId116"/>
    <p:sldId id="361" r:id="rId117"/>
    <p:sldId id="362" r:id="rId118"/>
    <p:sldId id="363" r:id="rId119"/>
    <p:sldId id="364" r:id="rId120"/>
    <p:sldId id="365" r:id="rId121"/>
    <p:sldId id="366" r:id="rId122"/>
    <p:sldId id="367" r:id="rId123"/>
    <p:sldId id="368" r:id="rId124"/>
    <p:sldId id="369" r:id="rId125"/>
    <p:sldId id="370" r:id="rId126"/>
    <p:sldId id="371" r:id="rId127"/>
    <p:sldId id="372" r:id="rId128"/>
    <p:sldId id="373" r:id="rId129"/>
    <p:sldId id="374" r:id="rId130"/>
    <p:sldId id="375" r:id="rId131"/>
    <p:sldId id="376" r:id="rId132"/>
    <p:sldId id="377" r:id="rId133"/>
    <p:sldId id="378" r:id="rId134"/>
    <p:sldId id="379" r:id="rId135"/>
    <p:sldId id="380" r:id="rId136"/>
    <p:sldId id="381" r:id="rId137"/>
    <p:sldId id="382" r:id="rId138"/>
    <p:sldId id="383" r:id="rId139"/>
    <p:sldId id="384" r:id="rId140"/>
    <p:sldId id="385" r:id="rId141"/>
    <p:sldId id="386" r:id="rId142"/>
    <p:sldId id="387" r:id="rId143"/>
    <p:sldId id="388" r:id="rId144"/>
    <p:sldId id="389" r:id="rId145"/>
    <p:sldId id="390" r:id="rId146"/>
    <p:sldId id="391" r:id="rId147"/>
    <p:sldId id="392" r:id="rId148"/>
    <p:sldId id="393" r:id="rId149"/>
    <p:sldId id="394" r:id="rId150"/>
    <p:sldId id="395" r:id="rId151"/>
    <p:sldId id="396" r:id="rId152"/>
    <p:sldId id="397" r:id="rId153"/>
    <p:sldId id="398" r:id="rId154"/>
    <p:sldId id="399" r:id="rId155"/>
    <p:sldId id="400" r:id="rId156"/>
    <p:sldId id="401" r:id="rId157"/>
    <p:sldId id="402" r:id="rId158"/>
    <p:sldId id="403" r:id="rId159"/>
    <p:sldId id="404" r:id="rId160"/>
    <p:sldId id="405" r:id="rId161"/>
    <p:sldId id="406" r:id="rId162"/>
    <p:sldId id="407" r:id="rId163"/>
    <p:sldId id="408" r:id="rId164"/>
    <p:sldId id="409" r:id="rId165"/>
    <p:sldId id="410" r:id="rId166"/>
    <p:sldId id="411" r:id="rId167"/>
    <p:sldId id="412" r:id="rId168"/>
    <p:sldId id="413" r:id="rId169"/>
    <p:sldId id="414" r:id="rId170"/>
    <p:sldId id="415" r:id="rId171"/>
    <p:sldId id="416" r:id="rId172"/>
    <p:sldId id="417" r:id="rId173"/>
    <p:sldId id="418" r:id="rId174"/>
    <p:sldId id="419" r:id="rId175"/>
    <p:sldId id="420" r:id="rId176"/>
    <p:sldId id="421" r:id="rId177"/>
    <p:sldId id="422" r:id="rId178"/>
    <p:sldId id="423" r:id="rId179"/>
    <p:sldId id="424" r:id="rId180"/>
    <p:sldId id="425" r:id="rId181"/>
    <p:sldId id="426" r:id="rId182"/>
    <p:sldId id="427" r:id="rId183"/>
    <p:sldId id="428" r:id="rId184"/>
    <p:sldId id="429" r:id="rId185"/>
    <p:sldId id="430" r:id="rId186"/>
    <p:sldId id="431" r:id="rId187"/>
    <p:sldId id="432" r:id="rId188"/>
    <p:sldId id="433" r:id="rId189"/>
    <p:sldId id="434" r:id="rId190"/>
    <p:sldId id="435" r:id="rId191"/>
  </p:sldIdLst>
  <p:sldSz cy="5143500" cx="9144000"/>
  <p:notesSz cx="6858000" cy="9144000"/>
  <p:embeddedFontLst>
    <p:embeddedFont>
      <p:font typeface="Proxima Nova"/>
      <p:regular r:id="rId192"/>
      <p:bold r:id="rId193"/>
      <p:italic r:id="rId194"/>
      <p:boldItalic r:id="rId195"/>
    </p:embeddedFont>
    <p:embeddedFont>
      <p:font typeface="Roboto Medium"/>
      <p:regular r:id="rId196"/>
      <p:bold r:id="rId197"/>
      <p:italic r:id="rId198"/>
      <p:boldItalic r:id="rId199"/>
    </p:embeddedFont>
    <p:embeddedFont>
      <p:font typeface="Fjalla One"/>
      <p:regular r:id="rId200"/>
    </p:embeddedFont>
    <p:embeddedFont>
      <p:font typeface="Montserrat Light"/>
      <p:regular r:id="rId201"/>
      <p:bold r:id="rId202"/>
      <p:italic r:id="rId203"/>
      <p:boldItalic r:id="rId204"/>
    </p:embeddedFont>
    <p:embeddedFont>
      <p:font typeface="Proxima Nova Semibold"/>
      <p:regular r:id="rId205"/>
      <p:bold r:id="rId206"/>
      <p:boldItalic r:id="rId207"/>
    </p:embeddedFont>
    <p:embeddedFont>
      <p:font typeface="Roboto Light"/>
      <p:regular r:id="rId208"/>
      <p:bold r:id="rId209"/>
      <p:italic r:id="rId210"/>
      <p:boldItalic r:id="rId211"/>
    </p:embeddedFont>
    <p:embeddedFont>
      <p:font typeface="Montserrat SemiBold"/>
      <p:regular r:id="rId212"/>
      <p:bold r:id="rId213"/>
      <p:italic r:id="rId214"/>
      <p:boldItalic r:id="rId215"/>
    </p:embeddedFont>
    <p:embeddedFont>
      <p:font typeface="Roboto"/>
      <p:regular r:id="rId216"/>
      <p:bold r:id="rId217"/>
      <p:italic r:id="rId218"/>
      <p:boldItalic r:id="rId219"/>
    </p:embeddedFont>
    <p:embeddedFont>
      <p:font typeface="Amatic SC"/>
      <p:regular r:id="rId220"/>
      <p:bold r:id="rId221"/>
    </p:embeddedFont>
    <p:embeddedFont>
      <p:font typeface="Montserrat"/>
      <p:regular r:id="rId222"/>
      <p:bold r:id="rId223"/>
      <p:italic r:id="rId224"/>
      <p:boldItalic r:id="rId225"/>
    </p:embeddedFont>
    <p:embeddedFont>
      <p:font typeface="Plus Jakarta Sans"/>
      <p:regular r:id="rId226"/>
      <p:bold r:id="rId227"/>
      <p:italic r:id="rId228"/>
      <p:boldItalic r:id="rId229"/>
    </p:embeddedFont>
    <p:embeddedFont>
      <p:font typeface="Google Sans Medium"/>
      <p:regular r:id="rId230"/>
      <p:bold r:id="rId231"/>
      <p:italic r:id="rId232"/>
      <p:boldItalic r:id="rId233"/>
    </p:embeddedFont>
    <p:embeddedFont>
      <p:font typeface="Google Sans"/>
      <p:regular r:id="rId234"/>
      <p:bold r:id="rId235"/>
      <p:italic r:id="rId236"/>
      <p:boldItalic r:id="rId237"/>
    </p:embeddedFont>
    <p:embeddedFont>
      <p:font typeface="Montserrat Medium"/>
      <p:regular r:id="rId238"/>
      <p:bold r:id="rId239"/>
      <p:italic r:id="rId240"/>
      <p:boldItalic r:id="rId241"/>
    </p:embeddedFont>
    <p:embeddedFont>
      <p:font typeface="Abel"/>
      <p:regular r:id="rId24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8098720-31CE-4CBB-BCBB-8B2064291BB8}">
  <a:tblStyle styleId="{C8098720-31CE-4CBB-BCBB-8B2064291BB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29.xml"/><Relationship Id="rId190" Type="http://schemas.openxmlformats.org/officeDocument/2006/relationships/slide" Target="slides/slide179.xml"/><Relationship Id="rId42" Type="http://schemas.openxmlformats.org/officeDocument/2006/relationships/slide" Target="slides/slide31.xml"/><Relationship Id="rId41" Type="http://schemas.openxmlformats.org/officeDocument/2006/relationships/slide" Target="slides/slide30.xml"/><Relationship Id="rId44" Type="http://schemas.openxmlformats.org/officeDocument/2006/relationships/slide" Target="slides/slide33.xml"/><Relationship Id="rId194" Type="http://schemas.openxmlformats.org/officeDocument/2006/relationships/font" Target="fonts/ProximaNova-italic.fntdata"/><Relationship Id="rId43" Type="http://schemas.openxmlformats.org/officeDocument/2006/relationships/slide" Target="slides/slide32.xml"/><Relationship Id="rId193" Type="http://schemas.openxmlformats.org/officeDocument/2006/relationships/font" Target="fonts/ProximaNova-bold.fntdata"/><Relationship Id="rId46" Type="http://schemas.openxmlformats.org/officeDocument/2006/relationships/slide" Target="slides/slide35.xml"/><Relationship Id="rId192" Type="http://schemas.openxmlformats.org/officeDocument/2006/relationships/font" Target="fonts/ProximaNova-regular.fntdata"/><Relationship Id="rId45" Type="http://schemas.openxmlformats.org/officeDocument/2006/relationships/slide" Target="slides/slide34.xml"/><Relationship Id="rId191" Type="http://schemas.openxmlformats.org/officeDocument/2006/relationships/slide" Target="slides/slide180.xml"/><Relationship Id="rId48" Type="http://schemas.openxmlformats.org/officeDocument/2006/relationships/slide" Target="slides/slide37.xml"/><Relationship Id="rId187" Type="http://schemas.openxmlformats.org/officeDocument/2006/relationships/slide" Target="slides/slide176.xml"/><Relationship Id="rId47" Type="http://schemas.openxmlformats.org/officeDocument/2006/relationships/slide" Target="slides/slide36.xml"/><Relationship Id="rId186" Type="http://schemas.openxmlformats.org/officeDocument/2006/relationships/slide" Target="slides/slide175.xml"/><Relationship Id="rId185" Type="http://schemas.openxmlformats.org/officeDocument/2006/relationships/slide" Target="slides/slide174.xml"/><Relationship Id="rId49" Type="http://schemas.openxmlformats.org/officeDocument/2006/relationships/slide" Target="slides/slide38.xml"/><Relationship Id="rId184" Type="http://schemas.openxmlformats.org/officeDocument/2006/relationships/slide" Target="slides/slide173.xml"/><Relationship Id="rId189" Type="http://schemas.openxmlformats.org/officeDocument/2006/relationships/slide" Target="slides/slide178.xml"/><Relationship Id="rId188" Type="http://schemas.openxmlformats.org/officeDocument/2006/relationships/slide" Target="slides/slide177.xml"/><Relationship Id="rId31" Type="http://schemas.openxmlformats.org/officeDocument/2006/relationships/slide" Target="slides/slide20.xml"/><Relationship Id="rId30" Type="http://schemas.openxmlformats.org/officeDocument/2006/relationships/slide" Target="slides/slide19.xml"/><Relationship Id="rId33" Type="http://schemas.openxmlformats.org/officeDocument/2006/relationships/slide" Target="slides/slide22.xml"/><Relationship Id="rId183" Type="http://schemas.openxmlformats.org/officeDocument/2006/relationships/slide" Target="slides/slide172.xml"/><Relationship Id="rId32" Type="http://schemas.openxmlformats.org/officeDocument/2006/relationships/slide" Target="slides/slide21.xml"/><Relationship Id="rId182" Type="http://schemas.openxmlformats.org/officeDocument/2006/relationships/slide" Target="slides/slide171.xml"/><Relationship Id="rId35" Type="http://schemas.openxmlformats.org/officeDocument/2006/relationships/slide" Target="slides/slide24.xml"/><Relationship Id="rId181" Type="http://schemas.openxmlformats.org/officeDocument/2006/relationships/slide" Target="slides/slide170.xml"/><Relationship Id="rId34" Type="http://schemas.openxmlformats.org/officeDocument/2006/relationships/slide" Target="slides/slide23.xml"/><Relationship Id="rId180" Type="http://schemas.openxmlformats.org/officeDocument/2006/relationships/slide" Target="slides/slide169.xml"/><Relationship Id="rId37" Type="http://schemas.openxmlformats.org/officeDocument/2006/relationships/slide" Target="slides/slide26.xml"/><Relationship Id="rId176" Type="http://schemas.openxmlformats.org/officeDocument/2006/relationships/slide" Target="slides/slide165.xml"/><Relationship Id="rId36" Type="http://schemas.openxmlformats.org/officeDocument/2006/relationships/slide" Target="slides/slide25.xml"/><Relationship Id="rId175" Type="http://schemas.openxmlformats.org/officeDocument/2006/relationships/slide" Target="slides/slide164.xml"/><Relationship Id="rId39" Type="http://schemas.openxmlformats.org/officeDocument/2006/relationships/slide" Target="slides/slide28.xml"/><Relationship Id="rId174" Type="http://schemas.openxmlformats.org/officeDocument/2006/relationships/slide" Target="slides/slide163.xml"/><Relationship Id="rId38" Type="http://schemas.openxmlformats.org/officeDocument/2006/relationships/slide" Target="slides/slide27.xml"/><Relationship Id="rId173" Type="http://schemas.openxmlformats.org/officeDocument/2006/relationships/slide" Target="slides/slide162.xml"/><Relationship Id="rId179" Type="http://schemas.openxmlformats.org/officeDocument/2006/relationships/slide" Target="slides/slide168.xml"/><Relationship Id="rId178" Type="http://schemas.openxmlformats.org/officeDocument/2006/relationships/slide" Target="slides/slide167.xml"/><Relationship Id="rId177" Type="http://schemas.openxmlformats.org/officeDocument/2006/relationships/slide" Target="slides/slide166.xml"/><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slide" Target="slides/slide13.xml"/><Relationship Id="rId23" Type="http://schemas.openxmlformats.org/officeDocument/2006/relationships/slide" Target="slides/slide12.xml"/><Relationship Id="rId26" Type="http://schemas.openxmlformats.org/officeDocument/2006/relationships/slide" Target="slides/slide15.xml"/><Relationship Id="rId25" Type="http://schemas.openxmlformats.org/officeDocument/2006/relationships/slide" Target="slides/slide14.xml"/><Relationship Id="rId28" Type="http://schemas.openxmlformats.org/officeDocument/2006/relationships/slide" Target="slides/slide17.xml"/><Relationship Id="rId27" Type="http://schemas.openxmlformats.org/officeDocument/2006/relationships/slide" Target="slides/slide16.xml"/><Relationship Id="rId29" Type="http://schemas.openxmlformats.org/officeDocument/2006/relationships/slide" Target="slides/slide18.xml"/><Relationship Id="rId11" Type="http://schemas.openxmlformats.org/officeDocument/2006/relationships/notesMaster" Target="notesMasters/notesMaster1.xml"/><Relationship Id="rId10" Type="http://schemas.openxmlformats.org/officeDocument/2006/relationships/slideMaster" Target="slideMasters/slideMaster7.xml"/><Relationship Id="rId13" Type="http://schemas.openxmlformats.org/officeDocument/2006/relationships/slide" Target="slides/slide2.xml"/><Relationship Id="rId12" Type="http://schemas.openxmlformats.org/officeDocument/2006/relationships/slide" Target="slides/slide1.xml"/><Relationship Id="rId15" Type="http://schemas.openxmlformats.org/officeDocument/2006/relationships/slide" Target="slides/slide4.xml"/><Relationship Id="rId198" Type="http://schemas.openxmlformats.org/officeDocument/2006/relationships/font" Target="fonts/RobotoMedium-italic.fntdata"/><Relationship Id="rId14" Type="http://schemas.openxmlformats.org/officeDocument/2006/relationships/slide" Target="slides/slide3.xml"/><Relationship Id="rId197" Type="http://schemas.openxmlformats.org/officeDocument/2006/relationships/font" Target="fonts/RobotoMedium-bold.fntdata"/><Relationship Id="rId17" Type="http://schemas.openxmlformats.org/officeDocument/2006/relationships/slide" Target="slides/slide6.xml"/><Relationship Id="rId196" Type="http://schemas.openxmlformats.org/officeDocument/2006/relationships/font" Target="fonts/RobotoMedium-regular.fntdata"/><Relationship Id="rId16" Type="http://schemas.openxmlformats.org/officeDocument/2006/relationships/slide" Target="slides/slide5.xml"/><Relationship Id="rId195" Type="http://schemas.openxmlformats.org/officeDocument/2006/relationships/font" Target="fonts/ProximaNova-boldItalic.fntdata"/><Relationship Id="rId19" Type="http://schemas.openxmlformats.org/officeDocument/2006/relationships/slide" Target="slides/slide8.xml"/><Relationship Id="rId18" Type="http://schemas.openxmlformats.org/officeDocument/2006/relationships/slide" Target="slides/slide7.xml"/><Relationship Id="rId199" Type="http://schemas.openxmlformats.org/officeDocument/2006/relationships/font" Target="fonts/RobotoMedium-boldItalic.fntdata"/><Relationship Id="rId84" Type="http://schemas.openxmlformats.org/officeDocument/2006/relationships/slide" Target="slides/slide73.xml"/><Relationship Id="rId83" Type="http://schemas.openxmlformats.org/officeDocument/2006/relationships/slide" Target="slides/slide72.xml"/><Relationship Id="rId86" Type="http://schemas.openxmlformats.org/officeDocument/2006/relationships/slide" Target="slides/slide75.xml"/><Relationship Id="rId85" Type="http://schemas.openxmlformats.org/officeDocument/2006/relationships/slide" Target="slides/slide74.xml"/><Relationship Id="rId88" Type="http://schemas.openxmlformats.org/officeDocument/2006/relationships/slide" Target="slides/slide77.xml"/><Relationship Id="rId150" Type="http://schemas.openxmlformats.org/officeDocument/2006/relationships/slide" Target="slides/slide139.xml"/><Relationship Id="rId87" Type="http://schemas.openxmlformats.org/officeDocument/2006/relationships/slide" Target="slides/slide76.xml"/><Relationship Id="rId89" Type="http://schemas.openxmlformats.org/officeDocument/2006/relationships/slide" Target="slides/slide78.xml"/><Relationship Id="rId80" Type="http://schemas.openxmlformats.org/officeDocument/2006/relationships/slide" Target="slides/slide69.xml"/><Relationship Id="rId82" Type="http://schemas.openxmlformats.org/officeDocument/2006/relationships/slide" Target="slides/slide71.xml"/><Relationship Id="rId81" Type="http://schemas.openxmlformats.org/officeDocument/2006/relationships/slide" Target="slides/slide70.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38.xml"/><Relationship Id="rId4" Type="http://schemas.openxmlformats.org/officeDocument/2006/relationships/slideMaster" Target="slideMasters/slideMaster1.xml"/><Relationship Id="rId148" Type="http://schemas.openxmlformats.org/officeDocument/2006/relationships/slide" Target="slides/slide137.xml"/><Relationship Id="rId9" Type="http://schemas.openxmlformats.org/officeDocument/2006/relationships/slideMaster" Target="slideMasters/slideMaster6.xml"/><Relationship Id="rId143" Type="http://schemas.openxmlformats.org/officeDocument/2006/relationships/slide" Target="slides/slide132.xml"/><Relationship Id="rId142" Type="http://schemas.openxmlformats.org/officeDocument/2006/relationships/slide" Target="slides/slide131.xml"/><Relationship Id="rId141" Type="http://schemas.openxmlformats.org/officeDocument/2006/relationships/slide" Target="slides/slide130.xml"/><Relationship Id="rId140" Type="http://schemas.openxmlformats.org/officeDocument/2006/relationships/slide" Target="slides/slide129.xml"/><Relationship Id="rId5" Type="http://schemas.openxmlformats.org/officeDocument/2006/relationships/slideMaster" Target="slideMasters/slideMaster2.xml"/><Relationship Id="rId147" Type="http://schemas.openxmlformats.org/officeDocument/2006/relationships/slide" Target="slides/slide136.xml"/><Relationship Id="rId6" Type="http://schemas.openxmlformats.org/officeDocument/2006/relationships/slideMaster" Target="slideMasters/slideMaster3.xml"/><Relationship Id="rId146" Type="http://schemas.openxmlformats.org/officeDocument/2006/relationships/slide" Target="slides/slide135.xml"/><Relationship Id="rId7" Type="http://schemas.openxmlformats.org/officeDocument/2006/relationships/slideMaster" Target="slideMasters/slideMaster4.xml"/><Relationship Id="rId145" Type="http://schemas.openxmlformats.org/officeDocument/2006/relationships/slide" Target="slides/slide134.xml"/><Relationship Id="rId8" Type="http://schemas.openxmlformats.org/officeDocument/2006/relationships/slideMaster" Target="slideMasters/slideMaster5.xml"/><Relationship Id="rId144" Type="http://schemas.openxmlformats.org/officeDocument/2006/relationships/slide" Target="slides/slide133.xml"/><Relationship Id="rId73" Type="http://schemas.openxmlformats.org/officeDocument/2006/relationships/slide" Target="slides/slide62.xml"/><Relationship Id="rId72" Type="http://schemas.openxmlformats.org/officeDocument/2006/relationships/slide" Target="slides/slide61.xml"/><Relationship Id="rId75" Type="http://schemas.openxmlformats.org/officeDocument/2006/relationships/slide" Target="slides/slide64.xml"/><Relationship Id="rId74" Type="http://schemas.openxmlformats.org/officeDocument/2006/relationships/slide" Target="slides/slide63.xml"/><Relationship Id="rId77" Type="http://schemas.openxmlformats.org/officeDocument/2006/relationships/slide" Target="slides/slide66.xml"/><Relationship Id="rId76" Type="http://schemas.openxmlformats.org/officeDocument/2006/relationships/slide" Target="slides/slide65.xml"/><Relationship Id="rId79" Type="http://schemas.openxmlformats.org/officeDocument/2006/relationships/slide" Target="slides/slide68.xml"/><Relationship Id="rId78" Type="http://schemas.openxmlformats.org/officeDocument/2006/relationships/slide" Target="slides/slide67.xml"/><Relationship Id="rId71" Type="http://schemas.openxmlformats.org/officeDocument/2006/relationships/slide" Target="slides/slide60.xml"/><Relationship Id="rId70" Type="http://schemas.openxmlformats.org/officeDocument/2006/relationships/slide" Target="slides/slide59.xml"/><Relationship Id="rId139" Type="http://schemas.openxmlformats.org/officeDocument/2006/relationships/slide" Target="slides/slide128.xml"/><Relationship Id="rId138" Type="http://schemas.openxmlformats.org/officeDocument/2006/relationships/slide" Target="slides/slide127.xml"/><Relationship Id="rId137" Type="http://schemas.openxmlformats.org/officeDocument/2006/relationships/slide" Target="slides/slide126.xml"/><Relationship Id="rId132" Type="http://schemas.openxmlformats.org/officeDocument/2006/relationships/slide" Target="slides/slide121.xml"/><Relationship Id="rId131" Type="http://schemas.openxmlformats.org/officeDocument/2006/relationships/slide" Target="slides/slide120.xml"/><Relationship Id="rId130" Type="http://schemas.openxmlformats.org/officeDocument/2006/relationships/slide" Target="slides/slide119.xml"/><Relationship Id="rId136" Type="http://schemas.openxmlformats.org/officeDocument/2006/relationships/slide" Target="slides/slide125.xml"/><Relationship Id="rId135" Type="http://schemas.openxmlformats.org/officeDocument/2006/relationships/slide" Target="slides/slide124.xml"/><Relationship Id="rId134" Type="http://schemas.openxmlformats.org/officeDocument/2006/relationships/slide" Target="slides/slide123.xml"/><Relationship Id="rId133" Type="http://schemas.openxmlformats.org/officeDocument/2006/relationships/slide" Target="slides/slide122.xml"/><Relationship Id="rId62" Type="http://schemas.openxmlformats.org/officeDocument/2006/relationships/slide" Target="slides/slide51.xml"/><Relationship Id="rId61" Type="http://schemas.openxmlformats.org/officeDocument/2006/relationships/slide" Target="slides/slide50.xml"/><Relationship Id="rId64" Type="http://schemas.openxmlformats.org/officeDocument/2006/relationships/slide" Target="slides/slide53.xml"/><Relationship Id="rId63" Type="http://schemas.openxmlformats.org/officeDocument/2006/relationships/slide" Target="slides/slide52.xml"/><Relationship Id="rId66" Type="http://schemas.openxmlformats.org/officeDocument/2006/relationships/slide" Target="slides/slide55.xml"/><Relationship Id="rId172" Type="http://schemas.openxmlformats.org/officeDocument/2006/relationships/slide" Target="slides/slide161.xml"/><Relationship Id="rId65" Type="http://schemas.openxmlformats.org/officeDocument/2006/relationships/slide" Target="slides/slide54.xml"/><Relationship Id="rId171" Type="http://schemas.openxmlformats.org/officeDocument/2006/relationships/slide" Target="slides/slide160.xml"/><Relationship Id="rId68" Type="http://schemas.openxmlformats.org/officeDocument/2006/relationships/slide" Target="slides/slide57.xml"/><Relationship Id="rId170" Type="http://schemas.openxmlformats.org/officeDocument/2006/relationships/slide" Target="slides/slide159.xml"/><Relationship Id="rId67" Type="http://schemas.openxmlformats.org/officeDocument/2006/relationships/slide" Target="slides/slide56.xml"/><Relationship Id="rId60" Type="http://schemas.openxmlformats.org/officeDocument/2006/relationships/slide" Target="slides/slide49.xml"/><Relationship Id="rId165" Type="http://schemas.openxmlformats.org/officeDocument/2006/relationships/slide" Target="slides/slide154.xml"/><Relationship Id="rId69" Type="http://schemas.openxmlformats.org/officeDocument/2006/relationships/slide" Target="slides/slide58.xml"/><Relationship Id="rId164" Type="http://schemas.openxmlformats.org/officeDocument/2006/relationships/slide" Target="slides/slide153.xml"/><Relationship Id="rId163" Type="http://schemas.openxmlformats.org/officeDocument/2006/relationships/slide" Target="slides/slide152.xml"/><Relationship Id="rId162" Type="http://schemas.openxmlformats.org/officeDocument/2006/relationships/slide" Target="slides/slide151.xml"/><Relationship Id="rId169" Type="http://schemas.openxmlformats.org/officeDocument/2006/relationships/slide" Target="slides/slide158.xml"/><Relationship Id="rId168" Type="http://schemas.openxmlformats.org/officeDocument/2006/relationships/slide" Target="slides/slide157.xml"/><Relationship Id="rId167" Type="http://schemas.openxmlformats.org/officeDocument/2006/relationships/slide" Target="slides/slide156.xml"/><Relationship Id="rId166" Type="http://schemas.openxmlformats.org/officeDocument/2006/relationships/slide" Target="slides/slide155.xml"/><Relationship Id="rId51" Type="http://schemas.openxmlformats.org/officeDocument/2006/relationships/slide" Target="slides/slide40.xml"/><Relationship Id="rId50" Type="http://schemas.openxmlformats.org/officeDocument/2006/relationships/slide" Target="slides/slide39.xml"/><Relationship Id="rId53" Type="http://schemas.openxmlformats.org/officeDocument/2006/relationships/slide" Target="slides/slide42.xml"/><Relationship Id="rId52" Type="http://schemas.openxmlformats.org/officeDocument/2006/relationships/slide" Target="slides/slide41.xml"/><Relationship Id="rId55" Type="http://schemas.openxmlformats.org/officeDocument/2006/relationships/slide" Target="slides/slide44.xml"/><Relationship Id="rId161" Type="http://schemas.openxmlformats.org/officeDocument/2006/relationships/slide" Target="slides/slide150.xml"/><Relationship Id="rId54" Type="http://schemas.openxmlformats.org/officeDocument/2006/relationships/slide" Target="slides/slide43.xml"/><Relationship Id="rId160" Type="http://schemas.openxmlformats.org/officeDocument/2006/relationships/slide" Target="slides/slide149.xml"/><Relationship Id="rId57" Type="http://schemas.openxmlformats.org/officeDocument/2006/relationships/slide" Target="slides/slide46.xml"/><Relationship Id="rId56" Type="http://schemas.openxmlformats.org/officeDocument/2006/relationships/slide" Target="slides/slide45.xml"/><Relationship Id="rId159" Type="http://schemas.openxmlformats.org/officeDocument/2006/relationships/slide" Target="slides/slide148.xml"/><Relationship Id="rId59" Type="http://schemas.openxmlformats.org/officeDocument/2006/relationships/slide" Target="slides/slide48.xml"/><Relationship Id="rId154" Type="http://schemas.openxmlformats.org/officeDocument/2006/relationships/slide" Target="slides/slide143.xml"/><Relationship Id="rId58" Type="http://schemas.openxmlformats.org/officeDocument/2006/relationships/slide" Target="slides/slide47.xml"/><Relationship Id="rId153" Type="http://schemas.openxmlformats.org/officeDocument/2006/relationships/slide" Target="slides/slide142.xml"/><Relationship Id="rId152" Type="http://schemas.openxmlformats.org/officeDocument/2006/relationships/slide" Target="slides/slide141.xml"/><Relationship Id="rId151" Type="http://schemas.openxmlformats.org/officeDocument/2006/relationships/slide" Target="slides/slide140.xml"/><Relationship Id="rId158" Type="http://schemas.openxmlformats.org/officeDocument/2006/relationships/slide" Target="slides/slide147.xml"/><Relationship Id="rId157" Type="http://schemas.openxmlformats.org/officeDocument/2006/relationships/slide" Target="slides/slide146.xml"/><Relationship Id="rId156" Type="http://schemas.openxmlformats.org/officeDocument/2006/relationships/slide" Target="slides/slide145.xml"/><Relationship Id="rId155" Type="http://schemas.openxmlformats.org/officeDocument/2006/relationships/slide" Target="slides/slide144.xml"/><Relationship Id="rId107" Type="http://schemas.openxmlformats.org/officeDocument/2006/relationships/slide" Target="slides/slide96.xml"/><Relationship Id="rId228" Type="http://schemas.openxmlformats.org/officeDocument/2006/relationships/font" Target="fonts/PlusJakartaSans-italic.fntdata"/><Relationship Id="rId106" Type="http://schemas.openxmlformats.org/officeDocument/2006/relationships/slide" Target="slides/slide95.xml"/><Relationship Id="rId227" Type="http://schemas.openxmlformats.org/officeDocument/2006/relationships/font" Target="fonts/PlusJakartaSans-bold.fntdata"/><Relationship Id="rId105" Type="http://schemas.openxmlformats.org/officeDocument/2006/relationships/slide" Target="slides/slide94.xml"/><Relationship Id="rId226" Type="http://schemas.openxmlformats.org/officeDocument/2006/relationships/font" Target="fonts/PlusJakartaSans-regular.fntdata"/><Relationship Id="rId104" Type="http://schemas.openxmlformats.org/officeDocument/2006/relationships/slide" Target="slides/slide93.xml"/><Relationship Id="rId225" Type="http://schemas.openxmlformats.org/officeDocument/2006/relationships/font" Target="fonts/Montserrat-boldItalic.fntdata"/><Relationship Id="rId109" Type="http://schemas.openxmlformats.org/officeDocument/2006/relationships/slide" Target="slides/slide98.xml"/><Relationship Id="rId108" Type="http://schemas.openxmlformats.org/officeDocument/2006/relationships/slide" Target="slides/slide97.xml"/><Relationship Id="rId229" Type="http://schemas.openxmlformats.org/officeDocument/2006/relationships/font" Target="fonts/PlusJakartaSans-boldItalic.fntdata"/><Relationship Id="rId220" Type="http://schemas.openxmlformats.org/officeDocument/2006/relationships/font" Target="fonts/AmaticSC-regular.fntdata"/><Relationship Id="rId103" Type="http://schemas.openxmlformats.org/officeDocument/2006/relationships/slide" Target="slides/slide92.xml"/><Relationship Id="rId224" Type="http://schemas.openxmlformats.org/officeDocument/2006/relationships/font" Target="fonts/Montserrat-italic.fntdata"/><Relationship Id="rId102" Type="http://schemas.openxmlformats.org/officeDocument/2006/relationships/slide" Target="slides/slide91.xml"/><Relationship Id="rId223" Type="http://schemas.openxmlformats.org/officeDocument/2006/relationships/font" Target="fonts/Montserrat-bold.fntdata"/><Relationship Id="rId101" Type="http://schemas.openxmlformats.org/officeDocument/2006/relationships/slide" Target="slides/slide90.xml"/><Relationship Id="rId222" Type="http://schemas.openxmlformats.org/officeDocument/2006/relationships/font" Target="fonts/Montserrat-regular.fntdata"/><Relationship Id="rId100" Type="http://schemas.openxmlformats.org/officeDocument/2006/relationships/slide" Target="slides/slide89.xml"/><Relationship Id="rId221" Type="http://schemas.openxmlformats.org/officeDocument/2006/relationships/font" Target="fonts/AmaticSC-bold.fntdata"/><Relationship Id="rId217" Type="http://schemas.openxmlformats.org/officeDocument/2006/relationships/font" Target="fonts/Roboto-bold.fntdata"/><Relationship Id="rId216" Type="http://schemas.openxmlformats.org/officeDocument/2006/relationships/font" Target="fonts/Roboto-regular.fntdata"/><Relationship Id="rId215" Type="http://schemas.openxmlformats.org/officeDocument/2006/relationships/font" Target="fonts/MontserratSemiBold-boldItalic.fntdata"/><Relationship Id="rId214" Type="http://schemas.openxmlformats.org/officeDocument/2006/relationships/font" Target="fonts/MontserratSemiBold-italic.fntdata"/><Relationship Id="rId219" Type="http://schemas.openxmlformats.org/officeDocument/2006/relationships/font" Target="fonts/Roboto-boldItalic.fntdata"/><Relationship Id="rId218" Type="http://schemas.openxmlformats.org/officeDocument/2006/relationships/font" Target="fonts/Roboto-italic.fntdata"/><Relationship Id="rId213" Type="http://schemas.openxmlformats.org/officeDocument/2006/relationships/font" Target="fonts/MontserratSemiBold-bold.fntdata"/><Relationship Id="rId212" Type="http://schemas.openxmlformats.org/officeDocument/2006/relationships/font" Target="fonts/MontserratSemiBold-regular.fntdata"/><Relationship Id="rId211" Type="http://schemas.openxmlformats.org/officeDocument/2006/relationships/font" Target="fonts/RobotoLight-boldItalic.fntdata"/><Relationship Id="rId210" Type="http://schemas.openxmlformats.org/officeDocument/2006/relationships/font" Target="fonts/RobotoLight-italic.fntdata"/><Relationship Id="rId129" Type="http://schemas.openxmlformats.org/officeDocument/2006/relationships/slide" Target="slides/slide118.xml"/><Relationship Id="rId128" Type="http://schemas.openxmlformats.org/officeDocument/2006/relationships/slide" Target="slides/slide117.xml"/><Relationship Id="rId127" Type="http://schemas.openxmlformats.org/officeDocument/2006/relationships/slide" Target="slides/slide116.xml"/><Relationship Id="rId126" Type="http://schemas.openxmlformats.org/officeDocument/2006/relationships/slide" Target="slides/slide115.xml"/><Relationship Id="rId121" Type="http://schemas.openxmlformats.org/officeDocument/2006/relationships/slide" Target="slides/slide110.xml"/><Relationship Id="rId242" Type="http://schemas.openxmlformats.org/officeDocument/2006/relationships/font" Target="fonts/Abel-regular.fntdata"/><Relationship Id="rId120" Type="http://schemas.openxmlformats.org/officeDocument/2006/relationships/slide" Target="slides/slide109.xml"/><Relationship Id="rId241" Type="http://schemas.openxmlformats.org/officeDocument/2006/relationships/font" Target="fonts/MontserratMedium-boldItalic.fntdata"/><Relationship Id="rId240" Type="http://schemas.openxmlformats.org/officeDocument/2006/relationships/font" Target="fonts/MontserratMedium-italic.fntdata"/><Relationship Id="rId125" Type="http://schemas.openxmlformats.org/officeDocument/2006/relationships/slide" Target="slides/slide114.xml"/><Relationship Id="rId124" Type="http://schemas.openxmlformats.org/officeDocument/2006/relationships/slide" Target="slides/slide113.xml"/><Relationship Id="rId123" Type="http://schemas.openxmlformats.org/officeDocument/2006/relationships/slide" Target="slides/slide112.xml"/><Relationship Id="rId122" Type="http://schemas.openxmlformats.org/officeDocument/2006/relationships/slide" Target="slides/slide111.xml"/><Relationship Id="rId95" Type="http://schemas.openxmlformats.org/officeDocument/2006/relationships/slide" Target="slides/slide84.xml"/><Relationship Id="rId94" Type="http://schemas.openxmlformats.org/officeDocument/2006/relationships/slide" Target="slides/slide83.xml"/><Relationship Id="rId97" Type="http://schemas.openxmlformats.org/officeDocument/2006/relationships/slide" Target="slides/slide86.xml"/><Relationship Id="rId96" Type="http://schemas.openxmlformats.org/officeDocument/2006/relationships/slide" Target="slides/slide85.xml"/><Relationship Id="rId99" Type="http://schemas.openxmlformats.org/officeDocument/2006/relationships/slide" Target="slides/slide88.xml"/><Relationship Id="rId98" Type="http://schemas.openxmlformats.org/officeDocument/2006/relationships/slide" Target="slides/slide87.xml"/><Relationship Id="rId91" Type="http://schemas.openxmlformats.org/officeDocument/2006/relationships/slide" Target="slides/slide80.xml"/><Relationship Id="rId90" Type="http://schemas.openxmlformats.org/officeDocument/2006/relationships/slide" Target="slides/slide79.xml"/><Relationship Id="rId93" Type="http://schemas.openxmlformats.org/officeDocument/2006/relationships/slide" Target="slides/slide82.xml"/><Relationship Id="rId92" Type="http://schemas.openxmlformats.org/officeDocument/2006/relationships/slide" Target="slides/slide81.xml"/><Relationship Id="rId118" Type="http://schemas.openxmlformats.org/officeDocument/2006/relationships/slide" Target="slides/slide107.xml"/><Relationship Id="rId239" Type="http://schemas.openxmlformats.org/officeDocument/2006/relationships/font" Target="fonts/MontserratMedium-bold.fntdata"/><Relationship Id="rId117" Type="http://schemas.openxmlformats.org/officeDocument/2006/relationships/slide" Target="slides/slide106.xml"/><Relationship Id="rId238" Type="http://schemas.openxmlformats.org/officeDocument/2006/relationships/font" Target="fonts/MontserratMedium-regular.fntdata"/><Relationship Id="rId116" Type="http://schemas.openxmlformats.org/officeDocument/2006/relationships/slide" Target="slides/slide105.xml"/><Relationship Id="rId237" Type="http://schemas.openxmlformats.org/officeDocument/2006/relationships/font" Target="fonts/GoogleSans-boldItalic.fntdata"/><Relationship Id="rId115" Type="http://schemas.openxmlformats.org/officeDocument/2006/relationships/slide" Target="slides/slide104.xml"/><Relationship Id="rId236" Type="http://schemas.openxmlformats.org/officeDocument/2006/relationships/font" Target="fonts/GoogleSans-italic.fntdata"/><Relationship Id="rId119" Type="http://schemas.openxmlformats.org/officeDocument/2006/relationships/slide" Target="slides/slide108.xml"/><Relationship Id="rId110" Type="http://schemas.openxmlformats.org/officeDocument/2006/relationships/slide" Target="slides/slide99.xml"/><Relationship Id="rId231" Type="http://schemas.openxmlformats.org/officeDocument/2006/relationships/font" Target="fonts/GoogleSansMedium-bold.fntdata"/><Relationship Id="rId230" Type="http://schemas.openxmlformats.org/officeDocument/2006/relationships/font" Target="fonts/GoogleSansMedium-regular.fntdata"/><Relationship Id="rId114" Type="http://schemas.openxmlformats.org/officeDocument/2006/relationships/slide" Target="slides/slide103.xml"/><Relationship Id="rId235" Type="http://schemas.openxmlformats.org/officeDocument/2006/relationships/font" Target="fonts/GoogleSans-bold.fntdata"/><Relationship Id="rId113" Type="http://schemas.openxmlformats.org/officeDocument/2006/relationships/slide" Target="slides/slide102.xml"/><Relationship Id="rId234" Type="http://schemas.openxmlformats.org/officeDocument/2006/relationships/font" Target="fonts/GoogleSans-regular.fntdata"/><Relationship Id="rId112" Type="http://schemas.openxmlformats.org/officeDocument/2006/relationships/slide" Target="slides/slide101.xml"/><Relationship Id="rId233" Type="http://schemas.openxmlformats.org/officeDocument/2006/relationships/font" Target="fonts/GoogleSansMedium-boldItalic.fntdata"/><Relationship Id="rId111" Type="http://schemas.openxmlformats.org/officeDocument/2006/relationships/slide" Target="slides/slide100.xml"/><Relationship Id="rId232" Type="http://schemas.openxmlformats.org/officeDocument/2006/relationships/font" Target="fonts/GoogleSansMedium-italic.fntdata"/><Relationship Id="rId206" Type="http://schemas.openxmlformats.org/officeDocument/2006/relationships/font" Target="fonts/ProximaNovaSemibold-bold.fntdata"/><Relationship Id="rId205" Type="http://schemas.openxmlformats.org/officeDocument/2006/relationships/font" Target="fonts/ProximaNovaSemibold-regular.fntdata"/><Relationship Id="rId204" Type="http://schemas.openxmlformats.org/officeDocument/2006/relationships/font" Target="fonts/MontserratLight-boldItalic.fntdata"/><Relationship Id="rId203" Type="http://schemas.openxmlformats.org/officeDocument/2006/relationships/font" Target="fonts/MontserratLight-italic.fntdata"/><Relationship Id="rId209" Type="http://schemas.openxmlformats.org/officeDocument/2006/relationships/font" Target="fonts/RobotoLight-bold.fntdata"/><Relationship Id="rId208" Type="http://schemas.openxmlformats.org/officeDocument/2006/relationships/font" Target="fonts/RobotoLight-regular.fntdata"/><Relationship Id="rId207" Type="http://schemas.openxmlformats.org/officeDocument/2006/relationships/font" Target="fonts/ProximaNovaSemibold-boldItalic.fntdata"/><Relationship Id="rId202" Type="http://schemas.openxmlformats.org/officeDocument/2006/relationships/font" Target="fonts/MontserratLight-bold.fntdata"/><Relationship Id="rId201" Type="http://schemas.openxmlformats.org/officeDocument/2006/relationships/font" Target="fonts/MontserratLight-regular.fntdata"/><Relationship Id="rId200" Type="http://schemas.openxmlformats.org/officeDocument/2006/relationships/font" Target="fonts/FjallaOne-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mckinsey.com/~/media/McKinsey/Industries/Public%20and%20Social%20Sector/Our%20Insights/What%20the%20future%20of%20work%20will%20mean%20for%20jobs%20skills%20and%20wages/MGI-Jobs-Lost-Jobs-Gained-Executive-summary-December-6-2017.pdf" TargetMode="Externa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jirischaffer.substack.com/p/vyuziti-ai-nastroju-pro-ppc-specialisty" TargetMode="Externa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 name="Shape 705"/>
        <p:cNvGrpSpPr/>
        <p:nvPr/>
      </p:nvGrpSpPr>
      <p:grpSpPr>
        <a:xfrm>
          <a:off x="0" y="0"/>
          <a:ext cx="0" cy="0"/>
          <a:chOff x="0" y="0"/>
          <a:chExt cx="0" cy="0"/>
        </a:xfrm>
      </p:grpSpPr>
      <p:sp>
        <p:nvSpPr>
          <p:cNvPr id="706" name="Google Shape;70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07" name="Google Shape;70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Ahoj, jsem moc rád že tady jsem, ještě pár let jsem seděl na vašem místě.</a:t>
            </a:r>
            <a:endParaRPr sz="2400"/>
          </a:p>
          <a:p>
            <a:pPr indent="0" lvl="0" marL="0" rtl="0" algn="l">
              <a:spcBef>
                <a:spcPts val="0"/>
              </a:spcBef>
              <a:spcAft>
                <a:spcPts val="0"/>
              </a:spcAft>
              <a:buClr>
                <a:schemeClr val="dk1"/>
              </a:buClr>
              <a:buSzPts val="1100"/>
              <a:buFont typeface="Arial"/>
              <a:buNone/>
            </a:pPr>
            <a:r>
              <a:rPr lang="en" sz="2400"/>
              <a:t>Připravil jsem pro vás ty nejdůležitější témata ppc reklamy, díky kterým </a:t>
            </a:r>
            <a:r>
              <a:rPr lang="en" sz="2400">
                <a:solidFill>
                  <a:schemeClr val="dk1"/>
                </a:solidFill>
              </a:rPr>
              <a:t>vyděláváme peníze našim klientům.</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5" name="Shape 1445"/>
        <p:cNvGrpSpPr/>
        <p:nvPr/>
      </p:nvGrpSpPr>
      <p:grpSpPr>
        <a:xfrm>
          <a:off x="0" y="0"/>
          <a:ext cx="0" cy="0"/>
          <a:chOff x="0" y="0"/>
          <a:chExt cx="0" cy="0"/>
        </a:xfrm>
      </p:grpSpPr>
      <p:sp>
        <p:nvSpPr>
          <p:cNvPr id="1446" name="Google Shape;1446;g6da30fcb9b_0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7" name="Google Shape;1447;g6da30fcb9b_0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3" name="Shape 2953"/>
        <p:cNvGrpSpPr/>
        <p:nvPr/>
      </p:nvGrpSpPr>
      <p:grpSpPr>
        <a:xfrm>
          <a:off x="0" y="0"/>
          <a:ext cx="0" cy="0"/>
          <a:chOff x="0" y="0"/>
          <a:chExt cx="0" cy="0"/>
        </a:xfrm>
      </p:grpSpPr>
      <p:sp>
        <p:nvSpPr>
          <p:cNvPr id="2954" name="Google Shape;2954;g28a6a4998f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5" name="Google Shape;2955;g28a6a4998f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b="1" sz="2400"/>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3" name="Shape 2963"/>
        <p:cNvGrpSpPr/>
        <p:nvPr/>
      </p:nvGrpSpPr>
      <p:grpSpPr>
        <a:xfrm>
          <a:off x="0" y="0"/>
          <a:ext cx="0" cy="0"/>
          <a:chOff x="0" y="0"/>
          <a:chExt cx="0" cy="0"/>
        </a:xfrm>
      </p:grpSpPr>
      <p:sp>
        <p:nvSpPr>
          <p:cNvPr id="2964" name="Google Shape;2964;g28a582ea022_0_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5" name="Google Shape;2965;g28a582ea022_0_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Roboto"/>
                <a:ea typeface="Roboto"/>
                <a:cs typeface="Roboto"/>
                <a:sym typeface="Roboto"/>
              </a:rPr>
              <a:t>Pre úspech v digitálnej ekonomike je potrebné sústrediť sa na rozvoj a </a:t>
            </a:r>
            <a:r>
              <a:rPr b="1" lang="en">
                <a:latin typeface="Roboto"/>
                <a:ea typeface="Roboto"/>
                <a:cs typeface="Roboto"/>
                <a:sym typeface="Roboto"/>
              </a:rPr>
              <a:t>neustále vzdelávanie v nasledujúcich oblastiach:</a:t>
            </a:r>
            <a:endParaRPr b="1">
              <a:latin typeface="Roboto"/>
              <a:ea typeface="Roboto"/>
              <a:cs typeface="Roboto"/>
              <a:sym typeface="Roboto"/>
            </a:endParaRPr>
          </a:p>
          <a:p>
            <a:pPr indent="-298450" lvl="0" marL="457200" rtl="0" algn="l">
              <a:spcBef>
                <a:spcPts val="0"/>
              </a:spcBef>
              <a:spcAft>
                <a:spcPts val="0"/>
              </a:spcAft>
              <a:buSzPts val="1100"/>
              <a:buFont typeface="Roboto"/>
              <a:buChar char="●"/>
            </a:pPr>
            <a:r>
              <a:rPr lang="en">
                <a:latin typeface="Roboto"/>
                <a:ea typeface="Roboto"/>
                <a:cs typeface="Roboto"/>
                <a:sym typeface="Roboto"/>
              </a:rPr>
              <a:t>Najnovšie technológie (nie sú len pre programátorov, sú dôležité pre každého - 90% povolania ich bude vyžadovať ako základne znalosti). Pokročilé digitálne zručnosti budú rozhodujúce pre digitalizáciu hospodárstva v Česku, ale ľudia s týmito zručnosťami sú stále menšinou. Zároveň však budú musieť všetci zamestnanci rozvíjať základné digitálne zručnosti, pretože od pracovníkov sa bude vyžadovať, aby pri svojej každodennej práci používali online aplikácie alebo iné technologické nástroje. Preto je dôležité neustále sledovať vývoj technológií a venovať im pozornosť.</a:t>
            </a:r>
            <a:endParaRPr>
              <a:latin typeface="Roboto"/>
              <a:ea typeface="Roboto"/>
              <a:cs typeface="Roboto"/>
              <a:sym typeface="Roboto"/>
            </a:endParaRPr>
          </a:p>
          <a:p>
            <a:pPr indent="-298450" lvl="0" marL="457200" rtl="0" algn="l">
              <a:spcBef>
                <a:spcPts val="0"/>
              </a:spcBef>
              <a:spcAft>
                <a:spcPts val="0"/>
              </a:spcAft>
              <a:buSzPts val="1100"/>
              <a:buFont typeface="Roboto"/>
              <a:buChar char="●"/>
            </a:pPr>
            <a:r>
              <a:rPr lang="en">
                <a:latin typeface="Roboto"/>
                <a:ea typeface="Roboto"/>
                <a:cs typeface="Roboto"/>
                <a:sym typeface="Roboto"/>
              </a:rPr>
              <a:t>Podnikateľský mindset (think 10x big, neustále učenie sa, skúšanie, odolnosť)</a:t>
            </a:r>
            <a:endParaRPr>
              <a:latin typeface="Roboto"/>
              <a:ea typeface="Roboto"/>
              <a:cs typeface="Roboto"/>
              <a:sym typeface="Roboto"/>
            </a:endParaRPr>
          </a:p>
          <a:p>
            <a:pPr indent="-298450" lvl="0" marL="457200" rtl="0" algn="l">
              <a:spcBef>
                <a:spcPts val="0"/>
              </a:spcBef>
              <a:spcAft>
                <a:spcPts val="0"/>
              </a:spcAft>
              <a:buSzPts val="1100"/>
              <a:buFont typeface="Roboto"/>
              <a:buChar char="●"/>
            </a:pPr>
            <a:r>
              <a:rPr lang="en">
                <a:latin typeface="Roboto"/>
                <a:ea typeface="Roboto"/>
                <a:cs typeface="Roboto"/>
                <a:sym typeface="Roboto"/>
              </a:rPr>
              <a:t>Mäkké zručnosti (Dnes už je všeobecne známe, že makke zručnosti sú dôležitou súčasťou. Čo medzi ne patrí? leadership, EQ, odhalenie vlastného talentu ...) Potvrdzuje to rad výskumov aj aktuálne požiadavky v ponukách práce.  Podľa štúdie</a:t>
            </a:r>
            <a:r>
              <a:rPr lang="en" u="sng">
                <a:solidFill>
                  <a:schemeClr val="hlink"/>
                </a:solidFill>
                <a:latin typeface="Roboto"/>
                <a:ea typeface="Roboto"/>
                <a:cs typeface="Roboto"/>
                <a:sym typeface="Roboto"/>
                <a:hlinkClick r:id="rId2"/>
              </a:rPr>
              <a:t> McKinsey Global Institute </a:t>
            </a:r>
            <a:r>
              <a:rPr lang="en">
                <a:latin typeface="Roboto"/>
                <a:ea typeface="Roboto"/>
                <a:cs typeface="Roboto"/>
                <a:sym typeface="Roboto"/>
              </a:rPr>
              <a:t>bude v nasledujúcom desaťročí možné automatizovať až polovicu súčasných pracovných pozícií. Každá práca tak v sebe nesie rôzne aspekty. Ide o to, aby ste kultivovali a rozvíjali tie aspekty vášho povolania, ktoré umelá inteligencia preberie len veľmi ťažko, ak vôbec. Ide o tie, ktoré vyžadujú emocionálne zapojenie alebo reakciu na kontext. </a:t>
            </a:r>
            <a:endParaRPr>
              <a:latin typeface="Roboto"/>
              <a:ea typeface="Roboto"/>
              <a:cs typeface="Roboto"/>
              <a:sym typeface="Roboto"/>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8" name="Shape 2978"/>
        <p:cNvGrpSpPr/>
        <p:nvPr/>
      </p:nvGrpSpPr>
      <p:grpSpPr>
        <a:xfrm>
          <a:off x="0" y="0"/>
          <a:ext cx="0" cy="0"/>
          <a:chOff x="0" y="0"/>
          <a:chExt cx="0" cy="0"/>
        </a:xfrm>
      </p:grpSpPr>
      <p:sp>
        <p:nvSpPr>
          <p:cNvPr id="2979" name="Google Shape;2979;g28a582ea022_0_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0" name="Google Shape;2980;g28a582ea022_0_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práve schopnosti, ktoré sme si povedali, sa pokúš</a:t>
            </a:r>
            <a:r>
              <a:rPr lang="en">
                <a:solidFill>
                  <a:schemeClr val="dk1"/>
                </a:solidFill>
              </a:rPr>
              <a:t>a rozvíjať nie len u jednotlivcov ale aj firiem iniciatíva Digitalni garaz Google. Táto globálna iniciatíva funguje v Česku od roku 2016 a pomáha rôznym skupinám </a:t>
            </a:r>
            <a:r>
              <a:rPr lang="en">
                <a:solidFill>
                  <a:schemeClr val="dk1"/>
                </a:solidFill>
                <a:latin typeface="Google Sans"/>
                <a:ea typeface="Google Sans"/>
                <a:cs typeface="Google Sans"/>
                <a:sym typeface="Google Sans"/>
              </a:rPr>
              <a:t>prijímať digitálnu transformáciu bezpečným spôsobom. </a:t>
            </a:r>
            <a:endParaRPr>
              <a:solidFill>
                <a:schemeClr val="dk1"/>
              </a:solidFill>
              <a:latin typeface="Google Sans"/>
              <a:ea typeface="Google Sans"/>
              <a:cs typeface="Google Sans"/>
              <a:sym typeface="Google Sans"/>
            </a:endParaRPr>
          </a:p>
          <a:p>
            <a:pPr indent="0" lvl="0" marL="0" rtl="0" algn="l">
              <a:spcBef>
                <a:spcPts val="0"/>
              </a:spcBef>
              <a:spcAft>
                <a:spcPts val="0"/>
              </a:spcAft>
              <a:buNone/>
            </a:pPr>
            <a:r>
              <a:rPr lang="en">
                <a:solidFill>
                  <a:schemeClr val="dk1"/>
                </a:solidFill>
                <a:latin typeface="Google Sans"/>
                <a:ea typeface="Google Sans"/>
                <a:cs typeface="Google Sans"/>
                <a:sym typeface="Google Sans"/>
              </a:rPr>
              <a:t>Vyškolilo sa už viac ako 330 000 ľudi a v rámci nej sa zorganizovalo viac ako 1300 školení vo všetkých regiónoch CR. </a:t>
            </a:r>
            <a:endParaRPr>
              <a:solidFill>
                <a:schemeClr val="dk1"/>
              </a:solidFill>
              <a:latin typeface="Google Sans"/>
              <a:ea typeface="Google Sans"/>
              <a:cs typeface="Google Sans"/>
              <a:sym typeface="Google San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0" name="Shape 2990"/>
        <p:cNvGrpSpPr/>
        <p:nvPr/>
      </p:nvGrpSpPr>
      <p:grpSpPr>
        <a:xfrm>
          <a:off x="0" y="0"/>
          <a:ext cx="0" cy="0"/>
          <a:chOff x="0" y="0"/>
          <a:chExt cx="0" cy="0"/>
        </a:xfrm>
      </p:grpSpPr>
      <p:sp>
        <p:nvSpPr>
          <p:cNvPr id="2991" name="Google Shape;2991;g28a582ea022_0_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2" name="Google Shape;2992;g28a582ea022_0_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just">
              <a:lnSpc>
                <a:spcPct val="115000"/>
              </a:lnSpc>
              <a:spcBef>
                <a:spcPts val="0"/>
              </a:spcBef>
              <a:spcAft>
                <a:spcPts val="1500"/>
              </a:spcAft>
              <a:buNone/>
            </a:pPr>
            <a:r>
              <a:t/>
            </a: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9" name="Shape 2999"/>
        <p:cNvGrpSpPr/>
        <p:nvPr/>
      </p:nvGrpSpPr>
      <p:grpSpPr>
        <a:xfrm>
          <a:off x="0" y="0"/>
          <a:ext cx="0" cy="0"/>
          <a:chOff x="0" y="0"/>
          <a:chExt cx="0" cy="0"/>
        </a:xfrm>
      </p:grpSpPr>
      <p:sp>
        <p:nvSpPr>
          <p:cNvPr id="3000" name="Google Shape;3000;g28a582ea022_0_2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1" name="Google Shape;3001;g28a582ea022_0_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3C4043"/>
                </a:solidFill>
                <a:latin typeface="Google Sans"/>
                <a:ea typeface="Google Sans"/>
                <a:cs typeface="Google Sans"/>
                <a:sym typeface="Google Sans"/>
              </a:rPr>
              <a:t>Viac informácii nájdete na webstránke www.digitalnigaraz.cz Dočítate sa tam viac o rôznych vzdelávacích príležitostiach, ako napriklad …[kazdy trener nech si vyberie, co je mu blizke a co chce odprezentovat z webstranky, prosim, web si najprv prelustrovat]</a:t>
            </a:r>
            <a:endParaRPr>
              <a:solidFill>
                <a:srgbClr val="3C4043"/>
              </a:solidFill>
              <a:latin typeface="Google Sans"/>
              <a:ea typeface="Google Sans"/>
              <a:cs typeface="Google Sans"/>
              <a:sym typeface="Google San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7" name="Shape 3007"/>
        <p:cNvGrpSpPr/>
        <p:nvPr/>
      </p:nvGrpSpPr>
      <p:grpSpPr>
        <a:xfrm>
          <a:off x="0" y="0"/>
          <a:ext cx="0" cy="0"/>
          <a:chOff x="0" y="0"/>
          <a:chExt cx="0" cy="0"/>
        </a:xfrm>
      </p:grpSpPr>
      <p:sp>
        <p:nvSpPr>
          <p:cNvPr id="3008" name="Google Shape;3008;g28a582ea022_0_2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9" name="Google Shape;3009;g28a582ea022_0_2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[pozn. Mozete dat kratke interaktivne cvicenie, kde budu dvihat ruky / hlasit sa] Kto z vas pozna vzdelavaciu platformu Digitalni garaze? Kto z vas ma z nej certifikat? Pre tych, co nepoznaju: Digitálni garáž je online vzdelávacia platforma, ktorá ponúka kurzy z oblasti digitálneho marketingu, kariérneho rozvoja či dát a technológií. Pre viac info navstivte web: www.digitalnigaraz.cz</a:t>
            </a:r>
            <a:endParaRPr>
              <a:solidFill>
                <a:schemeClr val="dk1"/>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3" name="Shape 3013"/>
        <p:cNvGrpSpPr/>
        <p:nvPr/>
      </p:nvGrpSpPr>
      <p:grpSpPr>
        <a:xfrm>
          <a:off x="0" y="0"/>
          <a:ext cx="0" cy="0"/>
          <a:chOff x="0" y="0"/>
          <a:chExt cx="0" cy="0"/>
        </a:xfrm>
      </p:grpSpPr>
      <p:sp>
        <p:nvSpPr>
          <p:cNvPr id="3014" name="Google Shape;3014;g28a582ea022_0_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5" name="Google Shape;3015;g28a582ea022_0_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Základy digitálneho marketingu je jeden z kurzov, ktory platforma ponuka. Zahŕňa certifikáciu, nielenže potvrdzuje znalosti v oblasti online marketingu, ale aj posilňuje digitálne zručnosti. Kurz je primárne určený zaciatocnikom, ktorí chcú začať s úspešným podnikaním v digitálnom svete, alebo tým, ktorí si hľadajú prácu a majú záujem zvýšiť úroveň svojich vedomostí a zároveň aj šancu svojim životopisom zaujať. </a:t>
            </a:r>
            <a:r>
              <a:rPr lang="en" sz="1050">
                <a:solidFill>
                  <a:schemeClr val="dk1"/>
                </a:solidFill>
                <a:highlight>
                  <a:srgbClr val="FFFFFF"/>
                </a:highlight>
              </a:rPr>
              <a:t>Kurz pozostáva z 26-tich tém z oblasti digitálneho marketingu, stačí sa len zaregistrovať a môžete začať s online vzdelávacím plánom. Po naštudovaní jednotlivých video lekcií vás čakajú krátke kvízy a po úspešnom ukončení všetkých lekcií finálny test, po ktorého úspešnom absolvovaní získate certifikát. </a:t>
            </a:r>
            <a:endParaRPr>
              <a:solidFill>
                <a:schemeClr val="dk1"/>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4" name="Shape 3024"/>
        <p:cNvGrpSpPr/>
        <p:nvPr/>
      </p:nvGrpSpPr>
      <p:grpSpPr>
        <a:xfrm>
          <a:off x="0" y="0"/>
          <a:ext cx="0" cy="0"/>
          <a:chOff x="0" y="0"/>
          <a:chExt cx="0" cy="0"/>
        </a:xfrm>
      </p:grpSpPr>
      <p:sp>
        <p:nvSpPr>
          <p:cNvPr id="3025" name="Google Shape;3025;g123a4a99ab4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6" name="Google Shape;3026;g123a4a99ab4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Pripadovky</a:t>
            </a:r>
            <a:endParaRPr/>
          </a:p>
          <a:p>
            <a:pPr indent="0" lvl="0" marL="0" rtl="0" algn="l">
              <a:spcBef>
                <a:spcPts val="0"/>
              </a:spcBef>
              <a:spcAft>
                <a:spcPts val="0"/>
              </a:spcAft>
              <a:buNone/>
            </a:pPr>
            <a:r>
              <a:rPr lang="en"/>
              <a:t>Kariera - hiring</a:t>
            </a:r>
            <a:endParaRPr/>
          </a:p>
          <a:p>
            <a:pPr indent="0" lvl="0" marL="0" rtl="0" algn="l">
              <a:spcBef>
                <a:spcPts val="0"/>
              </a:spcBef>
              <a:spcAft>
                <a:spcPts val="0"/>
              </a:spcAft>
              <a:buNone/>
            </a:pPr>
            <a:r>
              <a:rPr lang="en"/>
              <a:t>Sledujte sítě</a:t>
            </a:r>
            <a:endParaRPr/>
          </a:p>
          <a:p>
            <a:pPr indent="0" lvl="0" marL="0" rtl="0" algn="l">
              <a:spcBef>
                <a:spcPts val="0"/>
              </a:spcBef>
              <a:spcAft>
                <a:spcPts val="0"/>
              </a:spcAft>
              <a:buNone/>
            </a:pPr>
            <a:r>
              <a:rPr lang="en"/>
              <a:t>Z 0 na 7,8</a:t>
            </a:r>
            <a:endParaRPr/>
          </a:p>
          <a:p>
            <a:pPr indent="0" lvl="0" marL="0" rtl="0" algn="l">
              <a:spcBef>
                <a:spcPts val="0"/>
              </a:spcBef>
              <a:spcAft>
                <a:spcPts val="0"/>
              </a:spcAft>
              <a:buNone/>
            </a:pPr>
            <a:r>
              <a:rPr lang="en"/>
              <a:t>Vyukové videa na yt</a:t>
            </a: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2" name="Shape 3042"/>
        <p:cNvGrpSpPr/>
        <p:nvPr/>
      </p:nvGrpSpPr>
      <p:grpSpPr>
        <a:xfrm>
          <a:off x="0" y="0"/>
          <a:ext cx="0" cy="0"/>
          <a:chOff x="0" y="0"/>
          <a:chExt cx="0" cy="0"/>
        </a:xfrm>
      </p:grpSpPr>
      <p:sp>
        <p:nvSpPr>
          <p:cNvPr id="3043" name="Google Shape;3043;g11ac4799747_0_1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4" name="Google Shape;3044;g11ac4799747_0_1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Optimalizace je proces nejefektivnějšího využití zdroje. </a:t>
            </a:r>
            <a:endParaRPr sz="2400"/>
          </a:p>
          <a:p>
            <a:pPr indent="0" lvl="0" marL="0" rtl="0" algn="l">
              <a:spcBef>
                <a:spcPts val="0"/>
              </a:spcBef>
              <a:spcAft>
                <a:spcPts val="0"/>
              </a:spcAft>
              <a:buNone/>
            </a:pPr>
            <a:r>
              <a:rPr lang="en" sz="2400"/>
              <a:t>Jedná se o </a:t>
            </a:r>
            <a:r>
              <a:rPr b="1" lang="en" sz="2400"/>
              <a:t>provádění změn v inzertních</a:t>
            </a:r>
            <a:r>
              <a:rPr lang="en" sz="2400"/>
              <a:t> systémech aby zvyšoval</a:t>
            </a:r>
            <a:endParaRPr sz="2400"/>
          </a:p>
          <a:p>
            <a:pPr indent="0" lvl="0" marL="0" rtl="0" algn="l">
              <a:spcBef>
                <a:spcPts val="0"/>
              </a:spcBef>
              <a:spcAft>
                <a:spcPts val="0"/>
              </a:spcAft>
              <a:buNone/>
            </a:pPr>
            <a:r>
              <a:rPr b="1" lang="en" sz="2400"/>
              <a:t>prodej, </a:t>
            </a:r>
            <a:endParaRPr b="1" sz="2400"/>
          </a:p>
          <a:p>
            <a:pPr indent="0" lvl="0" marL="0" rtl="0" algn="l">
              <a:spcBef>
                <a:spcPts val="0"/>
              </a:spcBef>
              <a:spcAft>
                <a:spcPts val="0"/>
              </a:spcAft>
              <a:buNone/>
            </a:pPr>
            <a:r>
              <a:rPr b="1" lang="en" sz="2400"/>
              <a:t>ziskovost</a:t>
            </a:r>
            <a:r>
              <a:rPr lang="en" sz="2400"/>
              <a:t>, </a:t>
            </a:r>
            <a:endParaRPr sz="2400"/>
          </a:p>
          <a:p>
            <a:pPr indent="0" lvl="0" marL="0" rtl="0" algn="l">
              <a:spcBef>
                <a:spcPts val="0"/>
              </a:spcBef>
              <a:spcAft>
                <a:spcPts val="0"/>
              </a:spcAft>
              <a:buNone/>
            </a:pPr>
            <a:r>
              <a:rPr lang="en" sz="2400"/>
              <a:t>A </a:t>
            </a:r>
            <a:r>
              <a:rPr b="1" lang="en" sz="2400"/>
              <a:t>vnímání značky.</a:t>
            </a:r>
            <a:endParaRPr b="1" sz="2400"/>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9" name="Shape 3169"/>
        <p:cNvGrpSpPr/>
        <p:nvPr/>
      </p:nvGrpSpPr>
      <p:grpSpPr>
        <a:xfrm>
          <a:off x="0" y="0"/>
          <a:ext cx="0" cy="0"/>
          <a:chOff x="0" y="0"/>
          <a:chExt cx="0" cy="0"/>
        </a:xfrm>
      </p:grpSpPr>
      <p:sp>
        <p:nvSpPr>
          <p:cNvPr id="3170" name="Google Shape;3170;g1fa04e7448f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1" name="Google Shape;3171;g1fa04e7448f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2 směry</a:t>
            </a:r>
            <a:endParaRPr sz="2400"/>
          </a:p>
          <a:p>
            <a:pPr indent="0" lvl="0" marL="0" rtl="0" algn="l">
              <a:spcBef>
                <a:spcPts val="0"/>
              </a:spcBef>
              <a:spcAft>
                <a:spcPts val="0"/>
              </a:spcAft>
              <a:buNone/>
            </a:pPr>
            <a:r>
              <a:rPr lang="en" sz="2400"/>
              <a:t>Chytré nabídky - prošli jsme</a:t>
            </a:r>
            <a:endParaRPr sz="2400"/>
          </a:p>
          <a:p>
            <a:pPr indent="0" lvl="0" marL="0" rtl="0" algn="l">
              <a:spcBef>
                <a:spcPts val="0"/>
              </a:spcBef>
              <a:spcAft>
                <a:spcPts val="0"/>
              </a:spcAft>
              <a:buNone/>
            </a:pPr>
            <a:r>
              <a:t/>
            </a:r>
            <a:endParaRPr sz="2400"/>
          </a:p>
          <a:p>
            <a:pPr indent="0" lvl="0" marL="0" rtl="0" algn="l">
              <a:spcBef>
                <a:spcPts val="0"/>
              </a:spcBef>
              <a:spcAft>
                <a:spcPts val="0"/>
              </a:spcAft>
              <a:buClr>
                <a:schemeClr val="dk1"/>
              </a:buClr>
              <a:buSzPts val="1100"/>
              <a:buFont typeface="Arial"/>
              <a:buNone/>
            </a:pPr>
            <a:r>
              <a:rPr lang="en" sz="2400"/>
              <a:t>Manuálně</a:t>
            </a:r>
            <a:endParaRPr sz="2400"/>
          </a:p>
          <a:p>
            <a:pPr indent="-381000" lvl="0" marL="457200" rtl="0" algn="l">
              <a:spcBef>
                <a:spcPts val="0"/>
              </a:spcBef>
              <a:spcAft>
                <a:spcPts val="0"/>
              </a:spcAft>
              <a:buSzPts val="2400"/>
              <a:buChar char="-"/>
            </a:pPr>
            <a:r>
              <a:rPr lang="en" sz="2400"/>
              <a:t>Úzké cílení - niche</a:t>
            </a:r>
            <a:endParaRPr sz="2400"/>
          </a:p>
          <a:p>
            <a:pPr indent="-381000" lvl="0" marL="457200" rtl="0" algn="l">
              <a:spcBef>
                <a:spcPts val="0"/>
              </a:spcBef>
              <a:spcAft>
                <a:spcPts val="0"/>
              </a:spcAft>
              <a:buSzPts val="2400"/>
              <a:buChar char="-"/>
            </a:pPr>
            <a:r>
              <a:rPr lang="en" sz="2400"/>
              <a:t>Malý rozpočet</a:t>
            </a:r>
            <a:endParaRPr sz="2400"/>
          </a:p>
          <a:p>
            <a:pPr indent="-381000" lvl="0" marL="457200" rtl="0" algn="l">
              <a:spcBef>
                <a:spcPts val="0"/>
              </a:spcBef>
              <a:spcAft>
                <a:spcPts val="0"/>
              </a:spcAft>
              <a:buSzPts val="2400"/>
              <a:buChar char="-"/>
            </a:pPr>
            <a:r>
              <a:rPr lang="en" sz="2400"/>
              <a:t>Nízky objem</a:t>
            </a:r>
            <a:endParaRPr sz="2400"/>
          </a:p>
          <a:p>
            <a:pPr indent="-381000" lvl="0" marL="457200" rtl="0" algn="l">
              <a:spcBef>
                <a:spcPts val="0"/>
              </a:spcBef>
              <a:spcAft>
                <a:spcPts val="0"/>
              </a:spcAft>
              <a:buSzPts val="2400"/>
              <a:buChar char="-"/>
            </a:pPr>
            <a:r>
              <a:rPr lang="en" sz="2400"/>
              <a:t>Sklik</a:t>
            </a:r>
            <a:endParaRPr sz="2400"/>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 name="Shape 1462"/>
        <p:cNvGrpSpPr/>
        <p:nvPr/>
      </p:nvGrpSpPr>
      <p:grpSpPr>
        <a:xfrm>
          <a:off x="0" y="0"/>
          <a:ext cx="0" cy="0"/>
          <a:chOff x="0" y="0"/>
          <a:chExt cx="0" cy="0"/>
        </a:xfrm>
      </p:grpSpPr>
      <p:sp>
        <p:nvSpPr>
          <p:cNvPr id="1463" name="Google Shape;1463;g11ab9318d94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 name="Google Shape;1464;g11ab9318d94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Výsledek je to proč jsem šel do PPC</a:t>
            </a:r>
            <a:endParaRPr sz="2400"/>
          </a:p>
          <a:p>
            <a:pPr indent="0" lvl="0" marL="0" rtl="0" algn="l">
              <a:spcBef>
                <a:spcPts val="0"/>
              </a:spcBef>
              <a:spcAft>
                <a:spcPts val="0"/>
              </a:spcAft>
              <a:buNone/>
            </a:pPr>
            <a:r>
              <a:t/>
            </a:r>
            <a:endParaRPr sz="2400"/>
          </a:p>
          <a:p>
            <a:pPr indent="0" lvl="0" marL="0" rtl="0" algn="l">
              <a:spcBef>
                <a:spcPts val="0"/>
              </a:spcBef>
              <a:spcAft>
                <a:spcPts val="0"/>
              </a:spcAft>
              <a:buClr>
                <a:schemeClr val="dk1"/>
              </a:buClr>
              <a:buSzPts val="1100"/>
              <a:buFont typeface="Arial"/>
              <a:buNone/>
            </a:pPr>
            <a:r>
              <a:rPr lang="en" sz="2400">
                <a:solidFill>
                  <a:schemeClr val="dk1"/>
                </a:solidFill>
              </a:rPr>
              <a:t>PPC funguje na aukčním systému, ale nechápejte to tak, že kdo dá více CPC vyhraje. Ale záleží i na více faktorech.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Tomu říkáme Hodn… </a:t>
            </a:r>
            <a:endParaRPr sz="2400"/>
          </a:p>
        </p:txBody>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9" name="Shape 3179"/>
        <p:cNvGrpSpPr/>
        <p:nvPr/>
      </p:nvGrpSpPr>
      <p:grpSpPr>
        <a:xfrm>
          <a:off x="0" y="0"/>
          <a:ext cx="0" cy="0"/>
          <a:chOff x="0" y="0"/>
          <a:chExt cx="0" cy="0"/>
        </a:xfrm>
      </p:grpSpPr>
      <p:sp>
        <p:nvSpPr>
          <p:cNvPr id="3180" name="Google Shape;3180;g123610f10f2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1" name="Google Shape;3181;g123610f10f2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Úprava Nabídky - obecně</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Úprava CPC</a:t>
            </a:r>
            <a:endParaRPr sz="2400"/>
          </a:p>
        </p:txBody>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8" name="Shape 3208"/>
        <p:cNvGrpSpPr/>
        <p:nvPr/>
      </p:nvGrpSpPr>
      <p:grpSpPr>
        <a:xfrm>
          <a:off x="0" y="0"/>
          <a:ext cx="0" cy="0"/>
          <a:chOff x="0" y="0"/>
          <a:chExt cx="0" cy="0"/>
        </a:xfrm>
      </p:grpSpPr>
      <p:sp>
        <p:nvSpPr>
          <p:cNvPr id="3209" name="Google Shape;3209;g123691c3f6a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0" name="Google Shape;3210;g123691c3f6a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Když dopočítáme pno</a:t>
            </a:r>
            <a:endParaRPr sz="2400"/>
          </a:p>
        </p:txBody>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17" name="Shape 3217"/>
        <p:cNvGrpSpPr/>
        <p:nvPr/>
      </p:nvGrpSpPr>
      <p:grpSpPr>
        <a:xfrm>
          <a:off x="0" y="0"/>
          <a:ext cx="0" cy="0"/>
          <a:chOff x="0" y="0"/>
          <a:chExt cx="0" cy="0"/>
        </a:xfrm>
      </p:grpSpPr>
      <p:sp>
        <p:nvSpPr>
          <p:cNvPr id="3218" name="Google Shape;3218;g123b1d34bb0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9" name="Google Shape;3219;g123b1d34bb0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6" name="Shape 3226"/>
        <p:cNvGrpSpPr/>
        <p:nvPr/>
      </p:nvGrpSpPr>
      <p:grpSpPr>
        <a:xfrm>
          <a:off x="0" y="0"/>
          <a:ext cx="0" cy="0"/>
          <a:chOff x="0" y="0"/>
          <a:chExt cx="0" cy="0"/>
        </a:xfrm>
      </p:grpSpPr>
      <p:sp>
        <p:nvSpPr>
          <p:cNvPr id="3227" name="Google Shape;3227;g123b1d34bb0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8" name="Google Shape;3228;g123b1d34bb0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5" name="Shape 3245"/>
        <p:cNvGrpSpPr/>
        <p:nvPr/>
      </p:nvGrpSpPr>
      <p:grpSpPr>
        <a:xfrm>
          <a:off x="0" y="0"/>
          <a:ext cx="0" cy="0"/>
          <a:chOff x="0" y="0"/>
          <a:chExt cx="0" cy="0"/>
        </a:xfrm>
      </p:grpSpPr>
      <p:sp>
        <p:nvSpPr>
          <p:cNvPr id="3246" name="Google Shape;3246;g229e14f77f0_0_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7" name="Google Shape;3247;g229e14f77f0_0_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rPr>
              <a:t>Info o kampaní v jiném videu</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Zjednodušování</a:t>
            </a:r>
            <a:endParaRPr sz="2400">
              <a:solidFill>
                <a:schemeClr val="dk1"/>
              </a:solidFill>
            </a:endParaRPr>
          </a:p>
          <a:p>
            <a:pPr indent="-381000" lvl="0" marL="457200" rtl="0" algn="l">
              <a:spcBef>
                <a:spcPts val="0"/>
              </a:spcBef>
              <a:spcAft>
                <a:spcPts val="0"/>
              </a:spcAft>
              <a:buClr>
                <a:schemeClr val="dk1"/>
              </a:buClr>
              <a:buSzPts val="2400"/>
              <a:buChar char="-"/>
            </a:pPr>
            <a:r>
              <a:rPr lang="en" sz="2400">
                <a:solidFill>
                  <a:schemeClr val="dk1"/>
                </a:solidFill>
              </a:rPr>
              <a:t>Nerozdělujeme data</a:t>
            </a:r>
            <a:endParaRPr sz="2400">
              <a:solidFill>
                <a:schemeClr val="dk1"/>
              </a:solidFill>
            </a:endParaRPr>
          </a:p>
          <a:p>
            <a:pPr indent="-381000" lvl="0" marL="457200" rtl="0" algn="l">
              <a:spcBef>
                <a:spcPts val="0"/>
              </a:spcBef>
              <a:spcAft>
                <a:spcPts val="0"/>
              </a:spcAft>
              <a:buClr>
                <a:schemeClr val="dk1"/>
              </a:buClr>
              <a:buSzPts val="2400"/>
              <a:buChar char="-"/>
            </a:pPr>
            <a:r>
              <a:rPr lang="en" sz="2400">
                <a:solidFill>
                  <a:schemeClr val="dk1"/>
                </a:solidFill>
              </a:rPr>
              <a:t>Úspora času na správu</a:t>
            </a:r>
            <a:endParaRPr sz="2400">
              <a:solidFill>
                <a:schemeClr val="dk1"/>
              </a:solidFill>
            </a:endParaRPr>
          </a:p>
          <a:p>
            <a:pPr indent="-381000" lvl="0" marL="457200" rtl="0" algn="l">
              <a:spcBef>
                <a:spcPts val="0"/>
              </a:spcBef>
              <a:spcAft>
                <a:spcPts val="0"/>
              </a:spcAft>
              <a:buClr>
                <a:schemeClr val="dk1"/>
              </a:buClr>
              <a:buSzPts val="2400"/>
              <a:buChar char="-"/>
            </a:pPr>
            <a:r>
              <a:rPr lang="en" sz="2400">
                <a:solidFill>
                  <a:schemeClr val="dk1"/>
                </a:solidFill>
              </a:rPr>
              <a:t>Přehlednější opt.</a:t>
            </a:r>
            <a:endParaRPr sz="2400">
              <a:solidFill>
                <a:schemeClr val="dk1"/>
              </a:solidFill>
            </a:endParaRPr>
          </a:p>
          <a:p>
            <a:pPr indent="0" lvl="0" marL="0" rtl="0" algn="l">
              <a:spcBef>
                <a:spcPts val="0"/>
              </a:spcBef>
              <a:spcAft>
                <a:spcPts val="0"/>
              </a:spcAft>
              <a:buNone/>
            </a:pPr>
            <a:br>
              <a:rPr lang="en" sz="2400"/>
            </a:br>
            <a:r>
              <a:rPr lang="en" sz="2400"/>
              <a:t>Kw do úzce tematických sestav na základě podobných produktů, služeb. </a:t>
            </a:r>
            <a:endParaRPr sz="2400"/>
          </a:p>
          <a:p>
            <a:pPr indent="0" lvl="0" marL="0" rtl="0" algn="l">
              <a:spcBef>
                <a:spcPts val="0"/>
              </a:spcBef>
              <a:spcAft>
                <a:spcPts val="0"/>
              </a:spcAft>
              <a:buNone/>
            </a:pPr>
            <a:r>
              <a:rPr lang="en" sz="2400"/>
              <a:t>To vám umožní vytvářet relevantnější reklamy pro každou reklamní skupinu, to vede k lepšímu výkonu.</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t/>
            </a: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7" name="Shape 3257"/>
        <p:cNvGrpSpPr/>
        <p:nvPr/>
      </p:nvGrpSpPr>
      <p:grpSpPr>
        <a:xfrm>
          <a:off x="0" y="0"/>
          <a:ext cx="0" cy="0"/>
          <a:chOff x="0" y="0"/>
          <a:chExt cx="0" cy="0"/>
        </a:xfrm>
      </p:grpSpPr>
      <p:sp>
        <p:nvSpPr>
          <p:cNvPr id="3258" name="Google Shape;3258;g209d4856b9e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59" name="Google Shape;3259;g209d4856b9e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Cíl: dostat se na Dobrou</a:t>
            </a:r>
            <a:endParaRPr sz="2400"/>
          </a:p>
          <a:p>
            <a:pPr indent="0" lvl="0" marL="0" rtl="0" algn="l">
              <a:spcBef>
                <a:spcPts val="0"/>
              </a:spcBef>
              <a:spcAft>
                <a:spcPts val="0"/>
              </a:spcAft>
              <a:buClr>
                <a:schemeClr val="dk1"/>
              </a:buClr>
              <a:buSzPts val="1100"/>
              <a:buFont typeface="Arial"/>
              <a:buNone/>
            </a:pPr>
            <a:r>
              <a:rPr lang="en" sz="2400"/>
              <a:t>Podle fajfek nahoře v pravo</a:t>
            </a:r>
            <a:endParaRPr sz="2400"/>
          </a:p>
          <a:p>
            <a:pPr indent="0" lvl="0" marL="0" rtl="0" algn="l">
              <a:spcBef>
                <a:spcPts val="0"/>
              </a:spcBef>
              <a:spcAft>
                <a:spcPts val="0"/>
              </a:spcAft>
              <a:buClr>
                <a:schemeClr val="dk1"/>
              </a:buClr>
              <a:buSzPts val="1100"/>
              <a:buFont typeface="Arial"/>
              <a:buNone/>
            </a:pPr>
            <a:r>
              <a:rPr lang="en" sz="2400"/>
              <a:t>Pinovat 1. Pozici</a:t>
            </a:r>
            <a:endParaRPr sz="2400"/>
          </a:p>
          <a:p>
            <a:pPr indent="0" lvl="0" marL="0" rtl="0" algn="l">
              <a:spcBef>
                <a:spcPts val="0"/>
              </a:spcBef>
              <a:spcAft>
                <a:spcPts val="0"/>
              </a:spcAft>
              <a:buNone/>
            </a:pPr>
            <a:r>
              <a:rPr lang="en" sz="2400"/>
              <a:t>Textama trumfnout konkurenci</a:t>
            </a:r>
            <a:endParaRPr sz="2400"/>
          </a:p>
          <a:p>
            <a:pPr indent="0" lvl="0" marL="0" rtl="0" algn="l">
              <a:spcBef>
                <a:spcPts val="0"/>
              </a:spcBef>
              <a:spcAft>
                <a:spcPts val="0"/>
              </a:spcAft>
              <a:buClr>
                <a:schemeClr val="dk1"/>
              </a:buClr>
              <a:buSzPts val="1100"/>
              <a:buFont typeface="Arial"/>
              <a:buNone/>
            </a:pPr>
            <a:r>
              <a:rPr lang="en" sz="2400"/>
              <a:t>Podle návodu z 2? Videa</a:t>
            </a:r>
            <a:endParaRPr sz="2400"/>
          </a:p>
          <a:p>
            <a:pPr indent="0" lvl="0" marL="0" rtl="0" algn="l">
              <a:spcBef>
                <a:spcPts val="0"/>
              </a:spcBef>
              <a:spcAft>
                <a:spcPts val="0"/>
              </a:spcAft>
              <a:buClr>
                <a:schemeClr val="dk1"/>
              </a:buClr>
              <a:buSzPts val="1100"/>
              <a:buFont typeface="Arial"/>
              <a:buNone/>
            </a:pPr>
            <a:r>
              <a:rPr lang="en" sz="2400"/>
              <a:t>Zobrazení podrobnosti podkladů &gt; </a:t>
            </a:r>
            <a:r>
              <a:rPr lang="en" sz="2400">
                <a:solidFill>
                  <a:schemeClr val="dk1"/>
                </a:solidFill>
              </a:rPr>
              <a:t>Podklady - optimalizace podle Výkonu</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Kombinace</a:t>
            </a:r>
            <a:endParaRPr sz="2400"/>
          </a:p>
        </p:txBody>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9" name="Shape 3269"/>
        <p:cNvGrpSpPr/>
        <p:nvPr/>
      </p:nvGrpSpPr>
      <p:grpSpPr>
        <a:xfrm>
          <a:off x="0" y="0"/>
          <a:ext cx="0" cy="0"/>
          <a:chOff x="0" y="0"/>
          <a:chExt cx="0" cy="0"/>
        </a:xfrm>
      </p:grpSpPr>
      <p:sp>
        <p:nvSpPr>
          <p:cNvPr id="3270" name="Google Shape;3270;g209d4856b9e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71" name="Google Shape;3271;g209d4856b9e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uprava cpc u kw na základě techto metrik + QC</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t>Bid nezobrazujících se kw</a:t>
            </a:r>
            <a:endParaRPr sz="2400"/>
          </a:p>
        </p:txBody>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2" name="Shape 3282"/>
        <p:cNvGrpSpPr/>
        <p:nvPr/>
      </p:nvGrpSpPr>
      <p:grpSpPr>
        <a:xfrm>
          <a:off x="0" y="0"/>
          <a:ext cx="0" cy="0"/>
          <a:chOff x="0" y="0"/>
          <a:chExt cx="0" cy="0"/>
        </a:xfrm>
      </p:grpSpPr>
      <p:sp>
        <p:nvSpPr>
          <p:cNvPr id="3283" name="Google Shape;3283;g209d4856b9e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4" name="Google Shape;3284;g209d4856b9e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Z jiných zdrojů</a:t>
            </a:r>
            <a:endParaRPr sz="2400"/>
          </a:p>
          <a:p>
            <a:pPr indent="0" lvl="0" marL="0" rtl="0" algn="l">
              <a:spcBef>
                <a:spcPts val="0"/>
              </a:spcBef>
              <a:spcAft>
                <a:spcPts val="0"/>
              </a:spcAft>
              <a:buClr>
                <a:schemeClr val="dk1"/>
              </a:buClr>
              <a:buSzPts val="1100"/>
              <a:buFont typeface="Arial"/>
              <a:buNone/>
            </a:pPr>
            <a:r>
              <a:rPr lang="en" sz="2400"/>
              <a:t>Ads neukazuje všechny</a:t>
            </a:r>
            <a:endParaRPr sz="2400"/>
          </a:p>
          <a:p>
            <a:pPr indent="0" lvl="0" marL="0" rtl="0" algn="l">
              <a:spcBef>
                <a:spcPts val="0"/>
              </a:spcBef>
              <a:spcAft>
                <a:spcPts val="0"/>
              </a:spcAft>
              <a:buClr>
                <a:schemeClr val="dk1"/>
              </a:buClr>
              <a:buSzPts val="1100"/>
              <a:buFont typeface="Arial"/>
              <a:buNone/>
            </a:pPr>
            <a:r>
              <a:rPr lang="en" sz="2400"/>
              <a:t>Co vyloučit rovnout - v bonusech - než vložíte zkontrolujte</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solidFill>
                  <a:schemeClr val="dk1"/>
                </a:solidFill>
              </a:rPr>
              <a:t>Obnovení před sezónou</a:t>
            </a:r>
            <a:endParaRPr sz="2400"/>
          </a:p>
        </p:txBody>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8" name="Shape 3298"/>
        <p:cNvGrpSpPr/>
        <p:nvPr/>
      </p:nvGrpSpPr>
      <p:grpSpPr>
        <a:xfrm>
          <a:off x="0" y="0"/>
          <a:ext cx="0" cy="0"/>
          <a:chOff x="0" y="0"/>
          <a:chExt cx="0" cy="0"/>
        </a:xfrm>
      </p:grpSpPr>
      <p:sp>
        <p:nvSpPr>
          <p:cNvPr id="3299" name="Google Shape;3299;g1e0c7d66464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0" name="Google Shape;3300;g1e0c7d66464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Z vyhledávacích dotazů</a:t>
            </a:r>
            <a:endParaRPr sz="2400"/>
          </a:p>
          <a:p>
            <a:pPr indent="0" lvl="0" marL="0" rtl="0" algn="l">
              <a:spcBef>
                <a:spcPts val="0"/>
              </a:spcBef>
              <a:spcAft>
                <a:spcPts val="0"/>
              </a:spcAft>
              <a:buClr>
                <a:schemeClr val="dk1"/>
              </a:buClr>
              <a:buSzPts val="1100"/>
              <a:buFont typeface="Arial"/>
              <a:buNone/>
            </a:pPr>
            <a:r>
              <a:rPr lang="en" sz="2400"/>
              <a:t>Kw planner</a:t>
            </a:r>
            <a:endParaRPr sz="2400"/>
          </a:p>
          <a:p>
            <a:pPr indent="0" lvl="0" marL="0" rtl="0" algn="l">
              <a:spcBef>
                <a:spcPts val="0"/>
              </a:spcBef>
              <a:spcAft>
                <a:spcPts val="0"/>
              </a:spcAft>
              <a:buClr>
                <a:schemeClr val="dk1"/>
              </a:buClr>
              <a:buSzPts val="1100"/>
              <a:buFont typeface="Arial"/>
              <a:buNone/>
            </a:pPr>
            <a:r>
              <a:rPr lang="en" sz="2400"/>
              <a:t>prohlížeč</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3" name="Shape 3313"/>
        <p:cNvGrpSpPr/>
        <p:nvPr/>
      </p:nvGrpSpPr>
      <p:grpSpPr>
        <a:xfrm>
          <a:off x="0" y="0"/>
          <a:ext cx="0" cy="0"/>
          <a:chOff x="0" y="0"/>
          <a:chExt cx="0" cy="0"/>
        </a:xfrm>
      </p:grpSpPr>
      <p:sp>
        <p:nvSpPr>
          <p:cNvPr id="3314" name="Google Shape;3314;g2506322d183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5" name="Google Shape;3315;g2506322d183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Vice o ni v předchozím videu Typy kampaní</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solidFill>
                  <a:schemeClr val="dk1"/>
                </a:solidFill>
              </a:rPr>
              <a:t>Nízká CTR</a:t>
            </a:r>
            <a:endParaRPr sz="2400">
              <a:solidFill>
                <a:schemeClr val="dk1"/>
              </a:solidFill>
            </a:endParaRPr>
          </a:p>
          <a:p>
            <a:pPr indent="0" lvl="0" marL="0" rtl="0" algn="l">
              <a:spcBef>
                <a:spcPts val="0"/>
              </a:spcBef>
              <a:spcAft>
                <a:spcPts val="0"/>
              </a:spcAft>
              <a:buNone/>
            </a:pPr>
            <a:r>
              <a:rPr lang="en" sz="2400">
                <a:solidFill>
                  <a:schemeClr val="dk1"/>
                </a:solidFill>
              </a:rPr>
              <a:t>Musíte zaujmout</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Unikátní nabídka</a:t>
            </a:r>
            <a:endParaRPr sz="2400">
              <a:solidFill>
                <a:schemeClr val="dk1"/>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1" name="Shape 1481"/>
        <p:cNvGrpSpPr/>
        <p:nvPr/>
      </p:nvGrpSpPr>
      <p:grpSpPr>
        <a:xfrm>
          <a:off x="0" y="0"/>
          <a:ext cx="0" cy="0"/>
          <a:chOff x="0" y="0"/>
          <a:chExt cx="0" cy="0"/>
        </a:xfrm>
      </p:grpSpPr>
      <p:sp>
        <p:nvSpPr>
          <p:cNvPr id="1482" name="Google Shape;1482;g214f1da22ee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3" name="Google Shape;1483;g214f1da22ee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Signály - </a:t>
            </a:r>
            <a:r>
              <a:rPr lang="en" sz="2400">
                <a:solidFill>
                  <a:schemeClr val="dk1"/>
                </a:solidFill>
              </a:rPr>
              <a:t>YT, mapy, gmail, chrome, android</a:t>
            </a:r>
            <a:endParaRPr sz="2400"/>
          </a:p>
        </p:txBody>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3" name="Shape 3333"/>
        <p:cNvGrpSpPr/>
        <p:nvPr/>
      </p:nvGrpSpPr>
      <p:grpSpPr>
        <a:xfrm>
          <a:off x="0" y="0"/>
          <a:ext cx="0" cy="0"/>
          <a:chOff x="0" y="0"/>
          <a:chExt cx="0" cy="0"/>
        </a:xfrm>
      </p:grpSpPr>
      <p:sp>
        <p:nvSpPr>
          <p:cNvPr id="3334" name="Google Shape;3334;g1e0c7d66464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5" name="Google Shape;3335;g1e0c7d66464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5" name="Shape 3345"/>
        <p:cNvGrpSpPr/>
        <p:nvPr/>
      </p:nvGrpSpPr>
      <p:grpSpPr>
        <a:xfrm>
          <a:off x="0" y="0"/>
          <a:ext cx="0" cy="0"/>
          <a:chOff x="0" y="0"/>
          <a:chExt cx="0" cy="0"/>
        </a:xfrm>
      </p:grpSpPr>
      <p:sp>
        <p:nvSpPr>
          <p:cNvPr id="3346" name="Google Shape;3346;g209fb7c7bce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7" name="Google Shape;3347;g209fb7c7bce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Omezení frekvence</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t>Odbočka k příjmému nákupu. Jako media planner jsem měl dříve možnost plánovat nákup bannerů a videi pro značky jako ČEZ a Peugeot.</a:t>
            </a:r>
            <a:endParaRPr sz="2400"/>
          </a:p>
          <a:p>
            <a:pPr indent="0" lvl="0" marL="0" rtl="0" algn="l">
              <a:spcBef>
                <a:spcPts val="0"/>
              </a:spcBef>
              <a:spcAft>
                <a:spcPts val="0"/>
              </a:spcAft>
              <a:buNone/>
            </a:pPr>
            <a:r>
              <a:rPr lang="en" sz="2400"/>
              <a:t>V příjmem nákupu nevstupujeme do aukce jako v Google Ads, ale napříjmo rezervujeme počet impresí a hlídáme frekvenci.</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t>na daná období u mediálních domu např. economia, CNC, Mafra.</a:t>
            </a:r>
            <a:endParaRPr sz="2400"/>
          </a:p>
          <a:p>
            <a:pPr indent="0" lvl="0" marL="0" rtl="0" algn="l">
              <a:spcBef>
                <a:spcPts val="0"/>
              </a:spcBef>
              <a:spcAft>
                <a:spcPts val="0"/>
              </a:spcAft>
              <a:buNone/>
            </a:pPr>
            <a:r>
              <a:rPr lang="en" sz="2400"/>
              <a:t>Ty pak garantuji zobrazení bannerů za předem stanovenou cenu. </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t>Kde se budeme zobrazovat záleží hlavně na afinitě.</a:t>
            </a:r>
            <a:endParaRPr sz="2400"/>
          </a:p>
        </p:txBody>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1" name="Shape 3361"/>
        <p:cNvGrpSpPr/>
        <p:nvPr/>
      </p:nvGrpSpPr>
      <p:grpSpPr>
        <a:xfrm>
          <a:off x="0" y="0"/>
          <a:ext cx="0" cy="0"/>
          <a:chOff x="0" y="0"/>
          <a:chExt cx="0" cy="0"/>
        </a:xfrm>
      </p:grpSpPr>
      <p:sp>
        <p:nvSpPr>
          <p:cNvPr id="3362" name="Google Shape;3362;g1e0c7d66464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3" name="Google Shape;3363;g1e0c7d66464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8" name="Shape 3368"/>
        <p:cNvGrpSpPr/>
        <p:nvPr/>
      </p:nvGrpSpPr>
      <p:grpSpPr>
        <a:xfrm>
          <a:off x="0" y="0"/>
          <a:ext cx="0" cy="0"/>
          <a:chOff x="0" y="0"/>
          <a:chExt cx="0" cy="0"/>
        </a:xfrm>
      </p:grpSpPr>
      <p:sp>
        <p:nvSpPr>
          <p:cNvPr id="3369" name="Google Shape;3369;g209fb7c7bce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0" name="Google Shape;3370;g209fb7c7bce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ROAS</a:t>
            </a:r>
            <a:endParaRPr sz="2400"/>
          </a:p>
          <a:p>
            <a:pPr indent="0" lvl="0" marL="0" rtl="0" algn="l">
              <a:spcBef>
                <a:spcPts val="0"/>
              </a:spcBef>
              <a:spcAft>
                <a:spcPts val="0"/>
              </a:spcAft>
              <a:buClr>
                <a:schemeClr val="dk1"/>
              </a:buClr>
              <a:buSzPts val="1100"/>
              <a:buFont typeface="Arial"/>
              <a:buNone/>
            </a:pPr>
            <a:r>
              <a:rPr lang="en" sz="2400"/>
              <a:t>Síla</a:t>
            </a:r>
            <a:endParaRPr sz="2400"/>
          </a:p>
          <a:p>
            <a:pPr indent="0" lvl="0" marL="0" rtl="0" algn="l">
              <a:spcBef>
                <a:spcPts val="0"/>
              </a:spcBef>
              <a:spcAft>
                <a:spcPts val="0"/>
              </a:spcAft>
              <a:buClr>
                <a:schemeClr val="dk1"/>
              </a:buClr>
              <a:buSzPts val="1100"/>
              <a:buFont typeface="Arial"/>
              <a:buNone/>
            </a:pPr>
            <a:r>
              <a:rPr lang="en" sz="2400">
                <a:solidFill>
                  <a:schemeClr val="dk1"/>
                </a:solidFill>
              </a:rPr>
              <a:t>Kombinace - nejčastejši zobr.</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Výkon &gt; malá oběm</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t>Nahrazení headlinu, long headline, description se špatným výkonem (zobrazit podrobnosti)</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9" name="Shape 3379"/>
        <p:cNvGrpSpPr/>
        <p:nvPr/>
      </p:nvGrpSpPr>
      <p:grpSpPr>
        <a:xfrm>
          <a:off x="0" y="0"/>
          <a:ext cx="0" cy="0"/>
          <a:chOff x="0" y="0"/>
          <a:chExt cx="0" cy="0"/>
        </a:xfrm>
      </p:grpSpPr>
      <p:sp>
        <p:nvSpPr>
          <p:cNvPr id="3380" name="Google Shape;3380;g209fb7c7bce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1" name="Google Shape;3381;g209fb7c7bce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PMax v GA - Zdroj/medium &gt; Kampaň &gt; Vstupní stránka - tam najdeš URL produktu, ale hlavně dobu na stránce</a:t>
            </a:r>
            <a:endParaRPr sz="2400"/>
          </a:p>
          <a:p>
            <a:pPr indent="0" lvl="0" marL="0" rtl="0" algn="l">
              <a:spcBef>
                <a:spcPts val="0"/>
              </a:spcBef>
              <a:spcAft>
                <a:spcPts val="0"/>
              </a:spcAft>
              <a:buClr>
                <a:schemeClr val="dk1"/>
              </a:buClr>
              <a:buSzPts val="1100"/>
              <a:buFont typeface="Arial"/>
              <a:buNone/>
            </a:pPr>
            <a:r>
              <a:rPr lang="en" sz="2400"/>
              <a:t>vracení zpět na sezonu</a:t>
            </a:r>
            <a:endParaRPr sz="2400"/>
          </a:p>
        </p:txBody>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3" name="Shape 3393"/>
        <p:cNvGrpSpPr/>
        <p:nvPr/>
      </p:nvGrpSpPr>
      <p:grpSpPr>
        <a:xfrm>
          <a:off x="0" y="0"/>
          <a:ext cx="0" cy="0"/>
          <a:chOff x="0" y="0"/>
          <a:chExt cx="0" cy="0"/>
        </a:xfrm>
      </p:grpSpPr>
      <p:sp>
        <p:nvSpPr>
          <p:cNvPr id="3394" name="Google Shape;3394;g209fb7c7bce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5" name="Google Shape;3395;g209fb7c7bce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nejede nám nějaká kategorie, která by si zasloužila posunout do zvlášť kampaně?</a:t>
            </a:r>
            <a:endParaRPr sz="2400"/>
          </a:p>
        </p:txBody>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3" name="Shape 3403"/>
        <p:cNvGrpSpPr/>
        <p:nvPr/>
      </p:nvGrpSpPr>
      <p:grpSpPr>
        <a:xfrm>
          <a:off x="0" y="0"/>
          <a:ext cx="0" cy="0"/>
          <a:chOff x="0" y="0"/>
          <a:chExt cx="0" cy="0"/>
        </a:xfrm>
      </p:grpSpPr>
      <p:sp>
        <p:nvSpPr>
          <p:cNvPr id="3404" name="Google Shape;3404;g209fb7c7bce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5" name="Google Shape;3405;g209fb7c7bce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-100%</a:t>
            </a:r>
            <a:endParaRPr sz="2400"/>
          </a:p>
        </p:txBody>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2" name="Shape 3412"/>
        <p:cNvGrpSpPr/>
        <p:nvPr/>
      </p:nvGrpSpPr>
      <p:grpSpPr>
        <a:xfrm>
          <a:off x="0" y="0"/>
          <a:ext cx="0" cy="0"/>
          <a:chOff x="0" y="0"/>
          <a:chExt cx="0" cy="0"/>
        </a:xfrm>
      </p:grpSpPr>
      <p:sp>
        <p:nvSpPr>
          <p:cNvPr id="3413" name="Google Shape;3413;g209fb7c7bce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4" name="Google Shape;3414;g209fb7c7bce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-100%</a:t>
            </a:r>
            <a:endParaRPr sz="2400"/>
          </a:p>
        </p:txBody>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209fb7c7bce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209fb7c7bce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Co chci vyloučit najdu v ads učtu a vyloučít to na urovni mcc</a:t>
            </a:r>
            <a:endParaRPr sz="2400"/>
          </a:p>
          <a:p>
            <a:pPr indent="0" lvl="0" marL="0" rtl="0" algn="l">
              <a:spcBef>
                <a:spcPts val="0"/>
              </a:spcBef>
              <a:spcAft>
                <a:spcPts val="0"/>
              </a:spcAft>
              <a:buClr>
                <a:schemeClr val="dk1"/>
              </a:buClr>
              <a:buSzPts val="1100"/>
              <a:buFont typeface="Arial"/>
              <a:buNone/>
            </a:pPr>
            <a:r>
              <a:rPr lang="en" sz="2400"/>
              <a:t>Přehledy &gt; jine &gt;umístění pmaxu</a:t>
            </a:r>
            <a:endParaRPr sz="2400"/>
          </a:p>
        </p:txBody>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7" name="Shape 3437"/>
        <p:cNvGrpSpPr/>
        <p:nvPr/>
      </p:nvGrpSpPr>
      <p:grpSpPr>
        <a:xfrm>
          <a:off x="0" y="0"/>
          <a:ext cx="0" cy="0"/>
          <a:chOff x="0" y="0"/>
          <a:chExt cx="0" cy="0"/>
        </a:xfrm>
      </p:grpSpPr>
      <p:sp>
        <p:nvSpPr>
          <p:cNvPr id="3438" name="Google Shape;3438;g209fb7c7bce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9" name="Google Shape;3439;g209fb7c7bce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Z konv. Vyhl dotazů</a:t>
            </a:r>
            <a:endParaRPr sz="2400"/>
          </a:p>
          <a:p>
            <a:pPr indent="0" lvl="0" marL="0" rtl="0" algn="l">
              <a:spcBef>
                <a:spcPts val="0"/>
              </a:spcBef>
              <a:spcAft>
                <a:spcPts val="0"/>
              </a:spcAft>
              <a:buClr>
                <a:schemeClr val="dk1"/>
              </a:buClr>
              <a:buSzPts val="1100"/>
              <a:buFont typeface="Arial"/>
              <a:buNone/>
            </a:pPr>
            <a:r>
              <a:rPr lang="en" sz="2400"/>
              <a:t>Ty vložit do publika</a:t>
            </a:r>
            <a:endParaRPr sz="24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4" name="Shape 1494"/>
        <p:cNvGrpSpPr/>
        <p:nvPr/>
      </p:nvGrpSpPr>
      <p:grpSpPr>
        <a:xfrm>
          <a:off x="0" y="0"/>
          <a:ext cx="0" cy="0"/>
          <a:chOff x="0" y="0"/>
          <a:chExt cx="0" cy="0"/>
        </a:xfrm>
      </p:grpSpPr>
      <p:sp>
        <p:nvSpPr>
          <p:cNvPr id="1495" name="Google Shape;1495;g11ab9318d94_1_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6" name="Google Shape;1496;g11ab9318d94_1_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a:t>
            </a:r>
            <a:r>
              <a:rPr lang="en" sz="2400"/>
              <a:t>Vyhledávací kampaně</a:t>
            </a:r>
            <a:endParaRPr sz="2400"/>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5" name="Shape 3445"/>
        <p:cNvGrpSpPr/>
        <p:nvPr/>
      </p:nvGrpSpPr>
      <p:grpSpPr>
        <a:xfrm>
          <a:off x="0" y="0"/>
          <a:ext cx="0" cy="0"/>
          <a:chOff x="0" y="0"/>
          <a:chExt cx="0" cy="0"/>
        </a:xfrm>
      </p:grpSpPr>
      <p:sp>
        <p:nvSpPr>
          <p:cNvPr id="3446" name="Google Shape;3446;g209fb7c7bce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7" name="Google Shape;3447;g209fb7c7bce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GA Novi vs. Vracející se -  (u e-shopu) pokud bude RMK menší než 20% - založit DRMK z feedem</a:t>
            </a:r>
            <a:endParaRPr sz="2400"/>
          </a:p>
        </p:txBody>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9" name="Shape 3459"/>
        <p:cNvGrpSpPr/>
        <p:nvPr/>
      </p:nvGrpSpPr>
      <p:grpSpPr>
        <a:xfrm>
          <a:off x="0" y="0"/>
          <a:ext cx="0" cy="0"/>
          <a:chOff x="0" y="0"/>
          <a:chExt cx="0" cy="0"/>
        </a:xfrm>
      </p:grpSpPr>
      <p:sp>
        <p:nvSpPr>
          <p:cNvPr id="3460" name="Google Shape;3460;g209fb7c7bce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1" name="Google Shape;3461;g209fb7c7bce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Zombise &gt; nová kampan</a:t>
            </a:r>
            <a:endParaRPr sz="2400"/>
          </a:p>
          <a:p>
            <a:pPr indent="0" lvl="0" marL="0" rtl="0" algn="l">
              <a:spcBef>
                <a:spcPts val="0"/>
              </a:spcBef>
              <a:spcAft>
                <a:spcPts val="0"/>
              </a:spcAft>
              <a:buClr>
                <a:schemeClr val="dk1"/>
              </a:buClr>
              <a:buSzPts val="1100"/>
              <a:buFont typeface="Arial"/>
              <a:buNone/>
            </a:pPr>
            <a:r>
              <a:rPr lang="en" sz="2400"/>
              <a:t>Segmentace &gt; Cíl reklamy</a:t>
            </a:r>
            <a:endParaRPr sz="2400"/>
          </a:p>
          <a:p>
            <a:pPr indent="0" lvl="0" marL="0" rtl="0" algn="l">
              <a:spcBef>
                <a:spcPts val="0"/>
              </a:spcBef>
              <a:spcAft>
                <a:spcPts val="0"/>
              </a:spcAft>
              <a:buClr>
                <a:schemeClr val="dk1"/>
              </a:buClr>
              <a:buSzPts val="1100"/>
              <a:buFont typeface="Arial"/>
              <a:buNone/>
            </a:pPr>
            <a:r>
              <a:rPr lang="en" sz="2400"/>
              <a:t>Neznáme - gogole nadokázal domerit -</a:t>
            </a:r>
            <a:endParaRPr sz="2400"/>
          </a:p>
          <a:p>
            <a:pPr indent="0" lvl="0" marL="0" rtl="0" algn="l">
              <a:spcBef>
                <a:spcPts val="0"/>
              </a:spcBef>
              <a:spcAft>
                <a:spcPts val="0"/>
              </a:spcAft>
              <a:buClr>
                <a:schemeClr val="dk1"/>
              </a:buClr>
              <a:buSzPts val="1100"/>
              <a:buFont typeface="Arial"/>
              <a:buNone/>
            </a:pPr>
            <a:r>
              <a:rPr lang="en" sz="2400"/>
              <a:t>Nelze pozit - obsahovka</a:t>
            </a:r>
            <a:endParaRPr sz="2400"/>
          </a:p>
          <a:p>
            <a:pPr indent="0" lvl="0" marL="0" rtl="0" algn="l">
              <a:spcBef>
                <a:spcPts val="0"/>
              </a:spcBef>
              <a:spcAft>
                <a:spcPts val="0"/>
              </a:spcAft>
              <a:buClr>
                <a:schemeClr val="dk1"/>
              </a:buClr>
              <a:buSzPts val="1100"/>
              <a:buFont typeface="Arial"/>
              <a:buNone/>
            </a:pPr>
            <a:r>
              <a:rPr lang="en" sz="2400"/>
              <a:t>Web nakupy i vyhledavačky</a:t>
            </a:r>
            <a:endParaRPr sz="2400"/>
          </a:p>
          <a:p>
            <a:pPr indent="0" lvl="0" marL="0" rtl="0" algn="l">
              <a:spcBef>
                <a:spcPts val="0"/>
              </a:spcBef>
              <a:spcAft>
                <a:spcPts val="0"/>
              </a:spcAft>
              <a:buClr>
                <a:schemeClr val="dk1"/>
              </a:buClr>
              <a:buSzPts val="1100"/>
              <a:buFont typeface="Arial"/>
              <a:buNone/>
            </a:pPr>
            <a:r>
              <a:rPr lang="en" sz="2400"/>
              <a:t>Zbytek jasny</a:t>
            </a:r>
            <a:endParaRPr sz="2400"/>
          </a:p>
        </p:txBody>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4" name="Shape 3474"/>
        <p:cNvGrpSpPr/>
        <p:nvPr/>
      </p:nvGrpSpPr>
      <p:grpSpPr>
        <a:xfrm>
          <a:off x="0" y="0"/>
          <a:ext cx="0" cy="0"/>
          <a:chOff x="0" y="0"/>
          <a:chExt cx="0" cy="0"/>
        </a:xfrm>
      </p:grpSpPr>
      <p:sp>
        <p:nvSpPr>
          <p:cNvPr id="3475" name="Google Shape;3475;g209fb7c7bce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6" name="Google Shape;3476;g209fb7c7bce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Pmax u eshopu stojí na Nákupech</a:t>
            </a:r>
            <a:endParaRPr sz="2400"/>
          </a:p>
          <a:p>
            <a:pPr indent="0" lvl="0" marL="0" rtl="0" algn="l">
              <a:spcBef>
                <a:spcPts val="0"/>
              </a:spcBef>
              <a:spcAft>
                <a:spcPts val="0"/>
              </a:spcAft>
              <a:buNone/>
            </a:pPr>
            <a:r>
              <a:rPr lang="en" sz="2400"/>
              <a:t>Název</a:t>
            </a:r>
            <a:endParaRPr sz="2400"/>
          </a:p>
          <a:p>
            <a:pPr indent="0" lvl="0" marL="0" rtl="0" algn="l">
              <a:spcBef>
                <a:spcPts val="0"/>
              </a:spcBef>
              <a:spcAft>
                <a:spcPts val="0"/>
              </a:spcAft>
              <a:buNone/>
            </a:pPr>
            <a:r>
              <a:rPr lang="en" sz="2400"/>
              <a:t>Popisek</a:t>
            </a:r>
            <a:endParaRPr sz="2400"/>
          </a:p>
          <a:p>
            <a:pPr indent="0" lvl="0" marL="0" rtl="0" algn="l">
              <a:spcBef>
                <a:spcPts val="0"/>
              </a:spcBef>
              <a:spcAft>
                <a:spcPts val="0"/>
              </a:spcAft>
              <a:buNone/>
            </a:pPr>
            <a:r>
              <a:rPr lang="en" sz="2400"/>
              <a:t>Obráze</a:t>
            </a:r>
            <a:endParaRPr sz="2400"/>
          </a:p>
          <a:p>
            <a:pPr indent="0" lvl="0" marL="0" rtl="0" algn="l">
              <a:spcBef>
                <a:spcPts val="0"/>
              </a:spcBef>
              <a:spcAft>
                <a:spcPts val="0"/>
              </a:spcAft>
              <a:buNone/>
            </a:pPr>
            <a:r>
              <a:rPr lang="en" sz="2400"/>
              <a:t>Velikost </a:t>
            </a:r>
            <a:endParaRPr sz="2400"/>
          </a:p>
          <a:p>
            <a:pPr indent="0" lvl="0" marL="0" rtl="0" algn="l">
              <a:spcBef>
                <a:spcPts val="0"/>
              </a:spcBef>
              <a:spcAft>
                <a:spcPts val="0"/>
              </a:spcAft>
              <a:buNone/>
            </a:pPr>
            <a:r>
              <a:rPr lang="en" sz="2400"/>
              <a:t>Materiál</a:t>
            </a:r>
            <a:endParaRPr sz="2400"/>
          </a:p>
          <a:p>
            <a:pPr indent="0" lvl="0" marL="0" rtl="0" algn="l">
              <a:spcBef>
                <a:spcPts val="0"/>
              </a:spcBef>
              <a:spcAft>
                <a:spcPts val="0"/>
              </a:spcAft>
              <a:buNone/>
            </a:pPr>
            <a:r>
              <a:rPr lang="en" sz="2400"/>
              <a:t>&gt;vše v mergadu nové video o nejpoužívanějších pravidelch soon</a:t>
            </a:r>
            <a:endParaRPr sz="2400"/>
          </a:p>
        </p:txBody>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6" name="Shape 3496"/>
        <p:cNvGrpSpPr/>
        <p:nvPr/>
      </p:nvGrpSpPr>
      <p:grpSpPr>
        <a:xfrm>
          <a:off x="0" y="0"/>
          <a:ext cx="0" cy="0"/>
          <a:chOff x="0" y="0"/>
          <a:chExt cx="0" cy="0"/>
        </a:xfrm>
      </p:grpSpPr>
      <p:sp>
        <p:nvSpPr>
          <p:cNvPr id="3497" name="Google Shape;3497;g209fb7c7bce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98" name="Google Shape;3498;g209fb7c7bce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Měnit max o 20%</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Počítat se zpožděním konverzí</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Pokud u kampaně děláte velkou změnu, tak pouze 1, at ji dokážeme vyhodnotit</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Zkratky - V na Google discu pod videem</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Jak jsem optimalizovali my se podívejte na naše případovky</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t>Jaké kanály mít na 99% optimalizované:</a:t>
            </a:r>
            <a:endParaRPr sz="2400"/>
          </a:p>
          <a:p>
            <a:pPr indent="0" lvl="0" marL="0" rtl="0" algn="l">
              <a:spcBef>
                <a:spcPts val="0"/>
              </a:spcBef>
              <a:spcAft>
                <a:spcPts val="0"/>
              </a:spcAft>
              <a:buClr>
                <a:schemeClr val="dk1"/>
              </a:buClr>
              <a:buSzPts val="1100"/>
              <a:buFont typeface="Arial"/>
              <a:buNone/>
            </a:pPr>
            <a:r>
              <a:rPr lang="en" sz="2400"/>
              <a:t>Ads, </a:t>
            </a:r>
            <a:endParaRPr sz="2400"/>
          </a:p>
          <a:p>
            <a:pPr indent="0" lvl="0" marL="0" rtl="0" algn="l">
              <a:spcBef>
                <a:spcPts val="0"/>
              </a:spcBef>
              <a:spcAft>
                <a:spcPts val="0"/>
              </a:spcAft>
              <a:buClr>
                <a:schemeClr val="dk1"/>
              </a:buClr>
              <a:buSzPts val="1100"/>
              <a:buFont typeface="Arial"/>
              <a:buNone/>
            </a:pPr>
            <a:r>
              <a:rPr lang="en" sz="2400"/>
              <a:t>Heureka, Zboží</a:t>
            </a:r>
            <a:endParaRPr sz="2400"/>
          </a:p>
          <a:p>
            <a:pPr indent="0" lvl="0" marL="0" rtl="0" algn="l">
              <a:spcBef>
                <a:spcPts val="0"/>
              </a:spcBef>
              <a:spcAft>
                <a:spcPts val="0"/>
              </a:spcAft>
              <a:buClr>
                <a:schemeClr val="dk1"/>
              </a:buClr>
              <a:buSzPts val="1100"/>
              <a:buFont typeface="Arial"/>
              <a:buNone/>
            </a:pPr>
            <a:r>
              <a:rPr lang="en" sz="2400"/>
              <a:t>Facebook</a:t>
            </a:r>
            <a:endParaRPr sz="2400"/>
          </a:p>
          <a:p>
            <a:pPr indent="0" lvl="0" marL="0" rtl="0" algn="l">
              <a:spcBef>
                <a:spcPts val="0"/>
              </a:spcBef>
              <a:spcAft>
                <a:spcPts val="0"/>
              </a:spcAft>
              <a:buClr>
                <a:schemeClr val="dk1"/>
              </a:buClr>
              <a:buSzPts val="1100"/>
              <a:buFont typeface="Arial"/>
              <a:buNone/>
            </a:pPr>
            <a:r>
              <a:rPr lang="en" sz="2400"/>
              <a:t>Sklik okrajově</a:t>
            </a:r>
            <a:endParaRPr sz="2400"/>
          </a:p>
          <a:p>
            <a:pPr indent="0" lvl="0" marL="0" rtl="0" algn="l">
              <a:spcBef>
                <a:spcPts val="0"/>
              </a:spcBef>
              <a:spcAft>
                <a:spcPts val="0"/>
              </a:spcAft>
              <a:buClr>
                <a:schemeClr val="dk1"/>
              </a:buClr>
              <a:buSzPts val="1100"/>
              <a:buFont typeface="Arial"/>
              <a:buNone/>
            </a:pPr>
            <a:r>
              <a:rPr lang="en" sz="2400"/>
              <a:t>SEO</a:t>
            </a:r>
            <a:endParaRPr sz="2400"/>
          </a:p>
          <a:p>
            <a:pPr indent="0" lvl="0" marL="0" rtl="0" algn="l">
              <a:spcBef>
                <a:spcPts val="0"/>
              </a:spcBef>
              <a:spcAft>
                <a:spcPts val="0"/>
              </a:spcAft>
              <a:buClr>
                <a:schemeClr val="dk1"/>
              </a:buClr>
              <a:buSzPts val="1100"/>
              <a:buFont typeface="Arial"/>
              <a:buNone/>
            </a:pPr>
            <a:r>
              <a:rPr lang="en" sz="2400"/>
              <a:t>Katalogy - favi, glami, biano</a:t>
            </a:r>
            <a:endParaRPr sz="2400"/>
          </a:p>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4" name="Shape 3504"/>
        <p:cNvGrpSpPr/>
        <p:nvPr/>
      </p:nvGrpSpPr>
      <p:grpSpPr>
        <a:xfrm>
          <a:off x="0" y="0"/>
          <a:ext cx="0" cy="0"/>
          <a:chOff x="0" y="0"/>
          <a:chExt cx="0" cy="0"/>
        </a:xfrm>
      </p:grpSpPr>
      <p:sp>
        <p:nvSpPr>
          <p:cNvPr id="3505" name="Google Shape;3505;g209fb7c7bce_0_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6" name="Google Shape;3506;g209fb7c7bce_0_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Je fajn když máte PNO 10% na google, ale co další kanály? Co náklady na praci. Pronájem eshopu.</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Mlady podnikatel finanční řízení</a:t>
            </a:r>
            <a:endParaRPr sz="2400"/>
          </a:p>
          <a:p>
            <a:pPr indent="0" lvl="0" marL="0" rtl="0" algn="l">
              <a:spcBef>
                <a:spcPts val="0"/>
              </a:spcBef>
              <a:spcAft>
                <a:spcPts val="0"/>
              </a:spcAft>
              <a:buClr>
                <a:schemeClr val="dk1"/>
              </a:buClr>
              <a:buSzPts val="1100"/>
              <a:buFont typeface="Arial"/>
              <a:buNone/>
            </a:pPr>
            <a:r>
              <a:rPr lang="en" sz="2400"/>
              <a:t>PNO za kanál</a:t>
            </a:r>
            <a:endParaRPr sz="2400"/>
          </a:p>
          <a:p>
            <a:pPr indent="0" lvl="0" marL="0" rtl="0" algn="l">
              <a:spcBef>
                <a:spcPts val="0"/>
              </a:spcBef>
              <a:spcAft>
                <a:spcPts val="0"/>
              </a:spcAft>
              <a:buClr>
                <a:schemeClr val="dk1"/>
              </a:buClr>
              <a:buSzPts val="1100"/>
              <a:buFont typeface="Arial"/>
              <a:buNone/>
            </a:pPr>
            <a:r>
              <a:rPr lang="en" sz="2400"/>
              <a:t>PNO + agenturu </a:t>
            </a:r>
            <a:endParaRPr sz="2400"/>
          </a:p>
          <a:p>
            <a:pPr indent="0" lvl="0" marL="0" rtl="0" algn="l">
              <a:spcBef>
                <a:spcPts val="0"/>
              </a:spcBef>
              <a:spcAft>
                <a:spcPts val="0"/>
              </a:spcAft>
              <a:buClr>
                <a:schemeClr val="dk1"/>
              </a:buClr>
              <a:buSzPts val="1100"/>
              <a:buFont typeface="Arial"/>
              <a:buNone/>
            </a:pPr>
            <a:r>
              <a:rPr lang="en" sz="2400"/>
              <a:t>PNO celý byss</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None/>
            </a:pPr>
            <a:r>
              <a:t/>
            </a:r>
            <a:endParaRPr sz="2400"/>
          </a:p>
        </p:txBody>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6" name="Shape 3516"/>
        <p:cNvGrpSpPr/>
        <p:nvPr/>
      </p:nvGrpSpPr>
      <p:grpSpPr>
        <a:xfrm>
          <a:off x="0" y="0"/>
          <a:ext cx="0" cy="0"/>
          <a:chOff x="0" y="0"/>
          <a:chExt cx="0" cy="0"/>
        </a:xfrm>
      </p:grpSpPr>
      <p:sp>
        <p:nvSpPr>
          <p:cNvPr id="3517" name="Google Shape;3517;g24efd8e71be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18" name="Google Shape;3518;g24efd8e71be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Napiste jake témata by vás dále</a:t>
            </a:r>
            <a:r>
              <a:rPr lang="en" sz="2400">
                <a:solidFill>
                  <a:schemeClr val="dk1"/>
                </a:solidFill>
              </a:rPr>
              <a:t> zajímala.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Bonusy.</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Pokud chcete dal růst, dejte odběr bude více videí. Díky za pozornost.</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rgbClr val="DCDCDC"/>
              </a:solidFill>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4" name="Shape 3544"/>
        <p:cNvGrpSpPr/>
        <p:nvPr/>
      </p:nvGrpSpPr>
      <p:grpSpPr>
        <a:xfrm>
          <a:off x="0" y="0"/>
          <a:ext cx="0" cy="0"/>
          <a:chOff x="0" y="0"/>
          <a:chExt cx="0" cy="0"/>
        </a:xfrm>
      </p:grpSpPr>
      <p:sp>
        <p:nvSpPr>
          <p:cNvPr id="3545" name="Google Shape;3545;g2506322d183_0_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6" name="Google Shape;3546;g2506322d183_0_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Framework</a:t>
            </a:r>
            <a:endParaRPr sz="2400"/>
          </a:p>
          <a:p>
            <a:pPr indent="0" lvl="0" marL="0" rtl="0" algn="l">
              <a:spcBef>
                <a:spcPts val="0"/>
              </a:spcBef>
              <a:spcAft>
                <a:spcPts val="0"/>
              </a:spcAft>
              <a:buNone/>
            </a:pPr>
            <a:r>
              <a:t/>
            </a:r>
            <a:endParaRPr sz="2400"/>
          </a:p>
        </p:txBody>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2" name="Shape 3612"/>
        <p:cNvGrpSpPr/>
        <p:nvPr/>
      </p:nvGrpSpPr>
      <p:grpSpPr>
        <a:xfrm>
          <a:off x="0" y="0"/>
          <a:ext cx="0" cy="0"/>
          <a:chOff x="0" y="0"/>
          <a:chExt cx="0" cy="0"/>
        </a:xfrm>
      </p:grpSpPr>
      <p:sp>
        <p:nvSpPr>
          <p:cNvPr id="3613" name="Google Shape;3613;g20e72b2e7f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4" name="Google Shape;3614;g20e72b2e7f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Obsahová sít opt.</a:t>
            </a:r>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9" name="Shape 3619"/>
        <p:cNvGrpSpPr/>
        <p:nvPr/>
      </p:nvGrpSpPr>
      <p:grpSpPr>
        <a:xfrm>
          <a:off x="0" y="0"/>
          <a:ext cx="0" cy="0"/>
          <a:chOff x="0" y="0"/>
          <a:chExt cx="0" cy="0"/>
        </a:xfrm>
      </p:grpSpPr>
      <p:sp>
        <p:nvSpPr>
          <p:cNvPr id="3620" name="Google Shape;3620;g123610f10f2_1_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1" name="Google Shape;3621;g123610f10f2_1_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rgbClr val="3C3F43"/>
                </a:solidFill>
                <a:highlight>
                  <a:srgbClr val="FFFFFF"/>
                </a:highlight>
              </a:rPr>
              <a:t>Plat</a:t>
            </a:r>
            <a:r>
              <a:rPr lang="en" sz="2400">
                <a:solidFill>
                  <a:srgbClr val="3C3F43"/>
                </a:solidFill>
                <a:highlight>
                  <a:srgbClr val="FFFFFF"/>
                </a:highlight>
              </a:rPr>
              <a:t> od 21 čistého - Nás obor se rychle vyvíjí takže se na pěkné peníze můžete dostat rychle, v jiných agenturach ne</a:t>
            </a:r>
            <a:br>
              <a:rPr lang="en" sz="2400">
                <a:solidFill>
                  <a:srgbClr val="3C3F43"/>
                </a:solidFill>
                <a:highlight>
                  <a:srgbClr val="FFFFFF"/>
                </a:highlight>
              </a:rPr>
            </a:br>
            <a:r>
              <a:rPr lang="en" sz="2400">
                <a:solidFill>
                  <a:srgbClr val="3C3F43"/>
                </a:solidFill>
                <a:highlight>
                  <a:srgbClr val="FFFFFF"/>
                </a:highlight>
              </a:rPr>
              <a:t>HO</a:t>
            </a:r>
            <a:endParaRPr sz="2400">
              <a:solidFill>
                <a:srgbClr val="3C3F43"/>
              </a:solidFill>
              <a:highlight>
                <a:srgbClr val="FFFFFF"/>
              </a:highlight>
            </a:endParaRPr>
          </a:p>
          <a:p>
            <a:pPr indent="0" lvl="0" marL="0" rtl="0" algn="l">
              <a:spcBef>
                <a:spcPts val="0"/>
              </a:spcBef>
              <a:spcAft>
                <a:spcPts val="0"/>
              </a:spcAft>
              <a:buNone/>
            </a:pPr>
            <a:r>
              <a:rPr lang="en" sz="2400">
                <a:solidFill>
                  <a:srgbClr val="3C3F43"/>
                </a:solidFill>
                <a:highlight>
                  <a:schemeClr val="lt1"/>
                </a:highlight>
              </a:rPr>
              <a:t>En kurzy</a:t>
            </a:r>
            <a:endParaRPr sz="2400">
              <a:solidFill>
                <a:srgbClr val="3C3F43"/>
              </a:solidFill>
              <a:highlight>
                <a:srgbClr val="FFFFFF"/>
              </a:highlight>
            </a:endParaRPr>
          </a:p>
          <a:p>
            <a:pPr indent="0" lvl="0" marL="0" rtl="0" algn="l">
              <a:spcBef>
                <a:spcPts val="0"/>
              </a:spcBef>
              <a:spcAft>
                <a:spcPts val="0"/>
              </a:spcAft>
              <a:buNone/>
            </a:pPr>
            <a:r>
              <a:rPr lang="en" sz="2400">
                <a:solidFill>
                  <a:srgbClr val="3C3F43"/>
                </a:solidFill>
                <a:highlight>
                  <a:srgbClr val="FFFFFF"/>
                </a:highlight>
              </a:rPr>
              <a:t>Adam Kuchař</a:t>
            </a:r>
            <a:endParaRPr sz="2400">
              <a:solidFill>
                <a:srgbClr val="3C3F43"/>
              </a:solidFill>
              <a:highlight>
                <a:srgbClr val="FFFFFF"/>
              </a:highlight>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0" name="Shape 3630"/>
        <p:cNvGrpSpPr/>
        <p:nvPr/>
      </p:nvGrpSpPr>
      <p:grpSpPr>
        <a:xfrm>
          <a:off x="0" y="0"/>
          <a:ext cx="0" cy="0"/>
          <a:chOff x="0" y="0"/>
          <a:chExt cx="0" cy="0"/>
        </a:xfrm>
      </p:grpSpPr>
      <p:sp>
        <p:nvSpPr>
          <p:cNvPr id="3631" name="Google Shape;3631;g123b1d34bb0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2" name="Google Shape;3632;g123b1d34bb0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5 min. pauza</a:t>
            </a:r>
            <a:endParaRPr sz="24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8" name="Shape 1538"/>
        <p:cNvGrpSpPr/>
        <p:nvPr/>
      </p:nvGrpSpPr>
      <p:grpSpPr>
        <a:xfrm>
          <a:off x="0" y="0"/>
          <a:ext cx="0" cy="0"/>
          <a:chOff x="0" y="0"/>
          <a:chExt cx="0" cy="0"/>
        </a:xfrm>
      </p:grpSpPr>
      <p:sp>
        <p:nvSpPr>
          <p:cNvPr id="1539" name="Google Shape;1539;g11ab9318d94_1_8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0" name="Google Shape;1540;g11ab9318d94_1_8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Nejlepší typ cílení, protože inzerát zobrazíme</a:t>
            </a:r>
            <a:endParaRPr sz="2400"/>
          </a:p>
          <a:p>
            <a:pPr indent="0" lvl="0" marL="0" rtl="0" algn="l">
              <a:spcBef>
                <a:spcPts val="0"/>
              </a:spcBef>
              <a:spcAft>
                <a:spcPts val="0"/>
              </a:spcAft>
              <a:buNone/>
            </a:pPr>
            <a:r>
              <a:rPr lang="en" sz="2400"/>
              <a:t>v době kdy zákazník aktivně hledá.</a:t>
            </a:r>
            <a:endParaRPr sz="2400"/>
          </a:p>
          <a:p>
            <a:pPr indent="0" lvl="0" marL="0" rtl="0" algn="l">
              <a:spcBef>
                <a:spcPts val="0"/>
              </a:spcBef>
              <a:spcAft>
                <a:spcPts val="0"/>
              </a:spcAft>
              <a:buNone/>
            </a:pPr>
            <a:r>
              <a:t/>
            </a:r>
            <a:endParaRPr sz="2400"/>
          </a:p>
          <a:p>
            <a:pPr indent="0" lvl="0" marL="0" rtl="0" algn="l">
              <a:spcBef>
                <a:spcPts val="0"/>
              </a:spcBef>
              <a:spcAft>
                <a:spcPts val="0"/>
              </a:spcAft>
              <a:buClr>
                <a:schemeClr val="dk1"/>
              </a:buClr>
              <a:buSzPts val="1100"/>
              <a:buFont typeface="Arial"/>
              <a:buNone/>
            </a:pPr>
            <a:r>
              <a:rPr lang="en" sz="2400">
                <a:solidFill>
                  <a:schemeClr val="dk1"/>
                </a:solidFill>
              </a:rPr>
              <a:t>Uživatel vyjadřuje poptávku.</a:t>
            </a:r>
            <a:endParaRPr sz="2400"/>
          </a:p>
          <a:p>
            <a:pPr indent="0" lvl="0" marL="0" rtl="0" algn="l">
              <a:spcBef>
                <a:spcPts val="0"/>
              </a:spcBef>
              <a:spcAft>
                <a:spcPts val="0"/>
              </a:spcAft>
              <a:buNone/>
            </a:pPr>
            <a:r>
              <a:t/>
            </a:r>
            <a:endParaRPr sz="2400"/>
          </a:p>
          <a:p>
            <a:pPr indent="0" lvl="0" marL="0" rtl="0" algn="l">
              <a:spcBef>
                <a:spcPts val="0"/>
              </a:spcBef>
              <a:spcAft>
                <a:spcPts val="0"/>
              </a:spcAft>
              <a:buClr>
                <a:schemeClr val="dk1"/>
              </a:buClr>
              <a:buSzPts val="1100"/>
              <a:buFont typeface="Arial"/>
              <a:buNone/>
            </a:pPr>
            <a:r>
              <a:rPr lang="en" sz="2400"/>
              <a:t>Abychom mohli zobrazit náš inzerát potřebujeme…</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7" name="Shape 3637"/>
        <p:cNvGrpSpPr/>
        <p:nvPr/>
      </p:nvGrpSpPr>
      <p:grpSpPr>
        <a:xfrm>
          <a:off x="0" y="0"/>
          <a:ext cx="0" cy="0"/>
          <a:chOff x="0" y="0"/>
          <a:chExt cx="0" cy="0"/>
        </a:xfrm>
      </p:grpSpPr>
      <p:sp>
        <p:nvSpPr>
          <p:cNvPr id="3638" name="Google Shape;3638;g123610f10f2_1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9" name="Google Shape;3639;g123610f10f2_1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4" name="Shape 3664"/>
        <p:cNvGrpSpPr/>
        <p:nvPr/>
      </p:nvGrpSpPr>
      <p:grpSpPr>
        <a:xfrm>
          <a:off x="0" y="0"/>
          <a:ext cx="0" cy="0"/>
          <a:chOff x="0" y="0"/>
          <a:chExt cx="0" cy="0"/>
        </a:xfrm>
      </p:grpSpPr>
      <p:sp>
        <p:nvSpPr>
          <p:cNvPr id="3665" name="Google Shape;3665;g123610f10f2_1_5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6" name="Google Shape;3666;g123610f10f2_1_5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Na bit.ly jim naházet nějaké dokumenty?</a:t>
            </a:r>
            <a:endParaRPr sz="2400"/>
          </a:p>
          <a:p>
            <a:pPr indent="0" lvl="0" marL="0" rtl="0" algn="l">
              <a:spcBef>
                <a:spcPts val="0"/>
              </a:spcBef>
              <a:spcAft>
                <a:spcPts val="0"/>
              </a:spcAft>
              <a:buNone/>
            </a:pPr>
            <a:r>
              <a:rPr lang="en" sz="2400"/>
              <a:t>Nasdílet jim proces workshopu?</a:t>
            </a:r>
            <a:endParaRPr sz="2400"/>
          </a:p>
          <a:p>
            <a:pPr indent="0" lvl="0" marL="0" rtl="0" algn="l">
              <a:spcBef>
                <a:spcPts val="0"/>
              </a:spcBef>
              <a:spcAft>
                <a:spcPts val="0"/>
              </a:spcAft>
              <a:buNone/>
            </a:pPr>
            <a:r>
              <a:rPr lang="en" sz="2400"/>
              <a:t>Na příkladu foge? &gt; přístup do ST</a:t>
            </a:r>
            <a:endParaRPr sz="2400"/>
          </a:p>
        </p:txBody>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0" name="Shape 3670"/>
        <p:cNvGrpSpPr/>
        <p:nvPr/>
      </p:nvGrpSpPr>
      <p:grpSpPr>
        <a:xfrm>
          <a:off x="0" y="0"/>
          <a:ext cx="0" cy="0"/>
          <a:chOff x="0" y="0"/>
          <a:chExt cx="0" cy="0"/>
        </a:xfrm>
      </p:grpSpPr>
      <p:sp>
        <p:nvSpPr>
          <p:cNvPr id="3671" name="Google Shape;3671;g123cec7d7d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2" name="Google Shape;3672;g123cec7d7d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76" name="Shape 3676"/>
        <p:cNvGrpSpPr/>
        <p:nvPr/>
      </p:nvGrpSpPr>
      <p:grpSpPr>
        <a:xfrm>
          <a:off x="0" y="0"/>
          <a:ext cx="0" cy="0"/>
          <a:chOff x="0" y="0"/>
          <a:chExt cx="0" cy="0"/>
        </a:xfrm>
      </p:grpSpPr>
      <p:sp>
        <p:nvSpPr>
          <p:cNvPr id="3677" name="Google Shape;3677;g24efd8e71be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78" name="Google Shape;3678;g24efd8e71be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2" name="Shape 3682"/>
        <p:cNvGrpSpPr/>
        <p:nvPr/>
      </p:nvGrpSpPr>
      <p:grpSpPr>
        <a:xfrm>
          <a:off x="0" y="0"/>
          <a:ext cx="0" cy="0"/>
          <a:chOff x="0" y="0"/>
          <a:chExt cx="0" cy="0"/>
        </a:xfrm>
      </p:grpSpPr>
      <p:sp>
        <p:nvSpPr>
          <p:cNvPr id="3683" name="Google Shape;3683;g123cec7d7d7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4" name="Google Shape;3684;g123cec7d7d7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9" name="Shape 3689"/>
        <p:cNvGrpSpPr/>
        <p:nvPr/>
      </p:nvGrpSpPr>
      <p:grpSpPr>
        <a:xfrm>
          <a:off x="0" y="0"/>
          <a:ext cx="0" cy="0"/>
          <a:chOff x="0" y="0"/>
          <a:chExt cx="0" cy="0"/>
        </a:xfrm>
      </p:grpSpPr>
      <p:sp>
        <p:nvSpPr>
          <p:cNvPr id="3690" name="Google Shape;3690;g123610f10f2_1_5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1" name="Google Shape;3691;g123610f10f2_1_5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Google Grants</a:t>
            </a:r>
            <a:endParaRPr sz="2400"/>
          </a:p>
        </p:txBody>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5" name="Shape 3695"/>
        <p:cNvGrpSpPr/>
        <p:nvPr/>
      </p:nvGrpSpPr>
      <p:grpSpPr>
        <a:xfrm>
          <a:off x="0" y="0"/>
          <a:ext cx="0" cy="0"/>
          <a:chOff x="0" y="0"/>
          <a:chExt cx="0" cy="0"/>
        </a:xfrm>
      </p:grpSpPr>
      <p:sp>
        <p:nvSpPr>
          <p:cNvPr id="3696" name="Google Shape;3696;g123610f10f2_1_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97" name="Google Shape;3697;g123610f10f2_1_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2" name="Shape 3702"/>
        <p:cNvGrpSpPr/>
        <p:nvPr/>
      </p:nvGrpSpPr>
      <p:grpSpPr>
        <a:xfrm>
          <a:off x="0" y="0"/>
          <a:ext cx="0" cy="0"/>
          <a:chOff x="0" y="0"/>
          <a:chExt cx="0" cy="0"/>
        </a:xfrm>
      </p:grpSpPr>
      <p:sp>
        <p:nvSpPr>
          <p:cNvPr id="3703" name="Google Shape;3703;g123b1d34bb0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4" name="Google Shape;3704;g123b1d34bb0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7" name="Shape 3747"/>
        <p:cNvGrpSpPr/>
        <p:nvPr/>
      </p:nvGrpSpPr>
      <p:grpSpPr>
        <a:xfrm>
          <a:off x="0" y="0"/>
          <a:ext cx="0" cy="0"/>
          <a:chOff x="0" y="0"/>
          <a:chExt cx="0" cy="0"/>
        </a:xfrm>
      </p:grpSpPr>
      <p:sp>
        <p:nvSpPr>
          <p:cNvPr id="3748" name="Google Shape;3748;g6da30fcb9b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9" name="Google Shape;3749;g6da30fcb9b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8" name="Shape 3778"/>
        <p:cNvGrpSpPr/>
        <p:nvPr/>
      </p:nvGrpSpPr>
      <p:grpSpPr>
        <a:xfrm>
          <a:off x="0" y="0"/>
          <a:ext cx="0" cy="0"/>
          <a:chOff x="0" y="0"/>
          <a:chExt cx="0" cy="0"/>
        </a:xfrm>
      </p:grpSpPr>
      <p:sp>
        <p:nvSpPr>
          <p:cNvPr id="3779" name="Google Shape;3779;g6da30fcb9b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0" name="Google Shape;3780;g6da30fcb9b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3" name="Shape 1553"/>
        <p:cNvGrpSpPr/>
        <p:nvPr/>
      </p:nvGrpSpPr>
      <p:grpSpPr>
        <a:xfrm>
          <a:off x="0" y="0"/>
          <a:ext cx="0" cy="0"/>
          <a:chOff x="0" y="0"/>
          <a:chExt cx="0" cy="0"/>
        </a:xfrm>
      </p:grpSpPr>
      <p:sp>
        <p:nvSpPr>
          <p:cNvPr id="1554" name="Google Shape;1554;g214f1da22ee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5" name="Google Shape;1555;g214f1da22ee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Slouží k nalezení shody s vyhledávacím dotazem</a:t>
            </a:r>
            <a:endParaRPr sz="2400"/>
          </a:p>
          <a:p>
            <a:pPr indent="0" lvl="0" marL="0" rtl="0" algn="l">
              <a:spcBef>
                <a:spcPts val="0"/>
              </a:spcBef>
              <a:spcAft>
                <a:spcPts val="0"/>
              </a:spcAft>
              <a:buClr>
                <a:schemeClr val="dk1"/>
              </a:buClr>
              <a:buSzPts val="1100"/>
              <a:buFont typeface="Arial"/>
              <a:buNone/>
            </a:pPr>
            <a:r>
              <a:rPr lang="en" sz="2400"/>
              <a:t>shoda = inzerát jde do se zobrazí</a:t>
            </a:r>
            <a:br>
              <a:rPr lang="en" sz="2400"/>
            </a:br>
            <a:r>
              <a:rPr lang="en" sz="2400"/>
              <a:t>Typy shod:</a:t>
            </a:r>
            <a:endParaRPr sz="2400"/>
          </a:p>
          <a:p>
            <a:pPr indent="-381000" lvl="0" marL="457200" rtl="0" algn="l">
              <a:spcBef>
                <a:spcPts val="0"/>
              </a:spcBef>
              <a:spcAft>
                <a:spcPts val="0"/>
              </a:spcAft>
              <a:buSzPts val="2400"/>
              <a:buChar char="●"/>
            </a:pPr>
            <a:r>
              <a:rPr lang="en" sz="2400"/>
              <a:t>Volná</a:t>
            </a:r>
            <a:endParaRPr sz="2400"/>
          </a:p>
          <a:p>
            <a:pPr indent="-381000" lvl="0" marL="457200" rtl="0" algn="l">
              <a:spcBef>
                <a:spcPts val="0"/>
              </a:spcBef>
              <a:spcAft>
                <a:spcPts val="0"/>
              </a:spcAft>
              <a:buSzPts val="2400"/>
              <a:buChar char="●"/>
            </a:pPr>
            <a:r>
              <a:rPr lang="en" sz="2400"/>
              <a:t>Frázová</a:t>
            </a:r>
            <a:endParaRPr sz="2400"/>
          </a:p>
          <a:p>
            <a:pPr indent="-381000" lvl="0" marL="457200" rtl="0" algn="l">
              <a:spcBef>
                <a:spcPts val="0"/>
              </a:spcBef>
              <a:spcAft>
                <a:spcPts val="0"/>
              </a:spcAft>
              <a:buSzPts val="2400"/>
              <a:buChar char="●"/>
            </a:pPr>
            <a:r>
              <a:rPr lang="en" sz="2400"/>
              <a:t>Přesná</a:t>
            </a:r>
            <a:endParaRPr sz="2400"/>
          </a:p>
          <a:p>
            <a:pPr indent="0" lvl="0" marL="0" rtl="0" algn="l">
              <a:spcBef>
                <a:spcPts val="0"/>
              </a:spcBef>
              <a:spcAft>
                <a:spcPts val="0"/>
              </a:spcAft>
              <a:buNone/>
            </a:pPr>
            <a:r>
              <a:rPr lang="en" sz="2400"/>
              <a:t>Příklad:</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solidFill>
                  <a:srgbClr val="DCDCDC"/>
                </a:solidFill>
              </a:rPr>
              <a:t>Přesná shody a blízke varianty - i synonyma</a:t>
            </a:r>
            <a:endParaRPr>
              <a:solidFill>
                <a:srgbClr val="DCDCDC"/>
              </a:solidFil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3" name="Shape 3803"/>
        <p:cNvGrpSpPr/>
        <p:nvPr/>
      </p:nvGrpSpPr>
      <p:grpSpPr>
        <a:xfrm>
          <a:off x="0" y="0"/>
          <a:ext cx="0" cy="0"/>
          <a:chOff x="0" y="0"/>
          <a:chExt cx="0" cy="0"/>
        </a:xfrm>
      </p:grpSpPr>
      <p:sp>
        <p:nvSpPr>
          <p:cNvPr id="3804" name="Google Shape;3804;g6da30fcb9b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5" name="Google Shape;3805;g6da30fcb9b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72" name="Shape 3872"/>
        <p:cNvGrpSpPr/>
        <p:nvPr/>
      </p:nvGrpSpPr>
      <p:grpSpPr>
        <a:xfrm>
          <a:off x="0" y="0"/>
          <a:ext cx="0" cy="0"/>
          <a:chOff x="0" y="0"/>
          <a:chExt cx="0" cy="0"/>
        </a:xfrm>
      </p:grpSpPr>
      <p:sp>
        <p:nvSpPr>
          <p:cNvPr id="3873" name="Google Shape;3873;g6dd865c13b_0_21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4" name="Google Shape;3874;g6dd865c13b_0_21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6" name="Shape 4016"/>
        <p:cNvGrpSpPr/>
        <p:nvPr/>
      </p:nvGrpSpPr>
      <p:grpSpPr>
        <a:xfrm>
          <a:off x="0" y="0"/>
          <a:ext cx="0" cy="0"/>
          <a:chOff x="0" y="0"/>
          <a:chExt cx="0" cy="0"/>
        </a:xfrm>
      </p:grpSpPr>
      <p:sp>
        <p:nvSpPr>
          <p:cNvPr id="4017" name="Google Shape;4017;g11ab9318d94_1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18" name="Google Shape;4018;g11ab9318d94_1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1" name="Shape 4051"/>
        <p:cNvGrpSpPr/>
        <p:nvPr/>
      </p:nvGrpSpPr>
      <p:grpSpPr>
        <a:xfrm>
          <a:off x="0" y="0"/>
          <a:ext cx="0" cy="0"/>
          <a:chOff x="0" y="0"/>
          <a:chExt cx="0" cy="0"/>
        </a:xfrm>
      </p:grpSpPr>
      <p:sp>
        <p:nvSpPr>
          <p:cNvPr id="4052" name="Google Shape;4052;g11ab9318d94_1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3" name="Google Shape;4053;g11ab9318d94_1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1" name="Shape 4171"/>
        <p:cNvGrpSpPr/>
        <p:nvPr/>
      </p:nvGrpSpPr>
      <p:grpSpPr>
        <a:xfrm>
          <a:off x="0" y="0"/>
          <a:ext cx="0" cy="0"/>
          <a:chOff x="0" y="0"/>
          <a:chExt cx="0" cy="0"/>
        </a:xfrm>
      </p:grpSpPr>
      <p:sp>
        <p:nvSpPr>
          <p:cNvPr id="4172" name="Google Shape;4172;g6da4af27f2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3" name="Google Shape;4173;g6da4af27f2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1" name="Shape 4201"/>
        <p:cNvGrpSpPr/>
        <p:nvPr/>
      </p:nvGrpSpPr>
      <p:grpSpPr>
        <a:xfrm>
          <a:off x="0" y="0"/>
          <a:ext cx="0" cy="0"/>
          <a:chOff x="0" y="0"/>
          <a:chExt cx="0" cy="0"/>
        </a:xfrm>
      </p:grpSpPr>
      <p:sp>
        <p:nvSpPr>
          <p:cNvPr id="4202" name="Google Shape;4202;g6dd865c13b_0_219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3" name="Google Shape;4203;g6dd865c13b_0_219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7" name="Shape 4207"/>
        <p:cNvGrpSpPr/>
        <p:nvPr/>
      </p:nvGrpSpPr>
      <p:grpSpPr>
        <a:xfrm>
          <a:off x="0" y="0"/>
          <a:ext cx="0" cy="0"/>
          <a:chOff x="0" y="0"/>
          <a:chExt cx="0" cy="0"/>
        </a:xfrm>
      </p:grpSpPr>
      <p:sp>
        <p:nvSpPr>
          <p:cNvPr id="4208" name="Google Shape;4208;g6da4af27f2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09" name="Google Shape;4209;g6da4af27f2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2" name="Shape 4212"/>
        <p:cNvGrpSpPr/>
        <p:nvPr/>
      </p:nvGrpSpPr>
      <p:grpSpPr>
        <a:xfrm>
          <a:off x="0" y="0"/>
          <a:ext cx="0" cy="0"/>
          <a:chOff x="0" y="0"/>
          <a:chExt cx="0" cy="0"/>
        </a:xfrm>
      </p:grpSpPr>
      <p:sp>
        <p:nvSpPr>
          <p:cNvPr id="4213" name="Google Shape;4213;g6da4af27f2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4" name="Google Shape;4214;g6da4af27f2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9" name="Shape 4229"/>
        <p:cNvGrpSpPr/>
        <p:nvPr/>
      </p:nvGrpSpPr>
      <p:grpSpPr>
        <a:xfrm>
          <a:off x="0" y="0"/>
          <a:ext cx="0" cy="0"/>
          <a:chOff x="0" y="0"/>
          <a:chExt cx="0" cy="0"/>
        </a:xfrm>
      </p:grpSpPr>
      <p:sp>
        <p:nvSpPr>
          <p:cNvPr id="4230" name="Google Shape;4230;g6da4af27f2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31" name="Google Shape;4231;g6da4af27f2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56" name="Shape 4256"/>
        <p:cNvGrpSpPr/>
        <p:nvPr/>
      </p:nvGrpSpPr>
      <p:grpSpPr>
        <a:xfrm>
          <a:off x="0" y="0"/>
          <a:ext cx="0" cy="0"/>
          <a:chOff x="0" y="0"/>
          <a:chExt cx="0" cy="0"/>
        </a:xfrm>
      </p:grpSpPr>
      <p:sp>
        <p:nvSpPr>
          <p:cNvPr id="4257" name="Google Shape;4257;g6da4af27f2_0_24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58" name="Google Shape;4258;g6da4af27f2_0_24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 name="Shape 1566"/>
        <p:cNvGrpSpPr/>
        <p:nvPr/>
      </p:nvGrpSpPr>
      <p:grpSpPr>
        <a:xfrm>
          <a:off x="0" y="0"/>
          <a:ext cx="0" cy="0"/>
          <a:chOff x="0" y="0"/>
          <a:chExt cx="0" cy="0"/>
        </a:xfrm>
      </p:grpSpPr>
      <p:sp>
        <p:nvSpPr>
          <p:cNvPr id="1567" name="Google Shape;1567;g215c51295e4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8" name="Google Shape;1568;g215c51295e4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S diakritikou kvůli proměnné {Keyword}</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1" name="Shape 4271"/>
        <p:cNvGrpSpPr/>
        <p:nvPr/>
      </p:nvGrpSpPr>
      <p:grpSpPr>
        <a:xfrm>
          <a:off x="0" y="0"/>
          <a:ext cx="0" cy="0"/>
          <a:chOff x="0" y="0"/>
          <a:chExt cx="0" cy="0"/>
        </a:xfrm>
      </p:grpSpPr>
      <p:sp>
        <p:nvSpPr>
          <p:cNvPr id="4272" name="Google Shape;4272;g6dd865c13b_0_21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73" name="Google Shape;4273;g6dd865c13b_0_21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84" name="Shape 4284"/>
        <p:cNvGrpSpPr/>
        <p:nvPr/>
      </p:nvGrpSpPr>
      <p:grpSpPr>
        <a:xfrm>
          <a:off x="0" y="0"/>
          <a:ext cx="0" cy="0"/>
          <a:chOff x="0" y="0"/>
          <a:chExt cx="0" cy="0"/>
        </a:xfrm>
      </p:grpSpPr>
      <p:sp>
        <p:nvSpPr>
          <p:cNvPr id="4285" name="Google Shape;4285;g6dd865c13b_0_21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86" name="Google Shape;4286;g6dd865c13b_0_21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3" name="Shape 4303"/>
        <p:cNvGrpSpPr/>
        <p:nvPr/>
      </p:nvGrpSpPr>
      <p:grpSpPr>
        <a:xfrm>
          <a:off x="0" y="0"/>
          <a:ext cx="0" cy="0"/>
          <a:chOff x="0" y="0"/>
          <a:chExt cx="0" cy="0"/>
        </a:xfrm>
      </p:grpSpPr>
      <p:sp>
        <p:nvSpPr>
          <p:cNvPr id="4304" name="Google Shape;4304;g6dd865c13b_0_219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05" name="Google Shape;4305;g6dd865c13b_0_219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0" name="Shape 4310"/>
        <p:cNvGrpSpPr/>
        <p:nvPr/>
      </p:nvGrpSpPr>
      <p:grpSpPr>
        <a:xfrm>
          <a:off x="0" y="0"/>
          <a:ext cx="0" cy="0"/>
          <a:chOff x="0" y="0"/>
          <a:chExt cx="0" cy="0"/>
        </a:xfrm>
      </p:grpSpPr>
      <p:sp>
        <p:nvSpPr>
          <p:cNvPr id="4311" name="Google Shape;4311;g6da4af27f2_0_24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2" name="Google Shape;4312;g6da4af27f2_0_24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9" name="Shape 4519"/>
        <p:cNvGrpSpPr/>
        <p:nvPr/>
      </p:nvGrpSpPr>
      <p:grpSpPr>
        <a:xfrm>
          <a:off x="0" y="0"/>
          <a:ext cx="0" cy="0"/>
          <a:chOff x="0" y="0"/>
          <a:chExt cx="0" cy="0"/>
        </a:xfrm>
      </p:grpSpPr>
      <p:sp>
        <p:nvSpPr>
          <p:cNvPr id="4520" name="Google Shape;4520;g6dd865c13b_0_215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1" name="Google Shape;4521;g6dd865c13b_0_215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4" name="Shape 4584"/>
        <p:cNvGrpSpPr/>
        <p:nvPr/>
      </p:nvGrpSpPr>
      <p:grpSpPr>
        <a:xfrm>
          <a:off x="0" y="0"/>
          <a:ext cx="0" cy="0"/>
          <a:chOff x="0" y="0"/>
          <a:chExt cx="0" cy="0"/>
        </a:xfrm>
      </p:grpSpPr>
      <p:sp>
        <p:nvSpPr>
          <p:cNvPr id="4585" name="Google Shape;4585;g6dd865c13b_0_22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86" name="Google Shape;4586;g6dd865c13b_0_22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1" name="Shape 4591"/>
        <p:cNvGrpSpPr/>
        <p:nvPr/>
      </p:nvGrpSpPr>
      <p:grpSpPr>
        <a:xfrm>
          <a:off x="0" y="0"/>
          <a:ext cx="0" cy="0"/>
          <a:chOff x="0" y="0"/>
          <a:chExt cx="0" cy="0"/>
        </a:xfrm>
      </p:grpSpPr>
      <p:sp>
        <p:nvSpPr>
          <p:cNvPr id="4592" name="Google Shape;4592;g6dd865c13b_0_10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93" name="Google Shape;4593;g6dd865c13b_0_10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98" name="Shape 4598"/>
        <p:cNvGrpSpPr/>
        <p:nvPr/>
      </p:nvGrpSpPr>
      <p:grpSpPr>
        <a:xfrm>
          <a:off x="0" y="0"/>
          <a:ext cx="0" cy="0"/>
          <a:chOff x="0" y="0"/>
          <a:chExt cx="0" cy="0"/>
        </a:xfrm>
      </p:grpSpPr>
      <p:sp>
        <p:nvSpPr>
          <p:cNvPr id="4599" name="Google Shape;4599;g6dd865c13b_0_10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0" name="Google Shape;4600;g6dd865c13b_0_10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4" name="Shape 4614"/>
        <p:cNvGrpSpPr/>
        <p:nvPr/>
      </p:nvGrpSpPr>
      <p:grpSpPr>
        <a:xfrm>
          <a:off x="0" y="0"/>
          <a:ext cx="0" cy="0"/>
          <a:chOff x="0" y="0"/>
          <a:chExt cx="0" cy="0"/>
        </a:xfrm>
      </p:grpSpPr>
      <p:sp>
        <p:nvSpPr>
          <p:cNvPr id="4615" name="Google Shape;4615;g6dd865c13b_0_108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16" name="Google Shape;4616;g6dd865c13b_0_108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1" name="Shape 4951"/>
        <p:cNvGrpSpPr/>
        <p:nvPr/>
      </p:nvGrpSpPr>
      <p:grpSpPr>
        <a:xfrm>
          <a:off x="0" y="0"/>
          <a:ext cx="0" cy="0"/>
          <a:chOff x="0" y="0"/>
          <a:chExt cx="0" cy="0"/>
        </a:xfrm>
      </p:grpSpPr>
      <p:sp>
        <p:nvSpPr>
          <p:cNvPr id="4952" name="Google Shape;4952;g6dd865c13b_0_11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3" name="Google Shape;4953;g6dd865c13b_0_11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5" name="Shape 1575"/>
        <p:cNvGrpSpPr/>
        <p:nvPr/>
      </p:nvGrpSpPr>
      <p:grpSpPr>
        <a:xfrm>
          <a:off x="0" y="0"/>
          <a:ext cx="0" cy="0"/>
          <a:chOff x="0" y="0"/>
          <a:chExt cx="0" cy="0"/>
        </a:xfrm>
      </p:grpSpPr>
      <p:sp>
        <p:nvSpPr>
          <p:cNvPr id="1576" name="Google Shape;1576;g214f1da22ee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7" name="Google Shape;1577;g214f1da22ee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Inzerát se zobrazí když - kw + dotaz</a:t>
            </a:r>
            <a:endParaRPr sz="2400"/>
          </a:p>
          <a:p>
            <a:pPr indent="0" lvl="0" marL="0" rtl="0" algn="l">
              <a:spcBef>
                <a:spcPts val="0"/>
              </a:spcBef>
              <a:spcAft>
                <a:spcPts val="0"/>
              </a:spcAft>
              <a:buNone/>
            </a:pPr>
            <a:r>
              <a:t/>
            </a:r>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51" name="Shape 11451"/>
        <p:cNvGrpSpPr/>
        <p:nvPr/>
      </p:nvGrpSpPr>
      <p:grpSpPr>
        <a:xfrm>
          <a:off x="0" y="0"/>
          <a:ext cx="0" cy="0"/>
          <a:chOff x="0" y="0"/>
          <a:chExt cx="0" cy="0"/>
        </a:xfrm>
      </p:grpSpPr>
      <p:sp>
        <p:nvSpPr>
          <p:cNvPr id="11452" name="Google Shape;11452;g6dd865c13b_0_177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53" name="Google Shape;11453;g6dd865c13b_0_177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8" name="Shape 11878"/>
        <p:cNvGrpSpPr/>
        <p:nvPr/>
      </p:nvGrpSpPr>
      <p:grpSpPr>
        <a:xfrm>
          <a:off x="0" y="0"/>
          <a:ext cx="0" cy="0"/>
          <a:chOff x="0" y="0"/>
          <a:chExt cx="0" cy="0"/>
        </a:xfrm>
      </p:grpSpPr>
      <p:sp>
        <p:nvSpPr>
          <p:cNvPr id="11879" name="Google Shape;11879;g6dd865c13b_0_18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80" name="Google Shape;11880;g6dd865c13b_0_18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1" name="Shape 12041"/>
        <p:cNvGrpSpPr/>
        <p:nvPr/>
      </p:nvGrpSpPr>
      <p:grpSpPr>
        <a:xfrm>
          <a:off x="0" y="0"/>
          <a:ext cx="0" cy="0"/>
          <a:chOff x="0" y="0"/>
          <a:chExt cx="0" cy="0"/>
        </a:xfrm>
      </p:grpSpPr>
      <p:sp>
        <p:nvSpPr>
          <p:cNvPr id="12042" name="Google Shape;12042;g6dd865c13b_0_18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43" name="Google Shape;12043;g6dd865c13b_0_18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43" name="Shape 12443"/>
        <p:cNvGrpSpPr/>
        <p:nvPr/>
      </p:nvGrpSpPr>
      <p:grpSpPr>
        <a:xfrm>
          <a:off x="0" y="0"/>
          <a:ext cx="0" cy="0"/>
          <a:chOff x="0" y="0"/>
          <a:chExt cx="0" cy="0"/>
        </a:xfrm>
      </p:grpSpPr>
      <p:sp>
        <p:nvSpPr>
          <p:cNvPr id="12444" name="Google Shape;12444;g6dd865c13b_0_187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45" name="Google Shape;12445;g6dd865c13b_0_187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4" name="Shape 12814"/>
        <p:cNvGrpSpPr/>
        <p:nvPr/>
      </p:nvGrpSpPr>
      <p:grpSpPr>
        <a:xfrm>
          <a:off x="0" y="0"/>
          <a:ext cx="0" cy="0"/>
          <a:chOff x="0" y="0"/>
          <a:chExt cx="0" cy="0"/>
        </a:xfrm>
      </p:grpSpPr>
      <p:sp>
        <p:nvSpPr>
          <p:cNvPr id="12815" name="Google Shape;12815;g6dd865c13b_0_190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16" name="Google Shape;12816;g6dd865c13b_0_190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16" name="Shape 13116"/>
        <p:cNvGrpSpPr/>
        <p:nvPr/>
      </p:nvGrpSpPr>
      <p:grpSpPr>
        <a:xfrm>
          <a:off x="0" y="0"/>
          <a:ext cx="0" cy="0"/>
          <a:chOff x="0" y="0"/>
          <a:chExt cx="0" cy="0"/>
        </a:xfrm>
      </p:grpSpPr>
      <p:sp>
        <p:nvSpPr>
          <p:cNvPr id="13117" name="Google Shape;13117;g6dd865c13b_0_19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18" name="Google Shape;13118;g6dd865c13b_0_19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08" name="Shape 13408"/>
        <p:cNvGrpSpPr/>
        <p:nvPr/>
      </p:nvGrpSpPr>
      <p:grpSpPr>
        <a:xfrm>
          <a:off x="0" y="0"/>
          <a:ext cx="0" cy="0"/>
          <a:chOff x="0" y="0"/>
          <a:chExt cx="0" cy="0"/>
        </a:xfrm>
      </p:grpSpPr>
      <p:sp>
        <p:nvSpPr>
          <p:cNvPr id="13409" name="Google Shape;13409;g6dd865c13b_0_196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10" name="Google Shape;13410;g6dd865c13b_0_196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67" name="Shape 13767"/>
        <p:cNvGrpSpPr/>
        <p:nvPr/>
      </p:nvGrpSpPr>
      <p:grpSpPr>
        <a:xfrm>
          <a:off x="0" y="0"/>
          <a:ext cx="0" cy="0"/>
          <a:chOff x="0" y="0"/>
          <a:chExt cx="0" cy="0"/>
        </a:xfrm>
      </p:grpSpPr>
      <p:sp>
        <p:nvSpPr>
          <p:cNvPr id="13768" name="Google Shape;13768;g6dd865c13b_0_20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69" name="Google Shape;13769;g6dd865c13b_0_20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4" name="Shape 14184"/>
        <p:cNvGrpSpPr/>
        <p:nvPr/>
      </p:nvGrpSpPr>
      <p:grpSpPr>
        <a:xfrm>
          <a:off x="0" y="0"/>
          <a:ext cx="0" cy="0"/>
          <a:chOff x="0" y="0"/>
          <a:chExt cx="0" cy="0"/>
        </a:xfrm>
      </p:grpSpPr>
      <p:sp>
        <p:nvSpPr>
          <p:cNvPr id="14185" name="Google Shape;14185;g6dd865c13b_0_20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6" name="Google Shape;14186;g6dd865c13b_0_20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23" name="Shape 14523"/>
        <p:cNvGrpSpPr/>
        <p:nvPr/>
      </p:nvGrpSpPr>
      <p:grpSpPr>
        <a:xfrm>
          <a:off x="0" y="0"/>
          <a:ext cx="0" cy="0"/>
          <a:chOff x="0" y="0"/>
          <a:chExt cx="0" cy="0"/>
        </a:xfrm>
      </p:grpSpPr>
      <p:sp>
        <p:nvSpPr>
          <p:cNvPr id="14524" name="Google Shape;14524;g6dd865c13b_0_20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25" name="Google Shape;14525;g6dd865c13b_0_20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 name="Shape 1588"/>
        <p:cNvGrpSpPr/>
        <p:nvPr/>
      </p:nvGrpSpPr>
      <p:grpSpPr>
        <a:xfrm>
          <a:off x="0" y="0"/>
          <a:ext cx="0" cy="0"/>
          <a:chOff x="0" y="0"/>
          <a:chExt cx="0" cy="0"/>
        </a:xfrm>
      </p:grpSpPr>
      <p:sp>
        <p:nvSpPr>
          <p:cNvPr id="1589" name="Google Shape;1589;g21736e45018_0_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0" name="Google Shape;1590;g21736e45018_0_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Nadpisy, popisy, rozšíření</a:t>
            </a:r>
            <a:endParaRPr sz="2400"/>
          </a:p>
          <a:p>
            <a:pPr indent="0" lvl="0" marL="0" rtl="0" algn="l">
              <a:spcBef>
                <a:spcPts val="0"/>
              </a:spcBef>
              <a:spcAft>
                <a:spcPts val="0"/>
              </a:spcAft>
              <a:buClr>
                <a:schemeClr val="dk1"/>
              </a:buClr>
              <a:buSzPts val="1100"/>
              <a:buFont typeface="Arial"/>
              <a:buNone/>
            </a:pPr>
            <a:r>
              <a:rPr lang="en" sz="2400"/>
              <a:t>Google uměla inteligence určuje, které nadpisy kdy ukázat pro max. výkon.</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solidFill>
                  <a:srgbClr val="DCDCDC"/>
                </a:solidFill>
              </a:rPr>
              <a:t>Např. na základě, Polohy, věku</a:t>
            </a:r>
            <a:endParaRPr sz="2400">
              <a:solidFill>
                <a:srgbClr val="DCDCDC"/>
              </a:solidFil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11" name="Shape 14711"/>
        <p:cNvGrpSpPr/>
        <p:nvPr/>
      </p:nvGrpSpPr>
      <p:grpSpPr>
        <a:xfrm>
          <a:off x="0" y="0"/>
          <a:ext cx="0" cy="0"/>
          <a:chOff x="0" y="0"/>
          <a:chExt cx="0" cy="0"/>
        </a:xfrm>
      </p:grpSpPr>
      <p:sp>
        <p:nvSpPr>
          <p:cNvPr id="14712" name="Google Shape;14712;g6dd865c13b_0_20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13" name="Google Shape;14713;g6dd865c13b_0_20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6" name="Shape 1596"/>
        <p:cNvGrpSpPr/>
        <p:nvPr/>
      </p:nvGrpSpPr>
      <p:grpSpPr>
        <a:xfrm>
          <a:off x="0" y="0"/>
          <a:ext cx="0" cy="0"/>
          <a:chOff x="0" y="0"/>
          <a:chExt cx="0" cy="0"/>
        </a:xfrm>
      </p:grpSpPr>
      <p:sp>
        <p:nvSpPr>
          <p:cNvPr id="1597" name="Google Shape;1597;g21736e45018_0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8" name="Google Shape;1598;g21736e45018_0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Neopakující se</a:t>
            </a:r>
            <a:endParaRPr sz="2400"/>
          </a:p>
          <a:p>
            <a:pPr indent="0" lvl="0" marL="0" rtl="0" algn="l">
              <a:spcBef>
                <a:spcPts val="0"/>
              </a:spcBef>
              <a:spcAft>
                <a:spcPts val="0"/>
              </a:spcAft>
              <a:buNone/>
            </a:pPr>
            <a:r>
              <a:rPr lang="en" sz="2400"/>
              <a:t>Zminujte čísla</a:t>
            </a:r>
            <a:endParaRPr sz="2400"/>
          </a:p>
          <a:p>
            <a:pPr indent="0" lvl="0" marL="0" rtl="0" algn="l">
              <a:spcBef>
                <a:spcPts val="0"/>
              </a:spcBef>
              <a:spcAft>
                <a:spcPts val="0"/>
              </a:spcAft>
              <a:buClr>
                <a:schemeClr val="dk1"/>
              </a:buClr>
              <a:buSzPts val="1100"/>
              <a:buFont typeface="Arial"/>
              <a:buNone/>
            </a:pPr>
            <a:r>
              <a:rPr lang="en" sz="2400"/>
              <a:t>Popisy {Keyword} - vytučnění</a:t>
            </a:r>
            <a:endParaRPr sz="2400"/>
          </a:p>
          <a:p>
            <a:pPr indent="0" lvl="0" marL="0" rtl="0" algn="l">
              <a:spcBef>
                <a:spcPts val="0"/>
              </a:spcBef>
              <a:spcAft>
                <a:spcPts val="0"/>
              </a:spcAft>
              <a:buClr>
                <a:schemeClr val="dk1"/>
              </a:buClr>
              <a:buSzPts val="1100"/>
              <a:buFont typeface="Arial"/>
              <a:buNone/>
            </a:pPr>
            <a:r>
              <a:rPr lang="en" sz="2400">
                <a:solidFill>
                  <a:schemeClr val="dk1"/>
                </a:solidFill>
              </a:rPr>
              <a:t>Lepší argumenty než konkurence</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Př.</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rgbClr val="DCDCDC"/>
                </a:solidFill>
              </a:rPr>
              <a:t>Doplňte cestu</a:t>
            </a:r>
            <a:endParaRPr sz="2400">
              <a:solidFill>
                <a:srgbClr val="DCDCDC"/>
              </a:solidFill>
            </a:endParaRPr>
          </a:p>
          <a:p>
            <a:pPr indent="0" lvl="0" marL="0" rtl="0" algn="l">
              <a:spcBef>
                <a:spcPts val="0"/>
              </a:spcBef>
              <a:spcAft>
                <a:spcPts val="0"/>
              </a:spcAft>
              <a:buClr>
                <a:schemeClr val="dk1"/>
              </a:buClr>
              <a:buSzPts val="1100"/>
              <a:buFont typeface="Arial"/>
              <a:buNone/>
            </a:pPr>
            <a:r>
              <a:t/>
            </a:r>
            <a:endParaRPr sz="2400">
              <a:solidFill>
                <a:srgbClr val="DCDCDC"/>
              </a:solidFill>
            </a:endParaRPr>
          </a:p>
          <a:p>
            <a:pPr indent="0" lvl="0" marL="0" rtl="0" algn="l">
              <a:spcBef>
                <a:spcPts val="0"/>
              </a:spcBef>
              <a:spcAft>
                <a:spcPts val="0"/>
              </a:spcAft>
              <a:buClr>
                <a:schemeClr val="dk1"/>
              </a:buClr>
              <a:buSzPts val="1100"/>
              <a:buFont typeface="Arial"/>
              <a:buNone/>
            </a:pPr>
            <a:r>
              <a:rPr lang="en" sz="2400">
                <a:solidFill>
                  <a:schemeClr val="dk1"/>
                </a:solidFill>
              </a:rPr>
              <a:t>Ve vyhledávání stráví lidé 5% času na internetu &gt; obsahovka</a:t>
            </a:r>
            <a:endParaRPr sz="2400">
              <a:solidFill>
                <a:srgbClr val="DCDCDC"/>
              </a:solidFill>
            </a:endParaRPr>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 name="Shape 716"/>
        <p:cNvGrpSpPr/>
        <p:nvPr/>
      </p:nvGrpSpPr>
      <p:grpSpPr>
        <a:xfrm>
          <a:off x="0" y="0"/>
          <a:ext cx="0" cy="0"/>
          <a:chOff x="0" y="0"/>
          <a:chExt cx="0" cy="0"/>
        </a:xfrm>
      </p:grpSpPr>
      <p:sp>
        <p:nvSpPr>
          <p:cNvPr id="717" name="Google Shape;717;g6da30fcb9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8" name="Google Shape;718;g6da30fcb9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Jsem Michal Google Certifikovaný Trenér, zakladatel a CEO digitální agentury Adsvantage. Za 7 let mé praxe mi rukama prošlo přes 300 </a:t>
            </a:r>
            <a:r>
              <a:rPr b="1" lang="en" sz="2400">
                <a:solidFill>
                  <a:schemeClr val="dk1"/>
                </a:solidFill>
              </a:rPr>
              <a:t>reklamních účtů na 19 trzích. Pro naše klienty jsme utržili přes 1 mld. kč.</a:t>
            </a:r>
            <a:endParaRPr b="1" sz="2400">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6" name="Shape 1626"/>
        <p:cNvGrpSpPr/>
        <p:nvPr/>
      </p:nvGrpSpPr>
      <p:grpSpPr>
        <a:xfrm>
          <a:off x="0" y="0"/>
          <a:ext cx="0" cy="0"/>
          <a:chOff x="0" y="0"/>
          <a:chExt cx="0" cy="0"/>
        </a:xfrm>
      </p:grpSpPr>
      <p:sp>
        <p:nvSpPr>
          <p:cNvPr id="1627" name="Google Shape;1627;g11ac4799747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8" name="Google Shape;1628;g11ac4799747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Vizuální</a:t>
            </a:r>
            <a:endParaRPr sz="2400"/>
          </a:p>
          <a:p>
            <a:pPr indent="0" lvl="0" marL="0" rtl="0" algn="l">
              <a:spcBef>
                <a:spcPts val="0"/>
              </a:spcBef>
              <a:spcAft>
                <a:spcPts val="0"/>
              </a:spcAft>
              <a:buClr>
                <a:schemeClr val="dk1"/>
              </a:buClr>
              <a:buSzPts val="1100"/>
              <a:buFont typeface="Arial"/>
              <a:buNone/>
            </a:pPr>
            <a:r>
              <a:rPr lang="en" sz="2400"/>
              <a:t>35 mil. webů</a:t>
            </a:r>
            <a:endParaRPr sz="2400"/>
          </a:p>
          <a:p>
            <a:pPr indent="0" lvl="0" marL="0" rtl="0" algn="l">
              <a:spcBef>
                <a:spcPts val="0"/>
              </a:spcBef>
              <a:spcAft>
                <a:spcPts val="0"/>
              </a:spcAft>
              <a:buClr>
                <a:schemeClr val="dk1"/>
              </a:buClr>
              <a:buSzPts val="1100"/>
              <a:buFont typeface="Arial"/>
              <a:buNone/>
            </a:pPr>
            <a:r>
              <a:rPr lang="en" sz="2400"/>
              <a:t>90% internetové populace</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t>Než začnou hledat</a:t>
            </a:r>
            <a:endParaRPr sz="2400"/>
          </a:p>
          <a:p>
            <a:pPr indent="0" lvl="0" marL="0" rtl="0" algn="l">
              <a:spcBef>
                <a:spcPts val="0"/>
              </a:spcBef>
              <a:spcAft>
                <a:spcPts val="0"/>
              </a:spcAft>
              <a:buClr>
                <a:schemeClr val="dk1"/>
              </a:buClr>
              <a:buSzPts val="1100"/>
              <a:buFont typeface="Arial"/>
              <a:buNone/>
            </a:pPr>
            <a:r>
              <a:rPr lang="en" sz="2400"/>
              <a:t>Oslovujeme v dřívější fázi nákupního cyklu</a:t>
            </a:r>
            <a:endParaRPr sz="2400">
              <a:solidFill>
                <a:srgbClr val="3A3A3C"/>
              </a:solidFill>
              <a:highlight>
                <a:srgbClr val="FEFEFE"/>
              </a:highlight>
            </a:endParaRPr>
          </a:p>
          <a:p>
            <a:pPr indent="0" lvl="0" marL="0" rtl="0" algn="l">
              <a:spcBef>
                <a:spcPts val="0"/>
              </a:spcBef>
              <a:spcAft>
                <a:spcPts val="0"/>
              </a:spcAft>
              <a:buClr>
                <a:schemeClr val="dk1"/>
              </a:buClr>
              <a:buSzPts val="1100"/>
              <a:buFont typeface="Arial"/>
              <a:buNone/>
            </a:pPr>
            <a:r>
              <a:rPr lang="en" sz="2400">
                <a:solidFill>
                  <a:srgbClr val="3A3A3C"/>
                </a:solidFill>
                <a:highlight>
                  <a:srgbClr val="FEFEFE"/>
                </a:highlight>
              </a:rPr>
              <a:t>Nebo jit remarketingově a jet na výkon</a:t>
            </a:r>
            <a:endParaRPr sz="2400">
              <a:solidFill>
                <a:srgbClr val="3A3A3C"/>
              </a:solidFill>
              <a:highlight>
                <a:srgbClr val="FEFEFE"/>
              </a:highlight>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1" name="Shape 1641"/>
        <p:cNvGrpSpPr/>
        <p:nvPr/>
      </p:nvGrpSpPr>
      <p:grpSpPr>
        <a:xfrm>
          <a:off x="0" y="0"/>
          <a:ext cx="0" cy="0"/>
          <a:chOff x="0" y="0"/>
          <a:chExt cx="0" cy="0"/>
        </a:xfrm>
      </p:grpSpPr>
      <p:sp>
        <p:nvSpPr>
          <p:cNvPr id="1642" name="Google Shape;1642;g239144ba4a8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3" name="Google Shape;1643;g239144ba4a8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Umístění: příklad: prodej aut &gt; auto.cz, garaz.cz, autosalon</a:t>
            </a:r>
            <a:endParaRPr sz="2400"/>
          </a:p>
          <a:p>
            <a:pPr indent="0" lvl="0" marL="0" rtl="0" algn="l">
              <a:spcBef>
                <a:spcPts val="0"/>
              </a:spcBef>
              <a:spcAft>
                <a:spcPts val="0"/>
              </a:spcAft>
              <a:buNone/>
            </a:pPr>
            <a:r>
              <a:rPr lang="en" sz="2400"/>
              <a:t>Témata má lepší Sklik</a:t>
            </a:r>
            <a:endParaRPr sz="2400"/>
          </a:p>
          <a:p>
            <a:pPr indent="0" lvl="0" marL="0" rtl="0" algn="l">
              <a:spcBef>
                <a:spcPts val="0"/>
              </a:spcBef>
              <a:spcAft>
                <a:spcPts val="0"/>
              </a:spcAft>
              <a:buNone/>
            </a:pPr>
            <a:r>
              <a:rPr lang="en" sz="2400"/>
              <a:t>Publika proberem později</a:t>
            </a:r>
            <a:endParaRPr sz="2400"/>
          </a:p>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9" name="Shape 1659"/>
        <p:cNvGrpSpPr/>
        <p:nvPr/>
      </p:nvGrpSpPr>
      <p:grpSpPr>
        <a:xfrm>
          <a:off x="0" y="0"/>
          <a:ext cx="0" cy="0"/>
          <a:chOff x="0" y="0"/>
          <a:chExt cx="0" cy="0"/>
        </a:xfrm>
      </p:grpSpPr>
      <p:sp>
        <p:nvSpPr>
          <p:cNvPr id="1660" name="Google Shape;1660;g123b1d34bb0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1" name="Google Shape;1661;g123b1d34bb0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Bonus: nejzobrazovanější bannery - odkaz v popisu</a:t>
            </a:r>
            <a:endParaRPr sz="2400"/>
          </a:p>
          <a:p>
            <a:pPr indent="0" lvl="0" marL="0" rtl="0" algn="l">
              <a:spcBef>
                <a:spcPts val="0"/>
              </a:spcBef>
              <a:spcAft>
                <a:spcPts val="0"/>
              </a:spcAft>
              <a:buNone/>
            </a:pPr>
            <a:r>
              <a:rPr lang="en" sz="2400">
                <a:solidFill>
                  <a:schemeClr val="dk1"/>
                </a:solidFill>
              </a:rPr>
              <a:t>Pohyblivé bannery přes google webdesing studio</a:t>
            </a:r>
            <a:endParaRPr sz="1800"/>
          </a:p>
          <a:p>
            <a:pPr indent="0" lvl="0" marL="0" rtl="0" algn="l">
              <a:spcBef>
                <a:spcPts val="0"/>
              </a:spcBef>
              <a:spcAft>
                <a:spcPts val="0"/>
              </a:spcAft>
              <a:buNone/>
            </a:pPr>
            <a:r>
              <a:t/>
            </a:r>
            <a:endParaRPr sz="1800"/>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3" name="Shape 1673"/>
        <p:cNvGrpSpPr/>
        <p:nvPr/>
      </p:nvGrpSpPr>
      <p:grpSpPr>
        <a:xfrm>
          <a:off x="0" y="0"/>
          <a:ext cx="0" cy="0"/>
          <a:chOff x="0" y="0"/>
          <a:chExt cx="0" cy="0"/>
        </a:xfrm>
      </p:grpSpPr>
      <p:sp>
        <p:nvSpPr>
          <p:cNvPr id="1674" name="Google Shape;1674;g11ac479974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5" name="Google Shape;1675;g11ac479974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Responzivní obsahové reklamy</a:t>
            </a:r>
            <a:endParaRPr sz="2400"/>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0" name="Shape 1680"/>
        <p:cNvGrpSpPr/>
        <p:nvPr/>
      </p:nvGrpSpPr>
      <p:grpSpPr>
        <a:xfrm>
          <a:off x="0" y="0"/>
          <a:ext cx="0" cy="0"/>
          <a:chOff x="0" y="0"/>
          <a:chExt cx="0" cy="0"/>
        </a:xfrm>
      </p:grpSpPr>
      <p:sp>
        <p:nvSpPr>
          <p:cNvPr id="1681" name="Google Shape;1681;g11ac4799747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2" name="Google Shape;1682;g11ac4799747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Vyloučení aplikací</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1" name="Shape 1701"/>
        <p:cNvGrpSpPr/>
        <p:nvPr/>
      </p:nvGrpSpPr>
      <p:grpSpPr>
        <a:xfrm>
          <a:off x="0" y="0"/>
          <a:ext cx="0" cy="0"/>
          <a:chOff x="0" y="0"/>
          <a:chExt cx="0" cy="0"/>
        </a:xfrm>
      </p:grpSpPr>
      <p:sp>
        <p:nvSpPr>
          <p:cNvPr id="1702" name="Google Shape;1702;g11ac4799747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3" name="Google Shape;1703;g11ac4799747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2. Nejpoužívanější vyhledávač</a:t>
            </a:r>
            <a:endParaRPr sz="2400"/>
          </a:p>
          <a:p>
            <a:pPr indent="0" lvl="0" marL="0" rtl="0" algn="l">
              <a:spcBef>
                <a:spcPts val="0"/>
              </a:spcBef>
              <a:spcAft>
                <a:spcPts val="0"/>
              </a:spcAft>
              <a:buClr>
                <a:schemeClr val="dk1"/>
              </a:buClr>
              <a:buSzPts val="1100"/>
              <a:buFont typeface="Arial"/>
              <a:buNone/>
            </a:pPr>
            <a:r>
              <a:rPr lang="en" sz="2400"/>
              <a:t>Vyšší míra vybavení značky</a:t>
            </a:r>
            <a:endParaRPr sz="2400"/>
          </a:p>
          <a:p>
            <a:pPr indent="0" lvl="0" marL="0" rtl="0" algn="l">
              <a:spcBef>
                <a:spcPts val="0"/>
              </a:spcBef>
              <a:spcAft>
                <a:spcPts val="0"/>
              </a:spcAft>
              <a:buClr>
                <a:schemeClr val="dk1"/>
              </a:buClr>
              <a:buSzPts val="1100"/>
              <a:buFont typeface="Arial"/>
              <a:buNone/>
            </a:pPr>
            <a:r>
              <a:rPr lang="en" sz="2400"/>
              <a:t>Př. Inzerát &gt; Banner 5s. Video</a:t>
            </a:r>
            <a:endParaRPr sz="2400"/>
          </a:p>
          <a:p>
            <a:pPr indent="0" lvl="0" marL="0" rtl="0" algn="l">
              <a:spcBef>
                <a:spcPts val="0"/>
              </a:spcBef>
              <a:spcAft>
                <a:spcPts val="0"/>
              </a:spcAft>
              <a:buClr>
                <a:schemeClr val="dk1"/>
              </a:buClr>
              <a:buSzPts val="1100"/>
              <a:buFont typeface="Arial"/>
              <a:buNone/>
            </a:pPr>
            <a:r>
              <a:rPr lang="en" sz="2400"/>
              <a:t>Na digitalní mark konferecni v Německu, kde mluvili z youtube &gt; Shorts</a:t>
            </a:r>
            <a:endParaRPr sz="2400"/>
          </a:p>
          <a:p>
            <a:pPr indent="0" lvl="0" marL="0" rtl="0" algn="l">
              <a:spcBef>
                <a:spcPts val="0"/>
              </a:spcBef>
              <a:spcAft>
                <a:spcPts val="0"/>
              </a:spcAft>
              <a:buClr>
                <a:schemeClr val="dk1"/>
              </a:buClr>
              <a:buSzPts val="1100"/>
              <a:buFont typeface="Arial"/>
              <a:buNone/>
            </a:pPr>
            <a:r>
              <a:rPr lang="en" sz="2400"/>
              <a:t>2s rozlisitelnost</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None/>
            </a:pPr>
            <a:r>
              <a:rPr lang="en" sz="2400">
                <a:highlight>
                  <a:srgbClr val="DCDCDC"/>
                </a:highlight>
              </a:rPr>
              <a:t>2005</a:t>
            </a:r>
            <a:endParaRPr sz="2400">
              <a:highlight>
                <a:srgbClr val="DCDCDC"/>
              </a:highlight>
            </a:endParaRPr>
          </a:p>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2" name="Shape 1712"/>
        <p:cNvGrpSpPr/>
        <p:nvPr/>
      </p:nvGrpSpPr>
      <p:grpSpPr>
        <a:xfrm>
          <a:off x="0" y="0"/>
          <a:ext cx="0" cy="0"/>
          <a:chOff x="0" y="0"/>
          <a:chExt cx="0" cy="0"/>
        </a:xfrm>
      </p:grpSpPr>
      <p:sp>
        <p:nvSpPr>
          <p:cNvPr id="1713" name="Google Shape;1713;g20e72b2e7f3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4" name="Google Shape;1714;g20e72b2e7f3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8" name="Shape 1728"/>
        <p:cNvGrpSpPr/>
        <p:nvPr/>
      </p:nvGrpSpPr>
      <p:grpSpPr>
        <a:xfrm>
          <a:off x="0" y="0"/>
          <a:ext cx="0" cy="0"/>
          <a:chOff x="0" y="0"/>
          <a:chExt cx="0" cy="0"/>
        </a:xfrm>
      </p:grpSpPr>
      <p:sp>
        <p:nvSpPr>
          <p:cNvPr id="1729" name="Google Shape;1729;g11ac4799747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0" name="Google Shape;1730;g11ac4799747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Masthead</a:t>
            </a:r>
            <a:endParaRPr sz="2400"/>
          </a:p>
          <a:p>
            <a:pPr indent="0" lvl="0" marL="0" rtl="0" algn="l">
              <a:spcBef>
                <a:spcPts val="0"/>
              </a:spcBef>
              <a:spcAft>
                <a:spcPts val="0"/>
              </a:spcAft>
              <a:buNone/>
            </a:pPr>
            <a:r>
              <a:rPr lang="en" sz="2400"/>
              <a:t>Přeskočitelné</a:t>
            </a:r>
            <a:endParaRPr sz="2400"/>
          </a:p>
          <a:p>
            <a:pPr indent="0" lvl="0" marL="0" rtl="0" algn="l">
              <a:spcBef>
                <a:spcPts val="0"/>
              </a:spcBef>
              <a:spcAft>
                <a:spcPts val="0"/>
              </a:spcAft>
              <a:buNone/>
            </a:pPr>
            <a:r>
              <a:rPr lang="en" sz="2400"/>
              <a:t>Infeed</a:t>
            </a:r>
            <a:endParaRPr sz="2400"/>
          </a:p>
          <a:p>
            <a:pPr indent="0" lvl="0" marL="0" rtl="0" algn="l">
              <a:spcBef>
                <a:spcPts val="0"/>
              </a:spcBef>
              <a:spcAft>
                <a:spcPts val="0"/>
              </a:spcAft>
              <a:buNone/>
            </a:pPr>
            <a:r>
              <a:rPr lang="en" sz="2400"/>
              <a:t>Nepřekočitelné</a:t>
            </a:r>
            <a:endParaRPr sz="2400"/>
          </a:p>
          <a:p>
            <a:pPr indent="0" lvl="0" marL="0" rtl="0" algn="l">
              <a:spcBef>
                <a:spcPts val="0"/>
              </a:spcBef>
              <a:spcAft>
                <a:spcPts val="0"/>
              </a:spcAft>
              <a:buNone/>
            </a:pPr>
            <a:r>
              <a:rPr lang="en" sz="2400"/>
              <a:t>Mikrospot</a:t>
            </a:r>
            <a:endParaRPr sz="2400"/>
          </a:p>
          <a:p>
            <a:pPr indent="0" lvl="0" marL="0" rtl="0" algn="l">
              <a:spcBef>
                <a:spcPts val="0"/>
              </a:spcBef>
              <a:spcAft>
                <a:spcPts val="0"/>
              </a:spcAft>
              <a:buNone/>
            </a:pPr>
            <a:r>
              <a:rPr lang="en" sz="2400"/>
              <a:t>Outstream</a:t>
            </a:r>
            <a:endParaRPr sz="2400"/>
          </a:p>
          <a:p>
            <a:pPr indent="0" lvl="0" marL="0" rtl="0" algn="l">
              <a:spcBef>
                <a:spcPts val="0"/>
              </a:spcBef>
              <a:spcAft>
                <a:spcPts val="0"/>
              </a:spcAft>
              <a:buNone/>
            </a:pPr>
            <a:r>
              <a:t/>
            </a:r>
            <a:endParaRPr sz="2400"/>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3" name="Shape 1733"/>
        <p:cNvGrpSpPr/>
        <p:nvPr/>
      </p:nvGrpSpPr>
      <p:grpSpPr>
        <a:xfrm>
          <a:off x="0" y="0"/>
          <a:ext cx="0" cy="0"/>
          <a:chOff x="0" y="0"/>
          <a:chExt cx="0" cy="0"/>
        </a:xfrm>
      </p:grpSpPr>
      <p:sp>
        <p:nvSpPr>
          <p:cNvPr id="1734" name="Google Shape;1734;g215c51295e4_0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5" name="Google Shape;1735;g215c51295e4_0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SzPts val="2400"/>
              <a:buChar char="-"/>
            </a:pPr>
            <a:r>
              <a:rPr lang="en" sz="2400"/>
              <a:t>Za proklik:</a:t>
            </a:r>
            <a:endParaRPr sz="2400"/>
          </a:p>
          <a:p>
            <a:pPr indent="-381000" lvl="0" marL="457200" rtl="0" algn="l">
              <a:spcBef>
                <a:spcPts val="0"/>
              </a:spcBef>
              <a:spcAft>
                <a:spcPts val="0"/>
              </a:spcAft>
              <a:buSzPts val="2400"/>
              <a:buChar char="-"/>
            </a:pPr>
            <a:r>
              <a:rPr lang="en" sz="2400"/>
              <a:t>Sledování reklamy nad 30 sec.</a:t>
            </a:r>
            <a:endParaRPr sz="2400"/>
          </a:p>
          <a:p>
            <a:pPr indent="-381000" lvl="0" marL="457200" rtl="0" algn="l">
              <a:spcBef>
                <a:spcPts val="0"/>
              </a:spcBef>
              <a:spcAft>
                <a:spcPts val="0"/>
              </a:spcAft>
              <a:buSzPts val="2400"/>
              <a:buChar char="-"/>
            </a:pPr>
            <a:r>
              <a:rPr lang="en" sz="2400"/>
              <a:t>Dokoukání reklamy</a:t>
            </a:r>
            <a:endParaRPr sz="2400"/>
          </a:p>
          <a:p>
            <a:pPr indent="-381000" lvl="0" marL="457200" rtl="0" algn="l">
              <a:spcBef>
                <a:spcPts val="0"/>
              </a:spcBef>
              <a:spcAft>
                <a:spcPts val="0"/>
              </a:spcAft>
              <a:buSzPts val="2400"/>
              <a:buChar char="-"/>
            </a:pPr>
            <a:r>
              <a:rPr lang="en" sz="2400"/>
              <a:t>CPM</a:t>
            </a:r>
            <a:endParaRPr sz="2400"/>
          </a:p>
          <a:p>
            <a:pPr indent="0" lvl="0" marL="0" rtl="0" algn="l">
              <a:spcBef>
                <a:spcPts val="0"/>
              </a:spcBef>
              <a:spcAft>
                <a:spcPts val="0"/>
              </a:spcAft>
              <a:buNone/>
            </a:pPr>
            <a:r>
              <a:t/>
            </a:r>
            <a:endParaRPr sz="2400"/>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4" name="Shape 1744"/>
        <p:cNvGrpSpPr/>
        <p:nvPr/>
      </p:nvGrpSpPr>
      <p:grpSpPr>
        <a:xfrm>
          <a:off x="0" y="0"/>
          <a:ext cx="0" cy="0"/>
          <a:chOff x="0" y="0"/>
          <a:chExt cx="0" cy="0"/>
        </a:xfrm>
      </p:grpSpPr>
      <p:sp>
        <p:nvSpPr>
          <p:cNvPr id="1745" name="Google Shape;1745;g216996df143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6" name="Google Shape;1746;g216996df143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 name="Shape 729"/>
        <p:cNvGrpSpPr/>
        <p:nvPr/>
      </p:nvGrpSpPr>
      <p:grpSpPr>
        <a:xfrm>
          <a:off x="0" y="0"/>
          <a:ext cx="0" cy="0"/>
          <a:chOff x="0" y="0"/>
          <a:chExt cx="0" cy="0"/>
        </a:xfrm>
      </p:grpSpPr>
      <p:sp>
        <p:nvSpPr>
          <p:cNvPr id="730" name="Google Shape;730;g6d86e841f5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 name="Google Shape;731;g6d86e841f5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Bonusové materiály v průběhu prezentace. </a:t>
            </a:r>
            <a:endParaRPr sz="2400"/>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0" name="Shape 1760"/>
        <p:cNvGrpSpPr/>
        <p:nvPr/>
      </p:nvGrpSpPr>
      <p:grpSpPr>
        <a:xfrm>
          <a:off x="0" y="0"/>
          <a:ext cx="0" cy="0"/>
          <a:chOff x="0" y="0"/>
          <a:chExt cx="0" cy="0"/>
        </a:xfrm>
      </p:grpSpPr>
      <p:sp>
        <p:nvSpPr>
          <p:cNvPr id="1761" name="Google Shape;1761;g239144ba4a8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2" name="Google Shape;1762;g239144ba4a8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t>Témata má lepší Sklik</a:t>
            </a:r>
            <a:endParaRPr sz="1800"/>
          </a:p>
          <a:p>
            <a:pPr indent="0" lvl="0" marL="0" rtl="0" algn="l">
              <a:spcBef>
                <a:spcPts val="0"/>
              </a:spcBef>
              <a:spcAft>
                <a:spcPts val="0"/>
              </a:spcAft>
              <a:buNone/>
            </a:pPr>
            <a:r>
              <a:rPr lang="en" sz="1800"/>
              <a:t>Publika proberem později</a:t>
            </a:r>
            <a:endParaRPr sz="1800"/>
          </a:p>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8" name="Shape 1778"/>
        <p:cNvGrpSpPr/>
        <p:nvPr/>
      </p:nvGrpSpPr>
      <p:grpSpPr>
        <a:xfrm>
          <a:off x="0" y="0"/>
          <a:ext cx="0" cy="0"/>
          <a:chOff x="0" y="0"/>
          <a:chExt cx="0" cy="0"/>
        </a:xfrm>
      </p:grpSpPr>
      <p:sp>
        <p:nvSpPr>
          <p:cNvPr id="1779" name="Google Shape;1779;g214f1da22ee_0_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0" name="Google Shape;1780;g214f1da22ee_0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Vznik pro velké firmy s hodně produkty &gt; jednoduše dostat své produkty na int.</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Obrázek</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Cena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porovnání</a:t>
            </a:r>
            <a:endParaRPr sz="2400"/>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7" name="Shape 1787"/>
        <p:cNvGrpSpPr/>
        <p:nvPr/>
      </p:nvGrpSpPr>
      <p:grpSpPr>
        <a:xfrm>
          <a:off x="0" y="0"/>
          <a:ext cx="0" cy="0"/>
          <a:chOff x="0" y="0"/>
          <a:chExt cx="0" cy="0"/>
        </a:xfrm>
      </p:grpSpPr>
      <p:sp>
        <p:nvSpPr>
          <p:cNvPr id="1788" name="Google Shape;1788;g215c51295e4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9" name="Google Shape;1789;g215c51295e4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Nevyužívají klíčových slov, ale</a:t>
            </a:r>
            <a:endParaRPr sz="2400"/>
          </a:p>
          <a:p>
            <a:pPr indent="0" lvl="0" marL="0" rtl="0" algn="l">
              <a:spcBef>
                <a:spcPts val="0"/>
              </a:spcBef>
              <a:spcAft>
                <a:spcPts val="0"/>
              </a:spcAft>
              <a:buClr>
                <a:schemeClr val="dk1"/>
              </a:buClr>
              <a:buSzPts val="1100"/>
              <a:buFont typeface="Arial"/>
              <a:buNone/>
            </a:pPr>
            <a:r>
              <a:rPr lang="en" sz="2400"/>
              <a:t>XML feed</a:t>
            </a:r>
            <a:endParaRPr sz="2400"/>
          </a:p>
          <a:p>
            <a:pPr indent="0" lvl="0" marL="0" rtl="0" algn="l">
              <a:spcBef>
                <a:spcPts val="0"/>
              </a:spcBef>
              <a:spcAft>
                <a:spcPts val="0"/>
              </a:spcAft>
              <a:buClr>
                <a:schemeClr val="dk1"/>
              </a:buClr>
              <a:buSzPts val="1100"/>
              <a:buFont typeface="Arial"/>
              <a:buNone/>
            </a:pPr>
            <a:r>
              <a:rPr lang="en" sz="2400"/>
              <a:t>Informace z Názvu a Popisu a hledá shodu s vyhledávacím dotazem</a:t>
            </a:r>
            <a:endParaRPr sz="2400"/>
          </a:p>
          <a:p>
            <a:pPr indent="0" lvl="0" marL="0" rtl="0" algn="l">
              <a:spcBef>
                <a:spcPts val="0"/>
              </a:spcBef>
              <a:spcAft>
                <a:spcPts val="0"/>
              </a:spcAft>
              <a:buClr>
                <a:schemeClr val="dk1"/>
              </a:buClr>
              <a:buSzPts val="1100"/>
              <a:buFont typeface="Arial"/>
              <a:buNone/>
            </a:pPr>
            <a:r>
              <a:rPr lang="en" sz="2400"/>
              <a:t>Je to soubor s informacemi o produktech</a:t>
            </a:r>
            <a:endParaRPr sz="2400"/>
          </a:p>
          <a:p>
            <a:pPr indent="0" lvl="0" marL="0" rtl="0" algn="l">
              <a:spcBef>
                <a:spcPts val="0"/>
              </a:spcBef>
              <a:spcAft>
                <a:spcPts val="0"/>
              </a:spcAft>
              <a:buClr>
                <a:schemeClr val="dk1"/>
              </a:buClr>
              <a:buSzPts val="1100"/>
              <a:buFont typeface="Arial"/>
              <a:buNone/>
            </a:pPr>
            <a:r>
              <a:rPr lang="en" sz="2400"/>
              <a:t>příklad:</a:t>
            </a:r>
            <a:endParaRPr sz="2400"/>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3" name="Shape 1803"/>
        <p:cNvGrpSpPr/>
        <p:nvPr/>
      </p:nvGrpSpPr>
      <p:grpSpPr>
        <a:xfrm>
          <a:off x="0" y="0"/>
          <a:ext cx="0" cy="0"/>
          <a:chOff x="0" y="0"/>
          <a:chExt cx="0" cy="0"/>
        </a:xfrm>
      </p:grpSpPr>
      <p:sp>
        <p:nvSpPr>
          <p:cNvPr id="1804" name="Google Shape;1804;g216b1daab5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5" name="Google Shape;1805;g216b1daab5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Atributy:</a:t>
            </a:r>
            <a:endParaRPr sz="2400"/>
          </a:p>
          <a:p>
            <a:pPr indent="-381000" lvl="0" marL="457200" rtl="0" algn="l">
              <a:spcBef>
                <a:spcPts val="0"/>
              </a:spcBef>
              <a:spcAft>
                <a:spcPts val="0"/>
              </a:spcAft>
              <a:buSzPts val="2400"/>
              <a:buChar char="-"/>
            </a:pPr>
            <a:r>
              <a:rPr lang="en" sz="2400"/>
              <a:t>barva, velikost, styl, material</a:t>
            </a:r>
            <a:endParaRPr sz="2400"/>
          </a:p>
          <a:p>
            <a:pPr indent="-381000" lvl="0" marL="457200" rtl="0" algn="l">
              <a:spcBef>
                <a:spcPts val="0"/>
              </a:spcBef>
              <a:spcAft>
                <a:spcPts val="0"/>
              </a:spcAft>
              <a:buSzPts val="2400"/>
              <a:buChar char="-"/>
            </a:pPr>
            <a:r>
              <a:rPr lang="en" sz="2400"/>
              <a:t>Příchut, množství, váha, počet</a:t>
            </a:r>
            <a:endParaRPr sz="2400"/>
          </a:p>
          <a:p>
            <a:pPr indent="-381000" lvl="0" marL="457200" rtl="0" algn="l">
              <a:spcBef>
                <a:spcPts val="0"/>
              </a:spcBef>
              <a:spcAft>
                <a:spcPts val="0"/>
              </a:spcAft>
              <a:buSzPts val="2400"/>
              <a:buChar char="-"/>
            </a:pPr>
            <a:r>
              <a:rPr lang="en" sz="2400"/>
              <a:t>model</a:t>
            </a:r>
            <a:endParaRPr sz="2400"/>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0" name="Shape 1810"/>
        <p:cNvGrpSpPr/>
        <p:nvPr/>
      </p:nvGrpSpPr>
      <p:grpSpPr>
        <a:xfrm>
          <a:off x="0" y="0"/>
          <a:ext cx="0" cy="0"/>
          <a:chOff x="0" y="0"/>
          <a:chExt cx="0" cy="0"/>
        </a:xfrm>
      </p:grpSpPr>
      <p:sp>
        <p:nvSpPr>
          <p:cNvPr id="1811" name="Google Shape;1811;g123b1d34bb0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2" name="Google Shape;1812;g123b1d34bb0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Kontrola produktů</a:t>
            </a:r>
            <a:endParaRPr sz="2400"/>
          </a:p>
          <a:p>
            <a:pPr indent="0" lvl="0" marL="0" rtl="0" algn="l">
              <a:spcBef>
                <a:spcPts val="0"/>
              </a:spcBef>
              <a:spcAft>
                <a:spcPts val="0"/>
              </a:spcAft>
              <a:buClr>
                <a:schemeClr val="dk1"/>
              </a:buClr>
              <a:buSzPts val="1100"/>
              <a:buFont typeface="Arial"/>
              <a:buNone/>
            </a:pPr>
            <a:r>
              <a:rPr lang="en" sz="2400"/>
              <a:t>E-shop &gt; GMC &gt; Google Ads</a:t>
            </a:r>
            <a:endParaRPr sz="2400"/>
          </a:p>
          <a:p>
            <a:pPr indent="0" lvl="0" marL="0" rtl="0" algn="l">
              <a:spcBef>
                <a:spcPts val="0"/>
              </a:spcBef>
              <a:spcAft>
                <a:spcPts val="0"/>
              </a:spcAft>
              <a:buClr>
                <a:schemeClr val="dk1"/>
              </a:buClr>
              <a:buSzPts val="1100"/>
              <a:buFont typeface="Arial"/>
              <a:buNone/>
            </a:pPr>
            <a:r>
              <a:rPr lang="en" sz="2400"/>
              <a:t>Automatická aktualizace</a:t>
            </a:r>
            <a:endParaRPr sz="2400"/>
          </a:p>
          <a:p>
            <a:pPr indent="0" lvl="0" marL="0" rtl="0" algn="l">
              <a:spcBef>
                <a:spcPts val="0"/>
              </a:spcBef>
              <a:spcAft>
                <a:spcPts val="0"/>
              </a:spcAft>
              <a:buClr>
                <a:schemeClr val="dk1"/>
              </a:buClr>
              <a:buSzPts val="1100"/>
              <a:buFont typeface="Arial"/>
              <a:buNone/>
            </a:pPr>
            <a:r>
              <a:rPr lang="en" sz="2400"/>
              <a:t>Zamítnuté produkty</a:t>
            </a:r>
            <a:endParaRPr sz="2400"/>
          </a:p>
          <a:p>
            <a:pPr indent="0" lvl="0" marL="0" rtl="0" algn="l">
              <a:spcBef>
                <a:spcPts val="0"/>
              </a:spcBef>
              <a:spcAft>
                <a:spcPts val="0"/>
              </a:spcAft>
              <a:buClr>
                <a:schemeClr val="dk1"/>
              </a:buClr>
              <a:buSzPts val="1100"/>
              <a:buFont typeface="Arial"/>
              <a:buNone/>
            </a:pPr>
            <a:r>
              <a:rPr lang="en" sz="2400"/>
              <a:t>Cenová srovnání u Nákupů</a:t>
            </a:r>
            <a:endParaRPr sz="2400"/>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9" name="Shape 1829"/>
        <p:cNvGrpSpPr/>
        <p:nvPr/>
      </p:nvGrpSpPr>
      <p:grpSpPr>
        <a:xfrm>
          <a:off x="0" y="0"/>
          <a:ext cx="0" cy="0"/>
          <a:chOff x="0" y="0"/>
          <a:chExt cx="0" cy="0"/>
        </a:xfrm>
      </p:grpSpPr>
      <p:sp>
        <p:nvSpPr>
          <p:cNvPr id="1830" name="Google Shape;1830;g215c51295e4_0_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1" name="Google Shape;1831;g215c51295e4_0_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PLA + DRTG</a:t>
            </a:r>
            <a:endParaRPr sz="2400"/>
          </a:p>
          <a:p>
            <a:pPr indent="0" lvl="0" marL="0" rtl="0" algn="l">
              <a:spcBef>
                <a:spcPts val="0"/>
              </a:spcBef>
              <a:spcAft>
                <a:spcPts val="0"/>
              </a:spcAft>
              <a:buClr>
                <a:schemeClr val="dk1"/>
              </a:buClr>
              <a:buSzPts val="1100"/>
              <a:buFont typeface="Arial"/>
              <a:buNone/>
            </a:pPr>
            <a:r>
              <a:rPr lang="en" sz="2400"/>
              <a:t>52% tržeb šlo přes SSC</a:t>
            </a:r>
            <a:endParaRPr sz="2400"/>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8" name="Shape 1838"/>
        <p:cNvGrpSpPr/>
        <p:nvPr/>
      </p:nvGrpSpPr>
      <p:grpSpPr>
        <a:xfrm>
          <a:off x="0" y="0"/>
          <a:ext cx="0" cy="0"/>
          <a:chOff x="0" y="0"/>
          <a:chExt cx="0" cy="0"/>
        </a:xfrm>
      </p:grpSpPr>
      <p:sp>
        <p:nvSpPr>
          <p:cNvPr id="1839" name="Google Shape;1839;g215c51295e4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0" name="Google Shape;1840;g215c51295e4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Pmax stojí na PLA, ale služby ne</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Vyloučení podle lokality a času</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Automatická tvorba videa - -kontrola / investice do nových</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Nevidíme většinu dat</a:t>
            </a:r>
            <a:endParaRPr sz="2400">
              <a:solidFill>
                <a:schemeClr val="dk1"/>
              </a:solidFill>
            </a:endParaRPr>
          </a:p>
          <a:p>
            <a:pPr indent="-381000" lvl="0" marL="457200" rtl="0" algn="l">
              <a:spcBef>
                <a:spcPts val="0"/>
              </a:spcBef>
              <a:spcAft>
                <a:spcPts val="0"/>
              </a:spcAft>
              <a:buClr>
                <a:schemeClr val="dk1"/>
              </a:buClr>
              <a:buSzPts val="2400"/>
              <a:buChar char="-"/>
            </a:pPr>
            <a:r>
              <a:rPr lang="en" sz="2400">
                <a:solidFill>
                  <a:schemeClr val="dk1"/>
                </a:solidFill>
              </a:rPr>
              <a:t>Dál zakládat i další kampaně, kde data vidíme</a:t>
            </a:r>
            <a:endParaRPr sz="2400"/>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 name="Shape 1848"/>
        <p:cNvGrpSpPr/>
        <p:nvPr/>
      </p:nvGrpSpPr>
      <p:grpSpPr>
        <a:xfrm>
          <a:off x="0" y="0"/>
          <a:ext cx="0" cy="0"/>
          <a:chOff x="0" y="0"/>
          <a:chExt cx="0" cy="0"/>
        </a:xfrm>
      </p:grpSpPr>
      <p:sp>
        <p:nvSpPr>
          <p:cNvPr id="1849" name="Google Shape;1849;g215c51295e4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0" name="Google Shape;1850;g215c51295e4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Podle návodu z vyhledávaček</a:t>
            </a:r>
            <a:endParaRPr b="1" sz="2400"/>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9" name="Shape 1859"/>
        <p:cNvGrpSpPr/>
        <p:nvPr/>
      </p:nvGrpSpPr>
      <p:grpSpPr>
        <a:xfrm>
          <a:off x="0" y="0"/>
          <a:ext cx="0" cy="0"/>
          <a:chOff x="0" y="0"/>
          <a:chExt cx="0" cy="0"/>
        </a:xfrm>
      </p:grpSpPr>
      <p:sp>
        <p:nvSpPr>
          <p:cNvPr id="1860" name="Google Shape;1860;g215c51295e4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1" name="Google Shape;1861;g215c51295e4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Kategorie</a:t>
            </a:r>
            <a:endParaRPr sz="2400"/>
          </a:p>
          <a:p>
            <a:pPr indent="0" lvl="0" marL="0" rtl="0" algn="l">
              <a:spcBef>
                <a:spcPts val="0"/>
              </a:spcBef>
              <a:spcAft>
                <a:spcPts val="0"/>
              </a:spcAft>
              <a:buClr>
                <a:schemeClr val="dk1"/>
              </a:buClr>
              <a:buSzPts val="1100"/>
              <a:buFont typeface="Arial"/>
              <a:buNone/>
            </a:pPr>
            <a:r>
              <a:rPr lang="en" sz="2400"/>
              <a:t>Marže</a:t>
            </a:r>
            <a:endParaRPr sz="2400"/>
          </a:p>
          <a:p>
            <a:pPr indent="0" lvl="0" marL="0" rtl="0" algn="l">
              <a:spcBef>
                <a:spcPts val="0"/>
              </a:spcBef>
              <a:spcAft>
                <a:spcPts val="0"/>
              </a:spcAft>
              <a:buClr>
                <a:schemeClr val="dk1"/>
              </a:buClr>
              <a:buSzPts val="1100"/>
              <a:buFont typeface="Arial"/>
              <a:buNone/>
            </a:pPr>
            <a:r>
              <a:rPr lang="en" sz="2400"/>
              <a:t>Značky</a:t>
            </a:r>
            <a:endParaRPr sz="2400"/>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21945383f5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21945383f5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Propagace návštěv do kamnenné prodejny</a:t>
            </a:r>
            <a:endParaRPr sz="24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1" name="Shape 751"/>
        <p:cNvGrpSpPr/>
        <p:nvPr/>
      </p:nvGrpSpPr>
      <p:grpSpPr>
        <a:xfrm>
          <a:off x="0" y="0"/>
          <a:ext cx="0" cy="0"/>
          <a:chOff x="0" y="0"/>
          <a:chExt cx="0" cy="0"/>
        </a:xfrm>
      </p:grpSpPr>
      <p:sp>
        <p:nvSpPr>
          <p:cNvPr id="752" name="Google Shape;752;g242c41c3815_0_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3" name="Google Shape;753;g242c41c3815_0_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Pay per click.</a:t>
            </a:r>
            <a:endParaRPr sz="2400"/>
          </a:p>
          <a:p>
            <a:pPr indent="0" lvl="0" marL="0" rtl="0" algn="l">
              <a:spcBef>
                <a:spcPts val="0"/>
              </a:spcBef>
              <a:spcAft>
                <a:spcPts val="0"/>
              </a:spcAft>
              <a:buClr>
                <a:schemeClr val="dk1"/>
              </a:buClr>
              <a:buSzPts val="1100"/>
              <a:buFont typeface="Arial"/>
              <a:buNone/>
            </a:pPr>
            <a:r>
              <a:rPr lang="en" sz="2400"/>
              <a:t>Platba za proklik, protože neplatíte za ZOBRAZENÍ reklamy, ale pouze pokud někdo klikne.</a:t>
            </a:r>
            <a:endParaRPr sz="2400"/>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6" name="Shape 1876"/>
        <p:cNvGrpSpPr/>
        <p:nvPr/>
      </p:nvGrpSpPr>
      <p:grpSpPr>
        <a:xfrm>
          <a:off x="0" y="0"/>
          <a:ext cx="0" cy="0"/>
          <a:chOff x="0" y="0"/>
          <a:chExt cx="0" cy="0"/>
        </a:xfrm>
      </p:grpSpPr>
      <p:sp>
        <p:nvSpPr>
          <p:cNvPr id="1877" name="Google Shape;1877;g21714cfac9c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8" name="Google Shape;1878;g21714cfac9c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Rozšíření cílové URL pomáhá optimalizovat kampaně typu Maximální výkon. Pomocí tohoto rozšíření lze cílovou adresu URL nahradit relevantnější vstupní stránkou založenou na vyhledávacím dotazu a záměru uživatele a generovat dynamický nadpis reklamy, popis a další podklady tak, aby odpovídaly obsahu vstupní stránky.</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t>Vypnuto = jen url z feedu. </a:t>
            </a:r>
            <a:endParaRPr sz="2400">
              <a:solidFill>
                <a:srgbClr val="3C4043"/>
              </a:solidFill>
              <a:highlight>
                <a:srgbClr val="FFFFFF"/>
              </a:highlight>
              <a:latin typeface="Roboto"/>
              <a:ea typeface="Roboto"/>
              <a:cs typeface="Roboto"/>
              <a:sym typeface="Roboto"/>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3" name="Shape 1883"/>
        <p:cNvGrpSpPr/>
        <p:nvPr/>
      </p:nvGrpSpPr>
      <p:grpSpPr>
        <a:xfrm>
          <a:off x="0" y="0"/>
          <a:ext cx="0" cy="0"/>
          <a:chOff x="0" y="0"/>
          <a:chExt cx="0" cy="0"/>
        </a:xfrm>
      </p:grpSpPr>
      <p:sp>
        <p:nvSpPr>
          <p:cNvPr id="1884" name="Google Shape;1884;g215c51295e4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5" name="Google Shape;1885;g215c51295e4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Vyhl. dotazy</a:t>
            </a:r>
            <a:endParaRPr sz="2400"/>
          </a:p>
          <a:p>
            <a:pPr indent="0" lvl="0" marL="0" rtl="0" algn="l">
              <a:spcBef>
                <a:spcPts val="0"/>
              </a:spcBef>
              <a:spcAft>
                <a:spcPts val="0"/>
              </a:spcAft>
              <a:buClr>
                <a:schemeClr val="dk1"/>
              </a:buClr>
              <a:buSzPts val="1100"/>
              <a:buFont typeface="Arial"/>
              <a:buNone/>
            </a:pPr>
            <a:r>
              <a:rPr lang="en" sz="2400"/>
              <a:t>Zájem a záměr</a:t>
            </a:r>
            <a:endParaRPr sz="2400"/>
          </a:p>
          <a:p>
            <a:pPr indent="0" lvl="0" marL="0" rtl="0" algn="l">
              <a:spcBef>
                <a:spcPts val="0"/>
              </a:spcBef>
              <a:spcAft>
                <a:spcPts val="0"/>
              </a:spcAft>
              <a:buClr>
                <a:schemeClr val="dk1"/>
              </a:buClr>
              <a:buSzPts val="1100"/>
              <a:buFont typeface="Arial"/>
              <a:buNone/>
            </a:pPr>
            <a:r>
              <a:rPr lang="en" sz="2400"/>
              <a:t>Konkurence</a:t>
            </a:r>
            <a:endParaRPr sz="2400"/>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4" name="Shape 1894"/>
        <p:cNvGrpSpPr/>
        <p:nvPr/>
      </p:nvGrpSpPr>
      <p:grpSpPr>
        <a:xfrm>
          <a:off x="0" y="0"/>
          <a:ext cx="0" cy="0"/>
          <a:chOff x="0" y="0"/>
          <a:chExt cx="0" cy="0"/>
        </a:xfrm>
      </p:grpSpPr>
      <p:sp>
        <p:nvSpPr>
          <p:cNvPr id="1895" name="Google Shape;1895;g215c51295e4_0_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6" name="Google Shape;1896;g215c51295e4_0_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Vyhl. dotazy</a:t>
            </a:r>
            <a:endParaRPr sz="2400"/>
          </a:p>
          <a:p>
            <a:pPr indent="0" lvl="0" marL="0" rtl="0" algn="l">
              <a:spcBef>
                <a:spcPts val="0"/>
              </a:spcBef>
              <a:spcAft>
                <a:spcPts val="0"/>
              </a:spcAft>
              <a:buClr>
                <a:schemeClr val="dk1"/>
              </a:buClr>
              <a:buSzPts val="1100"/>
              <a:buFont typeface="Arial"/>
              <a:buNone/>
            </a:pPr>
            <a:r>
              <a:rPr lang="en" sz="2400"/>
              <a:t>Zájem a záměr</a:t>
            </a:r>
            <a:endParaRPr sz="2400"/>
          </a:p>
          <a:p>
            <a:pPr indent="0" lvl="0" marL="0" rtl="0" algn="l">
              <a:spcBef>
                <a:spcPts val="0"/>
              </a:spcBef>
              <a:spcAft>
                <a:spcPts val="0"/>
              </a:spcAft>
              <a:buClr>
                <a:schemeClr val="dk1"/>
              </a:buClr>
              <a:buSzPts val="1100"/>
              <a:buFont typeface="Arial"/>
              <a:buNone/>
            </a:pPr>
            <a:r>
              <a:rPr lang="en" sz="2400"/>
              <a:t>Konkurence</a:t>
            </a:r>
            <a:endParaRPr sz="2400"/>
          </a:p>
          <a:p>
            <a:pPr indent="0" lvl="0" marL="0" rtl="0" algn="l">
              <a:spcBef>
                <a:spcPts val="0"/>
              </a:spcBef>
              <a:spcAft>
                <a:spcPts val="0"/>
              </a:spcAft>
              <a:buClr>
                <a:schemeClr val="dk1"/>
              </a:buClr>
              <a:buSzPts val="1100"/>
              <a:buFont typeface="Arial"/>
              <a:buNone/>
            </a:pPr>
            <a:r>
              <a:rPr lang="en" sz="2400"/>
              <a:t>Vaše data</a:t>
            </a:r>
            <a:endParaRPr sz="2400"/>
          </a:p>
          <a:p>
            <a:pPr indent="0" lvl="0" marL="0" rtl="0" algn="l">
              <a:spcBef>
                <a:spcPts val="0"/>
              </a:spcBef>
              <a:spcAft>
                <a:spcPts val="0"/>
              </a:spcAft>
              <a:buClr>
                <a:schemeClr val="dk1"/>
              </a:buClr>
              <a:buSzPts val="1100"/>
              <a:buFont typeface="Arial"/>
              <a:buNone/>
            </a:pPr>
            <a:r>
              <a:rPr lang="en" sz="2400"/>
              <a:t>Demografické údaje</a:t>
            </a:r>
            <a:endParaRPr sz="2400"/>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1" name="Shape 1901"/>
        <p:cNvGrpSpPr/>
        <p:nvPr/>
      </p:nvGrpSpPr>
      <p:grpSpPr>
        <a:xfrm>
          <a:off x="0" y="0"/>
          <a:ext cx="0" cy="0"/>
          <a:chOff x="0" y="0"/>
          <a:chExt cx="0" cy="0"/>
        </a:xfrm>
      </p:grpSpPr>
      <p:sp>
        <p:nvSpPr>
          <p:cNvPr id="1902" name="Google Shape;1902;g21736e45018_0_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3" name="Google Shape;1903;g21736e45018_0_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Odkaz v popisu pod videem</a:t>
            </a:r>
            <a:endParaRPr sz="2400"/>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6" name="Shape 1916"/>
        <p:cNvGrpSpPr/>
        <p:nvPr/>
      </p:nvGrpSpPr>
      <p:grpSpPr>
        <a:xfrm>
          <a:off x="0" y="0"/>
          <a:ext cx="0" cy="0"/>
          <a:chOff x="0" y="0"/>
          <a:chExt cx="0" cy="0"/>
        </a:xfrm>
      </p:grpSpPr>
      <p:sp>
        <p:nvSpPr>
          <p:cNvPr id="1917" name="Google Shape;1917;g242c41c381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8" name="Google Shape;1918;g242c41c381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3" name="Shape 1923"/>
        <p:cNvGrpSpPr/>
        <p:nvPr/>
      </p:nvGrpSpPr>
      <p:grpSpPr>
        <a:xfrm>
          <a:off x="0" y="0"/>
          <a:ext cx="0" cy="0"/>
          <a:chOff x="0" y="0"/>
          <a:chExt cx="0" cy="0"/>
        </a:xfrm>
      </p:grpSpPr>
      <p:sp>
        <p:nvSpPr>
          <p:cNvPr id="1924" name="Google Shape;1924;g242c41c3815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5" name="Google Shape;1925;g242c41c3815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rPr>
              <a:t>Projdeme publika pro pokrytí celé nákupní cesty zákazníka</a:t>
            </a:r>
            <a:br>
              <a:rPr lang="en" sz="2400"/>
            </a:br>
            <a:r>
              <a:rPr lang="en" sz="2400"/>
              <a:t>Demografie - věk, pohlaví, lokalita</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t/>
            </a:r>
            <a:endParaRPr sz="2400"/>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215c51295e4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 name="Google Shape;1945;g215c51295e4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Konec rozhodovacího procesu</a:t>
            </a:r>
            <a:endParaRPr sz="2400"/>
          </a:p>
          <a:p>
            <a:pPr indent="0" lvl="0" marL="0" rtl="0" algn="l">
              <a:spcBef>
                <a:spcPts val="0"/>
              </a:spcBef>
              <a:spcAft>
                <a:spcPts val="0"/>
              </a:spcAft>
              <a:buClr>
                <a:schemeClr val="dk1"/>
              </a:buClr>
              <a:buSzPts val="1100"/>
              <a:buFont typeface="Arial"/>
              <a:buNone/>
            </a:pPr>
            <a:r>
              <a:rPr lang="en" sz="2400"/>
              <a:t>Aktivně vyhledávají</a:t>
            </a:r>
            <a:endParaRPr sz="2400"/>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215c51295e4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6" name="Google Shape;1956;g215c51295e4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URL</a:t>
            </a:r>
            <a:endParaRPr sz="2400"/>
          </a:p>
          <a:p>
            <a:pPr indent="0" lvl="0" marL="0" rtl="0" algn="l">
              <a:spcBef>
                <a:spcPts val="0"/>
              </a:spcBef>
              <a:spcAft>
                <a:spcPts val="0"/>
              </a:spcAft>
              <a:buClr>
                <a:schemeClr val="dk1"/>
              </a:buClr>
              <a:buSzPts val="1100"/>
              <a:buFont typeface="Arial"/>
              <a:buNone/>
            </a:pPr>
            <a:r>
              <a:rPr lang="en" sz="2400"/>
              <a:t>Aplikace</a:t>
            </a:r>
            <a:endParaRPr sz="2400"/>
          </a:p>
          <a:p>
            <a:pPr indent="0" lvl="0" marL="0" rtl="0" algn="l">
              <a:spcBef>
                <a:spcPts val="0"/>
              </a:spcBef>
              <a:spcAft>
                <a:spcPts val="0"/>
              </a:spcAft>
              <a:buClr>
                <a:schemeClr val="dk1"/>
              </a:buClr>
              <a:buSzPts val="1100"/>
              <a:buFont typeface="Arial"/>
              <a:buNone/>
            </a:pPr>
            <a:r>
              <a:rPr lang="en" sz="2400"/>
              <a:t>KW</a:t>
            </a:r>
            <a:endParaRPr sz="2400"/>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2" name="Shape 1962"/>
        <p:cNvGrpSpPr/>
        <p:nvPr/>
      </p:nvGrpSpPr>
      <p:grpSpPr>
        <a:xfrm>
          <a:off x="0" y="0"/>
          <a:ext cx="0" cy="0"/>
          <a:chOff x="0" y="0"/>
          <a:chExt cx="0" cy="0"/>
        </a:xfrm>
      </p:grpSpPr>
      <p:sp>
        <p:nvSpPr>
          <p:cNvPr id="1963" name="Google Shape;1963;g215c51295e4_0_1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4" name="Google Shape;1964;g215c51295e4_0_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životní milníky</a:t>
            </a:r>
            <a:endParaRPr sz="2400"/>
          </a:p>
          <a:p>
            <a:pPr indent="0" lvl="0" marL="0" rtl="0" algn="l">
              <a:spcBef>
                <a:spcPts val="0"/>
              </a:spcBef>
              <a:spcAft>
                <a:spcPts val="0"/>
              </a:spcAft>
              <a:buClr>
                <a:schemeClr val="dk1"/>
              </a:buClr>
              <a:buSzPts val="1100"/>
              <a:buFont typeface="Arial"/>
              <a:buNone/>
            </a:pPr>
            <a:r>
              <a:rPr lang="en" sz="2400"/>
              <a:t>Vzdělání</a:t>
            </a:r>
            <a:endParaRPr sz="2400"/>
          </a:p>
          <a:p>
            <a:pPr indent="0" lvl="0" marL="0" rtl="0" algn="l">
              <a:spcBef>
                <a:spcPts val="0"/>
              </a:spcBef>
              <a:spcAft>
                <a:spcPts val="0"/>
              </a:spcAft>
              <a:buClr>
                <a:schemeClr val="dk1"/>
              </a:buClr>
              <a:buSzPts val="1100"/>
              <a:buFont typeface="Arial"/>
              <a:buNone/>
            </a:pPr>
            <a:r>
              <a:rPr lang="en" sz="2400"/>
              <a:t>Rodinný stav</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8" name="Shape 1978"/>
        <p:cNvGrpSpPr/>
        <p:nvPr/>
      </p:nvGrpSpPr>
      <p:grpSpPr>
        <a:xfrm>
          <a:off x="0" y="0"/>
          <a:ext cx="0" cy="0"/>
          <a:chOff x="0" y="0"/>
          <a:chExt cx="0" cy="0"/>
        </a:xfrm>
      </p:grpSpPr>
      <p:sp>
        <p:nvSpPr>
          <p:cNvPr id="1979" name="Google Shape;1979;g215c51295e4_0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0" name="Google Shape;1980;g215c51295e4_0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Znovu oslovení</a:t>
            </a:r>
            <a:endParaRPr sz="2400"/>
          </a:p>
          <a:p>
            <a:pPr indent="0" lvl="0" marL="0" rtl="0" algn="l">
              <a:spcBef>
                <a:spcPts val="0"/>
              </a:spcBef>
              <a:spcAft>
                <a:spcPts val="0"/>
              </a:spcAft>
              <a:buClr>
                <a:schemeClr val="dk1"/>
              </a:buClr>
              <a:buSzPts val="1100"/>
              <a:buFont typeface="Arial"/>
              <a:buNone/>
            </a:pPr>
            <a:r>
              <a:rPr lang="en" sz="2400"/>
              <a:t>Rmk kód - víc ve videu: Jak měřit úspěšnost</a:t>
            </a:r>
            <a:endParaRPr sz="2400"/>
          </a:p>
          <a:p>
            <a:pPr indent="0" lvl="0" marL="0" rtl="0" algn="l">
              <a:spcBef>
                <a:spcPts val="0"/>
              </a:spcBef>
              <a:spcAft>
                <a:spcPts val="0"/>
              </a:spcAft>
              <a:buClr>
                <a:schemeClr val="dk1"/>
              </a:buClr>
              <a:buSzPts val="1100"/>
              <a:buFont typeface="Arial"/>
              <a:buNone/>
            </a:pPr>
            <a:r>
              <a:rPr lang="en" sz="2400"/>
              <a:t>Dynamický</a:t>
            </a:r>
            <a:endParaRPr sz="2400"/>
          </a:p>
          <a:p>
            <a:pPr indent="0" lvl="0" marL="0" rtl="0" algn="l">
              <a:spcBef>
                <a:spcPts val="0"/>
              </a:spcBef>
              <a:spcAft>
                <a:spcPts val="0"/>
              </a:spcAft>
              <a:buClr>
                <a:schemeClr val="dk1"/>
              </a:buClr>
              <a:buSzPts val="1100"/>
              <a:buFont typeface="Arial"/>
              <a:buNone/>
            </a:pPr>
            <a:r>
              <a:rPr lang="en" sz="2400"/>
              <a:t>RLSA</a:t>
            </a:r>
            <a:endParaRPr sz="2400"/>
          </a:p>
          <a:p>
            <a:pPr indent="0" lvl="0" marL="0" rtl="0" algn="l">
              <a:spcBef>
                <a:spcPts val="0"/>
              </a:spcBef>
              <a:spcAft>
                <a:spcPts val="0"/>
              </a:spcAft>
              <a:buClr>
                <a:schemeClr val="dk1"/>
              </a:buClr>
              <a:buSzPts val="1100"/>
              <a:buFont typeface="Arial"/>
              <a:buNone/>
            </a:pPr>
            <a:r>
              <a:rPr lang="en" sz="2400"/>
              <a:t>Dlouhodobý 3 - 6 - 9 - 12 měsíců - podle délky nákupního cyklu</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 name="Shape 1260"/>
        <p:cNvGrpSpPr/>
        <p:nvPr/>
      </p:nvGrpSpPr>
      <p:grpSpPr>
        <a:xfrm>
          <a:off x="0" y="0"/>
          <a:ext cx="0" cy="0"/>
          <a:chOff x="0" y="0"/>
          <a:chExt cx="0" cy="0"/>
        </a:xfrm>
      </p:grpSpPr>
      <p:sp>
        <p:nvSpPr>
          <p:cNvPr id="1261" name="Google Shape;1261;g21714cfac9c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 name="Google Shape;1262;g21714cfac9c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E-shopová velmoc, ALE nejvíce tržního podílu seberou ti největší.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000"/>
          </a:p>
          <a:p>
            <a:pPr indent="0" lvl="0" marL="0" rtl="0" algn="l">
              <a:spcBef>
                <a:spcPts val="0"/>
              </a:spcBef>
              <a:spcAft>
                <a:spcPts val="0"/>
              </a:spcAft>
              <a:buClr>
                <a:schemeClr val="dk1"/>
              </a:buClr>
              <a:buSzPts val="1100"/>
              <a:buFont typeface="Arial"/>
              <a:buNone/>
            </a:pPr>
            <a:r>
              <a:rPr lang="en" sz="2000"/>
              <a:t>Proto chci posunout malé a střední eshopy, protože česká ekonomika je z 80% tvořena pré malými a středními podniky.</a:t>
            </a:r>
            <a:endParaRPr sz="700"/>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9" name="Shape 1989"/>
        <p:cNvGrpSpPr/>
        <p:nvPr/>
      </p:nvGrpSpPr>
      <p:grpSpPr>
        <a:xfrm>
          <a:off x="0" y="0"/>
          <a:ext cx="0" cy="0"/>
          <a:chOff x="0" y="0"/>
          <a:chExt cx="0" cy="0"/>
        </a:xfrm>
      </p:grpSpPr>
      <p:sp>
        <p:nvSpPr>
          <p:cNvPr id="1990" name="Google Shape;1990;g215c51295e4_0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1" name="Google Shape;1991;g215c51295e4_0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Facebook</a:t>
            </a:r>
            <a:endParaRPr sz="2400"/>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0" name="Shape 2000"/>
        <p:cNvGrpSpPr/>
        <p:nvPr/>
      </p:nvGrpSpPr>
      <p:grpSpPr>
        <a:xfrm>
          <a:off x="0" y="0"/>
          <a:ext cx="0" cy="0"/>
          <a:chOff x="0" y="0"/>
          <a:chExt cx="0" cy="0"/>
        </a:xfrm>
      </p:grpSpPr>
      <p:sp>
        <p:nvSpPr>
          <p:cNvPr id="2001" name="Google Shape;2001;g215c51295e4_0_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2" name="Google Shape;2002;g215c51295e4_0_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Email, telefon, psč…</a:t>
            </a:r>
            <a:endParaRPr sz="2400"/>
          </a:p>
          <a:p>
            <a:pPr indent="0" lvl="0" marL="0" rtl="0" algn="l">
              <a:spcBef>
                <a:spcPts val="0"/>
              </a:spcBef>
              <a:spcAft>
                <a:spcPts val="0"/>
              </a:spcAft>
              <a:buClr>
                <a:schemeClr val="dk1"/>
              </a:buClr>
              <a:buSzPts val="1100"/>
              <a:buFont typeface="Arial"/>
              <a:buNone/>
            </a:pPr>
            <a:r>
              <a:rPr lang="en" sz="2400"/>
              <a:t>Proč?</a:t>
            </a:r>
            <a:endParaRPr sz="2400"/>
          </a:p>
          <a:p>
            <a:pPr indent="0" lvl="0" marL="0" rtl="0" algn="l">
              <a:spcBef>
                <a:spcPts val="0"/>
              </a:spcBef>
              <a:spcAft>
                <a:spcPts val="0"/>
              </a:spcAft>
              <a:buClr>
                <a:schemeClr val="dk1"/>
              </a:buClr>
              <a:buSzPts val="1100"/>
              <a:buFont typeface="Arial"/>
              <a:buNone/>
            </a:pPr>
            <a:r>
              <a:rPr lang="en" sz="2400"/>
              <a:t>Oslovování offline konvertujících</a:t>
            </a:r>
            <a:endParaRPr sz="2400"/>
          </a:p>
          <a:p>
            <a:pPr indent="0" lvl="0" marL="0" rtl="0" algn="l">
              <a:spcBef>
                <a:spcPts val="0"/>
              </a:spcBef>
              <a:spcAft>
                <a:spcPts val="0"/>
              </a:spcAft>
              <a:buClr>
                <a:schemeClr val="dk1"/>
              </a:buClr>
              <a:buSzPts val="1100"/>
              <a:buFont typeface="Arial"/>
              <a:buNone/>
            </a:pPr>
            <a:r>
              <a:rPr lang="en" sz="2400"/>
              <a:t>Udržení spojení</a:t>
            </a:r>
            <a:endParaRPr sz="2400"/>
          </a:p>
          <a:p>
            <a:pPr indent="0" lvl="0" marL="0" rtl="0" algn="l">
              <a:spcBef>
                <a:spcPts val="0"/>
              </a:spcBef>
              <a:spcAft>
                <a:spcPts val="0"/>
              </a:spcAft>
              <a:buClr>
                <a:schemeClr val="dk1"/>
              </a:buClr>
              <a:buSzPts val="1100"/>
              <a:buFont typeface="Arial"/>
              <a:buNone/>
            </a:pPr>
            <a:r>
              <a:rPr lang="en" sz="2400"/>
              <a:t>Cross-sell</a:t>
            </a:r>
            <a:endParaRPr sz="2400"/>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 name="Shape 2027"/>
        <p:cNvGrpSpPr/>
        <p:nvPr/>
      </p:nvGrpSpPr>
      <p:grpSpPr>
        <a:xfrm>
          <a:off x="0" y="0"/>
          <a:ext cx="0" cy="0"/>
          <a:chOff x="0" y="0"/>
          <a:chExt cx="0" cy="0"/>
        </a:xfrm>
      </p:grpSpPr>
      <p:sp>
        <p:nvSpPr>
          <p:cNvPr id="2028" name="Google Shape;2028;g244be24c5be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9" name="Google Shape;2029;g244be24c5be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Publika využijte podle nákupního procesu, který chcete pokrýt.</a:t>
            </a:r>
            <a:endParaRPr sz="2400"/>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7" name="Shape 2047"/>
        <p:cNvGrpSpPr/>
        <p:nvPr/>
      </p:nvGrpSpPr>
      <p:grpSpPr>
        <a:xfrm>
          <a:off x="0" y="0"/>
          <a:ext cx="0" cy="0"/>
          <a:chOff x="0" y="0"/>
          <a:chExt cx="0" cy="0"/>
        </a:xfrm>
      </p:grpSpPr>
      <p:sp>
        <p:nvSpPr>
          <p:cNvPr id="2048" name="Google Shape;2048;g215c51295e4_0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9" name="Google Shape;2049;g215c51295e4_0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Rozšíření inzerátů</a:t>
            </a:r>
            <a:endParaRPr/>
          </a:p>
          <a:p>
            <a:pPr indent="0" lvl="0" marL="0" rtl="0" algn="l">
              <a:spcBef>
                <a:spcPts val="0"/>
              </a:spcBef>
              <a:spcAft>
                <a:spcPts val="0"/>
              </a:spcAft>
              <a:buClr>
                <a:schemeClr val="dk1"/>
              </a:buClr>
              <a:buSzPts val="1100"/>
              <a:buFont typeface="Arial"/>
              <a:buNone/>
            </a:pPr>
            <a:r>
              <a:rPr lang="en"/>
              <a:t>Zvýší viditelnost a velikost</a:t>
            </a:r>
            <a:endParaRPr/>
          </a:p>
          <a:p>
            <a:pPr indent="0" lvl="0" marL="0" rtl="0" algn="l">
              <a:spcBef>
                <a:spcPts val="0"/>
              </a:spcBef>
              <a:spcAft>
                <a:spcPts val="0"/>
              </a:spcAft>
              <a:buClr>
                <a:schemeClr val="dk1"/>
              </a:buClr>
              <a:buSzPts val="1100"/>
              <a:buFont typeface="Arial"/>
              <a:buNone/>
            </a:pPr>
            <a:r>
              <a:rPr lang="en"/>
              <a:t>Manuální vs automatické</a:t>
            </a:r>
            <a:endParaRPr/>
          </a:p>
          <a:p>
            <a:pPr indent="0" lvl="0" marL="0" rtl="0" algn="l">
              <a:spcBef>
                <a:spcPts val="0"/>
              </a:spcBef>
              <a:spcAft>
                <a:spcPts val="0"/>
              </a:spcAft>
              <a:buClr>
                <a:schemeClr val="dk1"/>
              </a:buClr>
              <a:buSzPts val="1100"/>
              <a:buFont typeface="Arial"/>
              <a:buNone/>
            </a:pPr>
            <a:r>
              <a:rPr lang="en"/>
              <a:t>CPC stejna jako klik na inzerát</a:t>
            </a:r>
            <a:endParaRPr/>
          </a:p>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0" name="Shape 2060"/>
        <p:cNvGrpSpPr/>
        <p:nvPr/>
      </p:nvGrpSpPr>
      <p:grpSpPr>
        <a:xfrm>
          <a:off x="0" y="0"/>
          <a:ext cx="0" cy="0"/>
          <a:chOff x="0" y="0"/>
          <a:chExt cx="0" cy="0"/>
        </a:xfrm>
      </p:grpSpPr>
      <p:sp>
        <p:nvSpPr>
          <p:cNvPr id="2061" name="Google Shape;2061;g215c51295e4_0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2" name="Google Shape;2062;g215c51295e4_0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Vyhledávací síť a YouTube</a:t>
            </a:r>
            <a:br>
              <a:rPr lang="en" sz="2400"/>
            </a:br>
            <a:r>
              <a:rPr b="1" lang="en" sz="1500"/>
              <a:t>Vyhl. síť </a:t>
            </a:r>
            <a:r>
              <a:rPr lang="en" sz="1500"/>
              <a:t>- Nadpis (25) a dva popisy (35) délka znaků, URL. Pro PC min. 2. A max. 6 Mobil min. 1 a max 8 podstránek. Pro mobil se zobrazí v jednom řádku a uživatel může posouvat zleva doprava. Popisy slouží k zvýšení výkonu. Pomůže najít další zajímavý sortiment nebo informace o tom co zákazník hledá &gt; přesměrují na konkrétní stránky. Jednoduchá aktualizace, pokud upravíte tak neztratíte his.data. Přehledné statistiky v GAds podle svých sloupců. Dají se přidávat jak na úrovni </a:t>
            </a:r>
            <a:r>
              <a:rPr lang="en" sz="1500"/>
              <a:t>účtu</a:t>
            </a:r>
            <a:r>
              <a:rPr lang="en" sz="1500"/>
              <a:t> tak kampaně i sestavy. Tady bych dbal na relevantních informacích.</a:t>
            </a:r>
            <a:br>
              <a:rPr lang="en" sz="1500"/>
            </a:br>
            <a:r>
              <a:rPr b="1" lang="en" sz="1500"/>
              <a:t>Youtube </a:t>
            </a:r>
            <a:r>
              <a:rPr lang="en" sz="1500"/>
              <a:t>- poplatky jsou jiné podle formátu a cíle kampaně. TrueView pro akce nebo videokampaně zaměřené na akci vám zaúčtujeme poplatky na základě ceny za tisíc zobrazení lidem, kteří shlédnou vaši reklamu. Platíte za každých 1 000 zobrazení své reklamy. Přidáním odkazů na podstránky do videokampaní si můžete snížit cenu za akci (CZA). Zobrazují se pokaždé jinak a to na základě zařízení, pozice reklamy a další faktory. Min. 2 a max.4 podstránky, zobrazují se pod videem.</a:t>
            </a:r>
            <a:endParaRPr sz="2800"/>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7" name="Shape 2067"/>
        <p:cNvGrpSpPr/>
        <p:nvPr/>
      </p:nvGrpSpPr>
      <p:grpSpPr>
        <a:xfrm>
          <a:off x="0" y="0"/>
          <a:ext cx="0" cy="0"/>
          <a:chOff x="0" y="0"/>
          <a:chExt cx="0" cy="0"/>
        </a:xfrm>
      </p:grpSpPr>
      <p:sp>
        <p:nvSpPr>
          <p:cNvPr id="2068" name="Google Shape;2068;g215c51295e4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9" name="Google Shape;2069;g215c51295e4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t>Zvýšení míry prokliků. Bud volají pokud to zařízení umožňuje nebo se můžou prokliknout na web. Přidat čas a den kdy se rozšíření může zobrazovat. Cena jako za proklik reklamou. Dají se měřit konverze. Zobrazují se u resp. Reklam, u kampaní nastavených na strategiích max.konv, ecpc, eCPA atd. Číslo se musí ověřit.</a:t>
            </a:r>
            <a:endParaRPr sz="1400"/>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4" name="Shape 2074"/>
        <p:cNvGrpSpPr/>
        <p:nvPr/>
      </p:nvGrpSpPr>
      <p:grpSpPr>
        <a:xfrm>
          <a:off x="0" y="0"/>
          <a:ext cx="0" cy="0"/>
          <a:chOff x="0" y="0"/>
          <a:chExt cx="0" cy="0"/>
        </a:xfrm>
      </p:grpSpPr>
      <p:sp>
        <p:nvSpPr>
          <p:cNvPr id="2075" name="Google Shape;2075;g215c51295e4_0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6" name="Google Shape;2076;g215c51295e4_0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Zdůrazňují hlavní benefity, </a:t>
            </a:r>
            <a:r>
              <a:rPr lang="en" sz="1500"/>
              <a:t>unikátní</a:t>
            </a:r>
            <a:r>
              <a:rPr lang="en" sz="1500"/>
              <a:t> nabídky, </a:t>
            </a:r>
            <a:r>
              <a:rPr lang="en" sz="1500"/>
              <a:t>přesnější</a:t>
            </a:r>
            <a:r>
              <a:rPr lang="en" sz="1500"/>
              <a:t> info o firmě. Dají se nastavit jako každé rozšíření na </a:t>
            </a:r>
            <a:r>
              <a:rPr lang="en" sz="1500"/>
              <a:t>úrovni</a:t>
            </a:r>
            <a:r>
              <a:rPr lang="en" sz="1500"/>
              <a:t> účtu, kampaně, sestavy. Zobrazují se na PC, mobil, tablet. Zobrazují se na PC </a:t>
            </a:r>
            <a:r>
              <a:rPr lang="en" sz="1500"/>
              <a:t>oddělenými</a:t>
            </a:r>
            <a:r>
              <a:rPr lang="en" sz="1500"/>
              <a:t> tečkami. U mobilu a tabletu se </a:t>
            </a:r>
            <a:r>
              <a:rPr lang="en" sz="1500"/>
              <a:t>zalamují</a:t>
            </a:r>
            <a:r>
              <a:rPr lang="en" sz="1500"/>
              <a:t> do odstavců. Zobrazí se max. 10 popisků. Počet zobrazených závisí na délce, výkonu, pořadí. Všeobecné popisky by </a:t>
            </a:r>
            <a:r>
              <a:rPr lang="en" sz="1500"/>
              <a:t>měly</a:t>
            </a:r>
            <a:r>
              <a:rPr lang="en" sz="1500"/>
              <a:t> být přidány na úrovni </a:t>
            </a:r>
            <a:r>
              <a:rPr lang="en" sz="1500"/>
              <a:t>účtu</a:t>
            </a:r>
            <a:r>
              <a:rPr lang="en" sz="1500"/>
              <a:t>, podrobnější přesnější na </a:t>
            </a:r>
            <a:r>
              <a:rPr lang="en" sz="1500"/>
              <a:t>úrovni</a:t>
            </a:r>
            <a:r>
              <a:rPr lang="en" sz="1500"/>
              <a:t> kampaně nebo sestavy. Lze nastavit den, čas kdy se mají zobrazovat. Jed. aktualizace. Max. délka 25 znaků. V Japonštině 12.</a:t>
            </a:r>
            <a:endParaRPr sz="1500"/>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6" name="Shape 2086"/>
        <p:cNvGrpSpPr/>
        <p:nvPr/>
      </p:nvGrpSpPr>
      <p:grpSpPr>
        <a:xfrm>
          <a:off x="0" y="0"/>
          <a:ext cx="0" cy="0"/>
          <a:chOff x="0" y="0"/>
          <a:chExt cx="0" cy="0"/>
        </a:xfrm>
      </p:grpSpPr>
      <p:sp>
        <p:nvSpPr>
          <p:cNvPr id="2087" name="Google Shape;2087;g215c51295e4_0_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8" name="Google Shape;2088;g215c51295e4_0_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Lze nastavit datum, den spuštění, od kolika do kolika. Zvýraznění akci, poutají pozornost. Cena jako za proklik na reklamu. Zobrazí až dva řádky textu. Dá se vyplnit text dlouhý 20 znaků + slevový kód. Dostupné ve všech jazycích. Jed. aktualizace. Jsou tam promoakce, výprodeje, slevové akce, slevové kódy. Uprava textu bez ztráty dat. 36 různých příležitostí včetně zahraničních.</a:t>
            </a:r>
            <a:endParaRPr sz="1500"/>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7" name="Shape 2097"/>
        <p:cNvGrpSpPr/>
        <p:nvPr/>
      </p:nvGrpSpPr>
      <p:grpSpPr>
        <a:xfrm>
          <a:off x="0" y="0"/>
          <a:ext cx="0" cy="0"/>
          <a:chOff x="0" y="0"/>
          <a:chExt cx="0" cy="0"/>
        </a:xfrm>
      </p:grpSpPr>
      <p:sp>
        <p:nvSpPr>
          <p:cNvPr id="2098" name="Google Shape;2098;g229e14f77f0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9" name="Google Shape;2099;g229e14f77f0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Doplňují reklamu o vizuální zobrazení produktu nebo služeb. Zvyšují výkon. Vizuální informace. Můžete oslovit více zákazníků pomocí vyhledávání youtube. Účet musí být aktivní více než 90 dní. Min. inzeruje ve vyhl. Kampaní 28 dní. Max 20 obrázků k sestavě nebo kampani nevíš?. Musí splňovat důležité požadavky např.: nesmí mít uměle vložený text, všechna práva, PNG, JPG, statický GIF. Čtverec nebo na šířku. 1:1 nebo 1,91:1. Max. velikost 5120 kB. Doporučení do 80% plochy doprostřed.</a:t>
            </a:r>
            <a:endParaRPr sz="1500"/>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7" name="Shape 2107"/>
        <p:cNvGrpSpPr/>
        <p:nvPr/>
      </p:nvGrpSpPr>
      <p:grpSpPr>
        <a:xfrm>
          <a:off x="0" y="0"/>
          <a:ext cx="0" cy="0"/>
          <a:chOff x="0" y="0"/>
          <a:chExt cx="0" cy="0"/>
        </a:xfrm>
      </p:grpSpPr>
      <p:sp>
        <p:nvSpPr>
          <p:cNvPr id="2108" name="Google Shape;2108;g215c51295e4_0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9" name="Google Shape;2109;g215c51295e4_0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Zdůrazňují jedinečné aspekty nabízených produktů nebo služeb. Nastavuje se jazyk, záhlaví jestli se jedná o vybavení, služby, styly, typy atd.. Na PC se zobrazí max.2 záhlaví, u mobilu a tabletu pouze 1. Na základě algoritmu zobrazuje proto je lepší vyplnit co nejvíce záhlaví ne pouze 1. Zvyšují relevanci. Zvyšují návratnost. Nastavení které dny, hodiny se zobrazují. Je vždy důležité zachovat zahlavi a hodnoty jinak to google zamítne. Když povolíte dynamické strukturované úryvky tak google bude mít větší šanci zobrazit více záhlaví.</a:t>
            </a:r>
            <a:endParaRPr sz="1500"/>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 name="Shape 1278"/>
        <p:cNvGrpSpPr/>
        <p:nvPr/>
      </p:nvGrpSpPr>
      <p:grpSpPr>
        <a:xfrm>
          <a:off x="0" y="0"/>
          <a:ext cx="0" cy="0"/>
          <a:chOff x="0" y="0"/>
          <a:chExt cx="0" cy="0"/>
        </a:xfrm>
      </p:grpSpPr>
      <p:sp>
        <p:nvSpPr>
          <p:cNvPr id="1279" name="Google Shape;1279;g21714cfac9c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0" name="Google Shape;1280;g21714cfac9c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Když jsme u vyhod tak zmíníme i nevyhody a to tu že poprve v historii minulý rok klesla</a:t>
            </a:r>
            <a:endParaRPr sz="2400"/>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3" name="Shape 2123"/>
        <p:cNvGrpSpPr/>
        <p:nvPr/>
      </p:nvGrpSpPr>
      <p:grpSpPr>
        <a:xfrm>
          <a:off x="0" y="0"/>
          <a:ext cx="0" cy="0"/>
          <a:chOff x="0" y="0"/>
          <a:chExt cx="0" cy="0"/>
        </a:xfrm>
      </p:grpSpPr>
      <p:sp>
        <p:nvSpPr>
          <p:cNvPr id="2124" name="Google Shape;2124;g215cc20f7fb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5" name="Google Shape;2125;g215cc20f7fb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500"/>
              <a:t>Údaje o poloze pobočky nebo sídla. Obsahuje adresu, lokalitu, vzdálenost k firmě. Název města a vzdálenost prodejny (na mobilním telefonu),</a:t>
            </a:r>
            <a:endParaRPr sz="1500"/>
          </a:p>
          <a:p>
            <a:pPr indent="0" lvl="0" marL="0" rtl="0" algn="l">
              <a:spcBef>
                <a:spcPts val="0"/>
              </a:spcBef>
              <a:spcAft>
                <a:spcPts val="0"/>
              </a:spcAft>
              <a:buClr>
                <a:schemeClr val="dk1"/>
              </a:buClr>
              <a:buSzPts val="1100"/>
              <a:buFont typeface="Arial"/>
              <a:buNone/>
            </a:pPr>
            <a:r>
              <a:rPr lang="en" sz="1500"/>
              <a:t>adresa prodejny (na počítači), tlačítko Volat, odkaz na stránku s podrobnostmi o prodejně (otevírací doba, telefonní číslo, fotky, trasa apod.). Pro youtube (TrueView in-stream a v mikrospotech), PMAX, obsahové kampaně(když je uživatel blízko vaší firmy, nebo projevili zájem), mapy. Jde sledovat počet hovorů, prokliků na lokalitu. Název firmy, maximálně 80 znaků, adresa max. 80 znaků, kód země, URL. Propojení z Google Moje firma.</a:t>
            </a:r>
            <a:endParaRPr sz="1500"/>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6" name="Shape 2136"/>
        <p:cNvGrpSpPr/>
        <p:nvPr/>
      </p:nvGrpSpPr>
      <p:grpSpPr>
        <a:xfrm>
          <a:off x="0" y="0"/>
          <a:ext cx="0" cy="0"/>
          <a:chOff x="0" y="0"/>
          <a:chExt cx="0" cy="0"/>
        </a:xfrm>
      </p:grpSpPr>
      <p:sp>
        <p:nvSpPr>
          <p:cNvPr id="2137" name="Google Shape;2137;g11ac4799747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8" name="Google Shape;2138;g11ac4799747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„Když něco nemůžete změřit, nemůžete to ani řídit.“ </a:t>
            </a:r>
            <a:endParaRPr sz="2400"/>
          </a:p>
          <a:p>
            <a:pPr indent="0" lvl="0" marL="0" rtl="0" algn="l">
              <a:spcBef>
                <a:spcPts val="0"/>
              </a:spcBef>
              <a:spcAft>
                <a:spcPts val="0"/>
              </a:spcAft>
              <a:buNone/>
            </a:pPr>
            <a:r>
              <a:rPr lang="en" sz="2400"/>
              <a:t>Jak tedy </a:t>
            </a:r>
            <a:r>
              <a:rPr b="1" lang="en" sz="2400"/>
              <a:t>změřit a řídit</a:t>
            </a:r>
            <a:r>
              <a:rPr lang="en" sz="2400"/>
              <a:t> vaše </a:t>
            </a:r>
            <a:r>
              <a:rPr b="1" lang="en" sz="2400"/>
              <a:t>marketingové aktivity</a:t>
            </a:r>
            <a:r>
              <a:rPr lang="en" sz="2400"/>
              <a:t>?</a:t>
            </a:r>
            <a:endParaRPr sz="2400"/>
          </a:p>
          <a:p>
            <a:pPr indent="0" lvl="0" marL="0" rtl="0" algn="l">
              <a:spcBef>
                <a:spcPts val="0"/>
              </a:spcBef>
              <a:spcAft>
                <a:spcPts val="0"/>
              </a:spcAft>
              <a:buNone/>
            </a:pPr>
            <a:r>
              <a:rPr lang="en" sz="2400"/>
              <a:t>To projdeme dnes.</a:t>
            </a:r>
            <a:endParaRPr sz="2400"/>
          </a:p>
          <a:p>
            <a:pPr indent="0" lvl="0" marL="0" rtl="0" algn="l">
              <a:spcBef>
                <a:spcPts val="0"/>
              </a:spcBef>
              <a:spcAft>
                <a:spcPts val="0"/>
              </a:spcAft>
              <a:buNone/>
            </a:pPr>
            <a:r>
              <a:rPr lang="en" sz="2400"/>
              <a:t>Co je pro nás </a:t>
            </a:r>
            <a:r>
              <a:rPr b="1" lang="en" sz="2400"/>
              <a:t>uspech?</a:t>
            </a:r>
            <a:endParaRPr sz="2400"/>
          </a:p>
          <a:p>
            <a:pPr indent="0" lvl="0" marL="0" rtl="0" algn="l">
              <a:spcBef>
                <a:spcPts val="0"/>
              </a:spcBef>
              <a:spcAft>
                <a:spcPts val="0"/>
              </a:spcAft>
              <a:buClr>
                <a:schemeClr val="dk1"/>
              </a:buClr>
              <a:buSzPts val="1100"/>
              <a:buFont typeface="Arial"/>
              <a:buNone/>
            </a:pPr>
            <a:r>
              <a:rPr lang="en" sz="2400"/>
              <a:t>Je to </a:t>
            </a:r>
            <a:r>
              <a:rPr b="1" lang="en" sz="2400"/>
              <a:t>Akce</a:t>
            </a:r>
            <a:r>
              <a:rPr lang="en" sz="2400"/>
              <a:t>, kterou chceme, aby návštěvník udělal.</a:t>
            </a:r>
            <a:endParaRPr sz="2400">
              <a:highlight>
                <a:schemeClr val="lt1"/>
              </a:highlight>
            </a:endParaRPr>
          </a:p>
          <a:p>
            <a:pPr indent="0" lvl="0" marL="0" rtl="0" algn="l">
              <a:spcBef>
                <a:spcPts val="0"/>
              </a:spcBef>
              <a:spcAft>
                <a:spcPts val="0"/>
              </a:spcAft>
              <a:buNone/>
            </a:pPr>
            <a:r>
              <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5" name="Shape 2245"/>
        <p:cNvGrpSpPr/>
        <p:nvPr/>
      </p:nvGrpSpPr>
      <p:grpSpPr>
        <a:xfrm>
          <a:off x="0" y="0"/>
          <a:ext cx="0" cy="0"/>
          <a:chOff x="0" y="0"/>
          <a:chExt cx="0" cy="0"/>
        </a:xfrm>
      </p:grpSpPr>
      <p:sp>
        <p:nvSpPr>
          <p:cNvPr id="2246" name="Google Shape;2246;g1ddf7a1e284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7" name="Google Shape;2247;g1ddf7a1e284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Abychom dokázali změrit, </a:t>
            </a:r>
            <a:r>
              <a:rPr b="1" lang="en" sz="2400">
                <a:solidFill>
                  <a:schemeClr val="dk1"/>
                </a:solidFill>
              </a:rPr>
              <a:t>potřebujeme</a:t>
            </a:r>
            <a:r>
              <a:rPr lang="en" sz="2400">
                <a:solidFill>
                  <a:schemeClr val="dk1"/>
                </a:solidFill>
              </a:rPr>
              <a:t>…</a:t>
            </a:r>
            <a:endParaRPr sz="2400"/>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5" name="Shape 2255"/>
        <p:cNvGrpSpPr/>
        <p:nvPr/>
      </p:nvGrpSpPr>
      <p:grpSpPr>
        <a:xfrm>
          <a:off x="0" y="0"/>
          <a:ext cx="0" cy="0"/>
          <a:chOff x="0" y="0"/>
          <a:chExt cx="0" cy="0"/>
        </a:xfrm>
      </p:grpSpPr>
      <p:sp>
        <p:nvSpPr>
          <p:cNvPr id="2256" name="Google Shape;2256;g1ddf7a1e284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7" name="Google Shape;2257;g1ddf7a1e284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Eshop - </a:t>
            </a:r>
            <a:r>
              <a:rPr b="1" lang="en" sz="2400"/>
              <a:t>Děkovací stránka</a:t>
            </a:r>
            <a:r>
              <a:rPr lang="en" sz="2400"/>
              <a:t> - nákup</a:t>
            </a:r>
            <a:endParaRPr sz="2400"/>
          </a:p>
          <a:p>
            <a:pPr indent="0" lvl="0" marL="0" rtl="0" algn="l">
              <a:spcBef>
                <a:spcPts val="0"/>
              </a:spcBef>
              <a:spcAft>
                <a:spcPts val="0"/>
              </a:spcAft>
              <a:buClr>
                <a:schemeClr val="dk1"/>
              </a:buClr>
              <a:buSzPts val="1100"/>
              <a:buFont typeface="Arial"/>
              <a:buNone/>
            </a:pPr>
            <a:r>
              <a:rPr lang="en" sz="2400"/>
              <a:t>Služba - </a:t>
            </a:r>
            <a:r>
              <a:rPr b="1" lang="en" sz="2400"/>
              <a:t>Kliknutí na tlačítko</a:t>
            </a:r>
            <a:r>
              <a:rPr lang="en" sz="2400"/>
              <a:t> - Form</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solidFill>
                  <a:schemeClr val="dk1"/>
                </a:solidFill>
              </a:rPr>
              <a:t>Nedostatek konverzních akcí</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7" name="Shape 2277"/>
        <p:cNvGrpSpPr/>
        <p:nvPr/>
      </p:nvGrpSpPr>
      <p:grpSpPr>
        <a:xfrm>
          <a:off x="0" y="0"/>
          <a:ext cx="0" cy="0"/>
          <a:chOff x="0" y="0"/>
          <a:chExt cx="0" cy="0"/>
        </a:xfrm>
      </p:grpSpPr>
      <p:sp>
        <p:nvSpPr>
          <p:cNvPr id="2278" name="Google Shape;2278;g1ddf7a1e284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9" name="Google Shape;2279;g1ddf7a1e284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Scroll a </a:t>
            </a:r>
            <a:r>
              <a:rPr lang="en" sz="2400"/>
              <a:t>engagement</a:t>
            </a:r>
            <a:r>
              <a:rPr lang="en" sz="2400"/>
              <a:t> jsou v </a:t>
            </a:r>
            <a:r>
              <a:rPr b="1" lang="en" sz="2400"/>
              <a:t>GA4</a:t>
            </a:r>
            <a:r>
              <a:rPr lang="en" sz="2400"/>
              <a:t> automaticky</a:t>
            </a:r>
            <a:r>
              <a:rPr lang="en" sz="2400"/>
              <a:t> &gt; Import do Ads</a:t>
            </a:r>
            <a:endParaRPr sz="2400">
              <a:solidFill>
                <a:schemeClr val="lt1"/>
              </a:solidFill>
              <a:latin typeface="Montserrat SemiBold"/>
              <a:ea typeface="Montserrat SemiBold"/>
              <a:cs typeface="Montserrat SemiBold"/>
              <a:sym typeface="Montserrat SemiBold"/>
            </a:endParaRPr>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4" name="Shape 2284"/>
        <p:cNvGrpSpPr/>
        <p:nvPr/>
      </p:nvGrpSpPr>
      <p:grpSpPr>
        <a:xfrm>
          <a:off x="0" y="0"/>
          <a:ext cx="0" cy="0"/>
          <a:chOff x="0" y="0"/>
          <a:chExt cx="0" cy="0"/>
        </a:xfrm>
      </p:grpSpPr>
      <p:sp>
        <p:nvSpPr>
          <p:cNvPr id="2285" name="Google Shape;2285;g1ddf7a1e284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6" name="Google Shape;2286;g1ddf7a1e284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Před konverzí často proběhne </a:t>
            </a:r>
            <a:r>
              <a:rPr b="1" lang="en" sz="2400"/>
              <a:t>více interakcí</a:t>
            </a:r>
            <a:r>
              <a:rPr lang="en" sz="2400"/>
              <a:t> se zákazníkem.</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1" name="Shape 2291"/>
        <p:cNvGrpSpPr/>
        <p:nvPr/>
      </p:nvGrpSpPr>
      <p:grpSpPr>
        <a:xfrm>
          <a:off x="0" y="0"/>
          <a:ext cx="0" cy="0"/>
          <a:chOff x="0" y="0"/>
          <a:chExt cx="0" cy="0"/>
        </a:xfrm>
      </p:grpSpPr>
      <p:sp>
        <p:nvSpPr>
          <p:cNvPr id="2292" name="Google Shape;2292;g21945383f57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3" name="Google Shape;2293;g21945383f57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určují, jak bude mezi prokliky a zobrazení rozdělena konverze.</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solidFill>
                  <a:schemeClr val="dk1"/>
                </a:solidFill>
              </a:rPr>
              <a:t>Doporučuju na základě dat pro většinu byznysů</a:t>
            </a:r>
            <a:br>
              <a:rPr lang="en" sz="2400">
                <a:solidFill>
                  <a:schemeClr val="dk1"/>
                </a:solidFill>
              </a:rPr>
            </a:br>
            <a:r>
              <a:rPr lang="en" sz="2400">
                <a:solidFill>
                  <a:schemeClr val="dk1"/>
                </a:solidFill>
              </a:rPr>
              <a:t>Porovnání modelů</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5" name="Shape 2305"/>
        <p:cNvGrpSpPr/>
        <p:nvPr/>
      </p:nvGrpSpPr>
      <p:grpSpPr>
        <a:xfrm>
          <a:off x="0" y="0"/>
          <a:ext cx="0" cy="0"/>
          <a:chOff x="0" y="0"/>
          <a:chExt cx="0" cy="0"/>
        </a:xfrm>
      </p:grpSpPr>
      <p:sp>
        <p:nvSpPr>
          <p:cNvPr id="2306" name="Google Shape;2306;g21945383f57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7" name="Google Shape;2307;g21945383f57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Ads ke dni prokliku</a:t>
            </a:r>
            <a:endParaRPr sz="2400"/>
          </a:p>
          <a:p>
            <a:pPr indent="0" lvl="0" marL="0" rtl="0" algn="l">
              <a:spcBef>
                <a:spcPts val="0"/>
              </a:spcBef>
              <a:spcAft>
                <a:spcPts val="0"/>
              </a:spcAft>
              <a:buClr>
                <a:schemeClr val="dk1"/>
              </a:buClr>
              <a:buSzPts val="1100"/>
              <a:buFont typeface="Arial"/>
              <a:buNone/>
            </a:pPr>
            <a:r>
              <a:rPr lang="en" sz="2400"/>
              <a:t>Posun vyhodnocovaní před okno - o dobu nakupního procesu. </a:t>
            </a:r>
            <a:endParaRPr sz="2400"/>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6" name="Shape 2316"/>
        <p:cNvGrpSpPr/>
        <p:nvPr/>
      </p:nvGrpSpPr>
      <p:grpSpPr>
        <a:xfrm>
          <a:off x="0" y="0"/>
          <a:ext cx="0" cy="0"/>
          <a:chOff x="0" y="0"/>
          <a:chExt cx="0" cy="0"/>
        </a:xfrm>
      </p:grpSpPr>
      <p:sp>
        <p:nvSpPr>
          <p:cNvPr id="2317" name="Google Shape;2317;g228049c0549_0_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8" name="Google Shape;2318;g228049c0549_0_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SzPts val="2400"/>
              <a:buAutoNum type="arabicPeriod"/>
            </a:pPr>
            <a:r>
              <a:rPr lang="en" sz="2400"/>
              <a:t>Července končí GA Universal</a:t>
            </a:r>
            <a:endParaRPr sz="2400"/>
          </a:p>
          <a:p>
            <a:pPr indent="0" lvl="0" marL="0" rtl="0" algn="l">
              <a:spcBef>
                <a:spcPts val="0"/>
              </a:spcBef>
              <a:spcAft>
                <a:spcPts val="0"/>
              </a:spcAft>
              <a:buClr>
                <a:schemeClr val="dk1"/>
              </a:buClr>
              <a:buSzPts val="1100"/>
              <a:buFont typeface="Arial"/>
              <a:buNone/>
            </a:pPr>
            <a:r>
              <a:rPr lang="en" sz="2400"/>
              <a:t>Import konverzí jako seknudár, pro porovnání</a:t>
            </a:r>
            <a:endParaRPr sz="2400"/>
          </a:p>
          <a:p>
            <a:pPr indent="0" lvl="0" marL="0" rtl="0" algn="l">
              <a:spcBef>
                <a:spcPts val="0"/>
              </a:spcBef>
              <a:spcAft>
                <a:spcPts val="0"/>
              </a:spcAft>
              <a:buClr>
                <a:schemeClr val="dk1"/>
              </a:buClr>
              <a:buSzPts val="1100"/>
              <a:buFont typeface="Arial"/>
              <a:buNone/>
            </a:pPr>
            <a:r>
              <a:rPr lang="en" sz="2400"/>
              <a:t>Zatím neumí Import nákladů &gt; Jílek</a:t>
            </a:r>
            <a:endParaRPr sz="2400"/>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4" name="Shape 2324"/>
        <p:cNvGrpSpPr/>
        <p:nvPr/>
      </p:nvGrpSpPr>
      <p:grpSpPr>
        <a:xfrm>
          <a:off x="0" y="0"/>
          <a:ext cx="0" cy="0"/>
          <a:chOff x="0" y="0"/>
          <a:chExt cx="0" cy="0"/>
        </a:xfrm>
      </p:grpSpPr>
      <p:sp>
        <p:nvSpPr>
          <p:cNvPr id="2325" name="Google Shape;2325;g21945383f57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6" name="Google Shape;2326;g21945383f57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Shoptet easy - ikdyž to hází chyby. Řesili jsme to s podporou.a mělo by to fungovat dobře.</a:t>
            </a:r>
            <a:endParaRPr sz="24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6" name="Shape 1286"/>
        <p:cNvGrpSpPr/>
        <p:nvPr/>
      </p:nvGrpSpPr>
      <p:grpSpPr>
        <a:xfrm>
          <a:off x="0" y="0"/>
          <a:ext cx="0" cy="0"/>
          <a:chOff x="0" y="0"/>
          <a:chExt cx="0" cy="0"/>
        </a:xfrm>
      </p:grpSpPr>
      <p:sp>
        <p:nvSpPr>
          <p:cNvPr id="1287" name="Google Shape;1287;g120a843013b_1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8" name="Google Shape;1288;g120a843013b_1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Heureka </a:t>
            </a:r>
            <a:endParaRPr sz="2400"/>
          </a:p>
          <a:p>
            <a:pPr indent="0" lvl="0" marL="0" rtl="0" algn="l">
              <a:spcBef>
                <a:spcPts val="0"/>
              </a:spcBef>
              <a:spcAft>
                <a:spcPts val="0"/>
              </a:spcAft>
              <a:buNone/>
            </a:pPr>
            <a:r>
              <a:rPr lang="en" sz="2400"/>
              <a:t>Sklik, Biano, Favi, Glami, Kaufland Market place</a:t>
            </a:r>
            <a:endParaRPr sz="2400"/>
          </a:p>
          <a:p>
            <a:pPr indent="0" lvl="0" marL="0" rtl="0" algn="l">
              <a:spcBef>
                <a:spcPts val="0"/>
              </a:spcBef>
              <a:spcAft>
                <a:spcPts val="0"/>
              </a:spcAft>
              <a:buClr>
                <a:schemeClr val="dk1"/>
              </a:buClr>
              <a:buSzPts val="1100"/>
              <a:buFont typeface="Arial"/>
              <a:buNone/>
            </a:pPr>
            <a:r>
              <a:rPr lang="en" sz="2400">
                <a:solidFill>
                  <a:schemeClr val="dk1"/>
                </a:solidFill>
              </a:rPr>
              <a:t>Google Ads</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4" name="Shape 2334"/>
        <p:cNvGrpSpPr/>
        <p:nvPr/>
      </p:nvGrpSpPr>
      <p:grpSpPr>
        <a:xfrm>
          <a:off x="0" y="0"/>
          <a:ext cx="0" cy="0"/>
          <a:chOff x="0" y="0"/>
          <a:chExt cx="0" cy="0"/>
        </a:xfrm>
      </p:grpSpPr>
      <p:sp>
        <p:nvSpPr>
          <p:cNvPr id="2335" name="Google Shape;2335;g22a229de200_0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6" name="Google Shape;2336;g22a229de200_0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Parametry id, typ stránky, user id, hodnota…</a:t>
            </a:r>
            <a:endParaRPr sz="2400"/>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3" name="Shape 2343"/>
        <p:cNvGrpSpPr/>
        <p:nvPr/>
      </p:nvGrpSpPr>
      <p:grpSpPr>
        <a:xfrm>
          <a:off x="0" y="0"/>
          <a:ext cx="0" cy="0"/>
          <a:chOff x="0" y="0"/>
          <a:chExt cx="0" cy="0"/>
        </a:xfrm>
      </p:grpSpPr>
      <p:sp>
        <p:nvSpPr>
          <p:cNvPr id="2344" name="Google Shape;2344;g21945383f57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5" name="Google Shape;2345;g21945383f57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Od 1.1.2023 povinnost</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4" name="Shape 2354"/>
        <p:cNvGrpSpPr/>
        <p:nvPr/>
      </p:nvGrpSpPr>
      <p:grpSpPr>
        <a:xfrm>
          <a:off x="0" y="0"/>
          <a:ext cx="0" cy="0"/>
          <a:chOff x="0" y="0"/>
          <a:chExt cx="0" cy="0"/>
        </a:xfrm>
      </p:grpSpPr>
      <p:sp>
        <p:nvSpPr>
          <p:cNvPr id="2355" name="Google Shape;2355;g228049c0549_0_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6" name="Google Shape;2356;g228049c0549_0_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Odfiltrování botů</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0" name="Shape 2360"/>
        <p:cNvGrpSpPr/>
        <p:nvPr/>
      </p:nvGrpSpPr>
      <p:grpSpPr>
        <a:xfrm>
          <a:off x="0" y="0"/>
          <a:ext cx="0" cy="0"/>
          <a:chOff x="0" y="0"/>
          <a:chExt cx="0" cy="0"/>
        </a:xfrm>
      </p:grpSpPr>
      <p:sp>
        <p:nvSpPr>
          <p:cNvPr id="2361" name="Google Shape;2361;g21945383f57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2" name="Google Shape;2362;g21945383f57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Řídit podle výkonnostních metrik PNO, roas, ROI</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t>Na urovni inzertního systému</a:t>
            </a:r>
            <a:endParaRPr sz="2400"/>
          </a:p>
          <a:p>
            <a:pPr indent="0" lvl="0" marL="0" rtl="0" algn="l">
              <a:spcBef>
                <a:spcPts val="0"/>
              </a:spcBef>
              <a:spcAft>
                <a:spcPts val="0"/>
              </a:spcAft>
              <a:buClr>
                <a:schemeClr val="dk1"/>
              </a:buClr>
              <a:buSzPts val="1100"/>
              <a:buFont typeface="Arial"/>
              <a:buNone/>
            </a:pPr>
            <a:r>
              <a:rPr lang="en" sz="2400"/>
              <a:t>Na urovní spolupcáce s agenturou (započítání nákladu)</a:t>
            </a:r>
            <a:endParaRPr sz="2400"/>
          </a:p>
          <a:p>
            <a:pPr indent="0" lvl="0" marL="0" rtl="0" algn="l">
              <a:spcBef>
                <a:spcPts val="0"/>
              </a:spcBef>
              <a:spcAft>
                <a:spcPts val="0"/>
              </a:spcAft>
              <a:buClr>
                <a:schemeClr val="dk1"/>
              </a:buClr>
              <a:buSzPts val="1100"/>
              <a:buFont typeface="Arial"/>
              <a:buNone/>
            </a:pPr>
            <a:r>
              <a:rPr lang="en" sz="2400"/>
              <a:t>Celkový výkon</a:t>
            </a:r>
            <a:endParaRPr sz="2400"/>
          </a:p>
          <a:p>
            <a:pPr indent="0" lvl="0" marL="0" rtl="0" algn="l">
              <a:spcBef>
                <a:spcPts val="0"/>
              </a:spcBef>
              <a:spcAft>
                <a:spcPts val="0"/>
              </a:spcAft>
              <a:buClr>
                <a:schemeClr val="dk1"/>
              </a:buClr>
              <a:buSzPts val="1100"/>
              <a:buFont typeface="Arial"/>
              <a:buNone/>
            </a:pPr>
            <a:r>
              <a:rPr lang="en" sz="2400"/>
              <a:t>import nákladů ze ST (cookie lišta) - bonus odkaz pod videem</a:t>
            </a:r>
            <a:endParaRPr sz="2400"/>
          </a:p>
          <a:p>
            <a:pPr indent="0" lvl="0" marL="0" rtl="0" algn="l">
              <a:spcBef>
                <a:spcPts val="0"/>
              </a:spcBef>
              <a:spcAft>
                <a:spcPts val="0"/>
              </a:spcAft>
              <a:buClr>
                <a:schemeClr val="dk1"/>
              </a:buClr>
              <a:buSzPts val="1100"/>
              <a:buFont typeface="Arial"/>
              <a:buNone/>
            </a:pPr>
            <a:r>
              <a:rPr lang="en" sz="2400">
                <a:solidFill>
                  <a:schemeClr val="dk1"/>
                </a:solidFill>
              </a:rPr>
              <a:t>Looker studio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6" name="Shape 2376"/>
        <p:cNvGrpSpPr/>
        <p:nvPr/>
      </p:nvGrpSpPr>
      <p:grpSpPr>
        <a:xfrm>
          <a:off x="0" y="0"/>
          <a:ext cx="0" cy="0"/>
          <a:chOff x="0" y="0"/>
          <a:chExt cx="0" cy="0"/>
        </a:xfrm>
      </p:grpSpPr>
      <p:sp>
        <p:nvSpPr>
          <p:cNvPr id="2377" name="Google Shape;2377;g11ac4799747_0_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8" name="Google Shape;2378;g11ac4799747_0_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2400">
                <a:solidFill>
                  <a:schemeClr val="dk1"/>
                </a:solidFill>
              </a:rPr>
              <a:t>Po příchodu ChatuGPT</a:t>
            </a:r>
            <a:r>
              <a:rPr lang="en" sz="2400">
                <a:solidFill>
                  <a:schemeClr val="dk1"/>
                </a:solidFill>
              </a:rPr>
              <a:t> na sebe AI strhla velkou pozornost.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Ja AI sleduju od příchodu smart shoppingu v roce 2018 a dnes se ti pokusím předat.</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Jak funguje AI funguje,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jak můžete AI využít, neuronoví síte</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chytré strategie nabídek</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 bonusové materiály v průběhu videa.</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H</a:t>
            </a:r>
            <a:r>
              <a:rPr lang="en" sz="2400">
                <a:solidFill>
                  <a:schemeClr val="dk1"/>
                </a:solidFill>
              </a:rPr>
              <a:t>lavním </a:t>
            </a:r>
            <a:r>
              <a:rPr b="1" lang="en" sz="2400">
                <a:solidFill>
                  <a:schemeClr val="dk1"/>
                </a:solidFill>
              </a:rPr>
              <a:t>cílem</a:t>
            </a:r>
            <a:r>
              <a:rPr lang="en" sz="2400">
                <a:solidFill>
                  <a:schemeClr val="dk1"/>
                </a:solidFill>
              </a:rPr>
              <a:t> umělé inteligence je vytvořit počítačové systémy, které mohou samostatně řešit úkoly.</a:t>
            </a:r>
            <a:endParaRPr sz="2400"/>
          </a:p>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4" name="Shape 2474"/>
        <p:cNvGrpSpPr/>
        <p:nvPr/>
      </p:nvGrpSpPr>
      <p:grpSpPr>
        <a:xfrm>
          <a:off x="0" y="0"/>
          <a:ext cx="0" cy="0"/>
          <a:chOff x="0" y="0"/>
          <a:chExt cx="0" cy="0"/>
        </a:xfrm>
      </p:grpSpPr>
      <p:sp>
        <p:nvSpPr>
          <p:cNvPr id="2475" name="Google Shape;2475;g229e14f77f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6" name="Google Shape;2476;g229e14f77f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je podoblastí umělé inteligence.</a:t>
            </a:r>
            <a:endParaRPr sz="2400"/>
          </a:p>
          <a:p>
            <a:pPr indent="0" lvl="0" marL="0" rtl="0" algn="l">
              <a:spcBef>
                <a:spcPts val="0"/>
              </a:spcBef>
              <a:spcAft>
                <a:spcPts val="0"/>
              </a:spcAft>
              <a:buClr>
                <a:schemeClr val="dk1"/>
              </a:buClr>
              <a:buSzPts val="1100"/>
              <a:buFont typeface="Arial"/>
              <a:buNone/>
            </a:pPr>
            <a:r>
              <a:rPr lang="en" sz="2400"/>
              <a:t>Zaměřuje se na vývoj algoritmů, které umožňují počítačům učit se z dat.</a:t>
            </a:r>
            <a:endParaRPr sz="2400"/>
          </a:p>
          <a:p>
            <a:pPr indent="0" lvl="0" marL="0" rtl="0" algn="l">
              <a:spcBef>
                <a:spcPts val="0"/>
              </a:spcBef>
              <a:spcAft>
                <a:spcPts val="0"/>
              </a:spcAft>
              <a:buClr>
                <a:schemeClr val="dk1"/>
              </a:buClr>
              <a:buSzPts val="1100"/>
              <a:buFont typeface="Arial"/>
              <a:buNone/>
            </a:pPr>
            <a:r>
              <a:rPr lang="en" sz="2400"/>
              <a:t>…</a:t>
            </a:r>
            <a:endParaRPr sz="2400"/>
          </a:p>
          <a:p>
            <a:pPr indent="0" lvl="0" marL="0" rtl="0" algn="l">
              <a:spcBef>
                <a:spcPts val="0"/>
              </a:spcBef>
              <a:spcAft>
                <a:spcPts val="0"/>
              </a:spcAft>
              <a:buClr>
                <a:schemeClr val="dk1"/>
              </a:buClr>
              <a:buSzPts val="1100"/>
              <a:buFont typeface="Arial"/>
              <a:buNone/>
            </a:pPr>
            <a:r>
              <a:rPr lang="en" sz="2400">
                <a:solidFill>
                  <a:schemeClr val="dk1"/>
                </a:solidFill>
              </a:rPr>
              <a:t>Strojové učení v googlu používá neuronové sítě, </a:t>
            </a:r>
            <a:endParaRPr sz="2400"/>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9" name="Shape 2489"/>
        <p:cNvGrpSpPr/>
        <p:nvPr/>
      </p:nvGrpSpPr>
      <p:grpSpPr>
        <a:xfrm>
          <a:off x="0" y="0"/>
          <a:ext cx="0" cy="0"/>
          <a:chOff x="0" y="0"/>
          <a:chExt cx="0" cy="0"/>
        </a:xfrm>
      </p:grpSpPr>
      <p:sp>
        <p:nvSpPr>
          <p:cNvPr id="2490" name="Google Shape;2490;g229e14f77f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1" name="Google Shape;2491;g229e14f77f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Je typ Strojového učení, </a:t>
            </a:r>
            <a:r>
              <a:rPr lang="en" sz="2400">
                <a:solidFill>
                  <a:schemeClr val="dk1"/>
                </a:solidFill>
              </a:rPr>
              <a:t>který je inspirovaný strukturou a funkčností lidského mozku.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Neurony a synapse</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8" name="Shape 2498"/>
        <p:cNvGrpSpPr/>
        <p:nvPr/>
      </p:nvGrpSpPr>
      <p:grpSpPr>
        <a:xfrm>
          <a:off x="0" y="0"/>
          <a:ext cx="0" cy="0"/>
          <a:chOff x="0" y="0"/>
          <a:chExt cx="0" cy="0"/>
        </a:xfrm>
      </p:grpSpPr>
      <p:sp>
        <p:nvSpPr>
          <p:cNvPr id="2499" name="Google Shape;2499;g19a2b74c91b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0" name="Google Shape;2500;g19a2b74c91b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rPr>
              <a:t>Kruhy znázorňují neurony a šípky synapse, ty se mezi sebou propojují a zesilují. </a:t>
            </a:r>
            <a:endParaRPr sz="2400">
              <a:solidFill>
                <a:schemeClr val="dk1"/>
              </a:solidFill>
            </a:endParaRPr>
          </a:p>
          <a:p>
            <a:pPr indent="0" lvl="0" marL="0" rtl="0" algn="l">
              <a:spcBef>
                <a:spcPts val="0"/>
              </a:spcBef>
              <a:spcAft>
                <a:spcPts val="0"/>
              </a:spcAft>
              <a:buNone/>
            </a:pPr>
            <a:r>
              <a:rPr lang="en" sz="2400">
                <a:solidFill>
                  <a:schemeClr val="dk1"/>
                </a:solidFill>
              </a:rPr>
              <a:t>První sloupec jsou vstupy, které neuronové síti dáváme, jsou to …</a:t>
            </a:r>
            <a:endParaRPr sz="2400">
              <a:solidFill>
                <a:schemeClr val="dk1"/>
              </a:solidFill>
            </a:endParaRPr>
          </a:p>
          <a:p>
            <a:pPr indent="0" lvl="0" marL="0" rtl="0" algn="l">
              <a:spcBef>
                <a:spcPts val="0"/>
              </a:spcBef>
              <a:spcAft>
                <a:spcPts val="0"/>
              </a:spcAft>
              <a:buNone/>
            </a:pPr>
            <a:r>
              <a:rPr lang="en" sz="2400">
                <a:solidFill>
                  <a:schemeClr val="dk1"/>
                </a:solidFill>
              </a:rPr>
              <a:t>Další 3 sloupce jsou signály, které zná google o uživateli. Jsou to: zařízení, lokalita, věk a spousta dalších.</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Poslední sloupec jsou výstupy, ty určí Cenu za proklik, text inzerátu a rozšíření</a:t>
            </a:r>
            <a:endParaRPr sz="2400">
              <a:solidFill>
                <a:schemeClr val="dk1"/>
              </a:solidFill>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5" name="Shape 2515"/>
        <p:cNvGrpSpPr/>
        <p:nvPr/>
      </p:nvGrpSpPr>
      <p:grpSpPr>
        <a:xfrm>
          <a:off x="0" y="0"/>
          <a:ext cx="0" cy="0"/>
          <a:chOff x="0" y="0"/>
          <a:chExt cx="0" cy="0"/>
        </a:xfrm>
      </p:grpSpPr>
      <p:sp>
        <p:nvSpPr>
          <p:cNvPr id="2516" name="Google Shape;2516;g2506322d183_3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7" name="Google Shape;2517;g2506322d183_3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Konverze - nákup / formulář</a:t>
            </a:r>
            <a:endParaRPr sz="2400"/>
          </a:p>
          <a:p>
            <a:pPr indent="0" lvl="0" marL="0" rtl="0" algn="l">
              <a:spcBef>
                <a:spcPts val="0"/>
              </a:spcBef>
              <a:spcAft>
                <a:spcPts val="0"/>
              </a:spcAft>
              <a:buClr>
                <a:schemeClr val="dk1"/>
              </a:buClr>
              <a:buSzPts val="1100"/>
              <a:buFont typeface="Arial"/>
              <a:buNone/>
            </a:pPr>
            <a:r>
              <a:rPr lang="en" sz="2400"/>
              <a:t>Zaznamenání</a:t>
            </a:r>
            <a:endParaRPr sz="2400"/>
          </a:p>
          <a:p>
            <a:pPr indent="0" lvl="0" marL="0" rtl="0" algn="l">
              <a:spcBef>
                <a:spcPts val="0"/>
              </a:spcBef>
              <a:spcAft>
                <a:spcPts val="0"/>
              </a:spcAft>
              <a:buClr>
                <a:schemeClr val="dk1"/>
              </a:buClr>
              <a:buSzPts val="1100"/>
              <a:buFont typeface="Arial"/>
              <a:buNone/>
            </a:pPr>
            <a:r>
              <a:rPr lang="en" sz="2400"/>
              <a:t>Zesílení synapse</a:t>
            </a:r>
            <a:endParaRPr sz="2400"/>
          </a:p>
          <a:p>
            <a:pPr indent="0" lvl="0" marL="0" rtl="0" algn="l">
              <a:spcBef>
                <a:spcPts val="0"/>
              </a:spcBef>
              <a:spcAft>
                <a:spcPts val="0"/>
              </a:spcAft>
              <a:buClr>
                <a:schemeClr val="dk1"/>
              </a:buClr>
              <a:buSzPts val="1100"/>
              <a:buFont typeface="Arial"/>
              <a:buNone/>
            </a:pPr>
            <a:r>
              <a:rPr lang="en" sz="2400"/>
              <a:t>Příklad</a:t>
            </a:r>
            <a:endParaRPr sz="2400"/>
          </a:p>
          <a:p>
            <a:pPr indent="0" lvl="0" marL="0" rtl="0" algn="l">
              <a:spcBef>
                <a:spcPts val="0"/>
              </a:spcBef>
              <a:spcAft>
                <a:spcPts val="0"/>
              </a:spcAft>
              <a:buClr>
                <a:schemeClr val="dk1"/>
              </a:buClr>
              <a:buSzPts val="1100"/>
              <a:buFont typeface="Arial"/>
              <a:buNone/>
            </a:pPr>
            <a:r>
              <a:rPr lang="en" sz="2400"/>
              <a:t>Zvýšení CPC</a:t>
            </a:r>
            <a:endParaRPr sz="2400"/>
          </a:p>
          <a:p>
            <a:pPr indent="0" lvl="0" marL="0" rtl="0" algn="l">
              <a:spcBef>
                <a:spcPts val="0"/>
              </a:spcBef>
              <a:spcAft>
                <a:spcPts val="0"/>
              </a:spcAft>
              <a:buClr>
                <a:schemeClr val="dk1"/>
              </a:buClr>
              <a:buSzPts val="1100"/>
              <a:buFont typeface="Arial"/>
              <a:buNone/>
            </a:pPr>
            <a:r>
              <a:rPr lang="en" sz="2400"/>
              <a:t>Vyšší pravď.</a:t>
            </a:r>
            <a:endParaRPr sz="2400"/>
          </a:p>
          <a:p>
            <a:pPr indent="0" lvl="0" marL="0" rtl="0" algn="l">
              <a:spcBef>
                <a:spcPts val="0"/>
              </a:spcBef>
              <a:spcAft>
                <a:spcPts val="0"/>
              </a:spcAft>
              <a:buClr>
                <a:schemeClr val="dk1"/>
              </a:buClr>
              <a:buSzPts val="1100"/>
              <a:buFont typeface="Arial"/>
              <a:buNone/>
            </a:pPr>
            <a:r>
              <a:rPr lang="en" sz="2400"/>
              <a:t>Znovu a znovu</a:t>
            </a:r>
            <a:endParaRPr sz="2400"/>
          </a:p>
          <a:p>
            <a:pPr indent="0" lvl="0" marL="0" rtl="0" algn="l">
              <a:spcBef>
                <a:spcPts val="0"/>
              </a:spcBef>
              <a:spcAft>
                <a:spcPts val="0"/>
              </a:spcAft>
              <a:buClr>
                <a:schemeClr val="dk1"/>
              </a:buClr>
              <a:buSzPts val="1100"/>
              <a:buFont typeface="Arial"/>
              <a:buNone/>
            </a:pPr>
            <a:r>
              <a:rPr lang="en" sz="2400"/>
              <a:t>tuhle činnost dělá stroj lépe než člověk.</a:t>
            </a:r>
            <a:endParaRPr sz="2400"/>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g22a229de200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9" name="Google Shape;2539;g22a229de200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Vstupují tam také všechny Signály - gmail, yt, mapy, android</a:t>
            </a:r>
            <a:endParaRPr sz="2400"/>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7" name="Shape 1307"/>
        <p:cNvGrpSpPr/>
        <p:nvPr/>
      </p:nvGrpSpPr>
      <p:grpSpPr>
        <a:xfrm>
          <a:off x="0" y="0"/>
          <a:ext cx="0" cy="0"/>
          <a:chOff x="0" y="0"/>
          <a:chExt cx="0" cy="0"/>
        </a:xfrm>
      </p:grpSpPr>
      <p:sp>
        <p:nvSpPr>
          <p:cNvPr id="1308" name="Google Shape;1308;g6da30fcb9b_0_1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9" name="Google Shape;1309;g6da30fcb9b_0_1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YT, mapy, gmail, chrome, android</a:t>
            </a:r>
            <a:endParaRPr sz="2400"/>
          </a:p>
          <a:p>
            <a:pPr indent="0" lvl="0" marL="0" rtl="0" algn="l">
              <a:spcBef>
                <a:spcPts val="0"/>
              </a:spcBef>
              <a:spcAft>
                <a:spcPts val="0"/>
              </a:spcAft>
              <a:buNone/>
            </a:pPr>
            <a:r>
              <a:rPr lang="en" sz="2400"/>
              <a:t>92% tržní podíl</a:t>
            </a:r>
            <a:endParaRPr sz="2400"/>
          </a:p>
          <a:p>
            <a:pPr indent="0" lvl="0" marL="0" rtl="0" algn="l">
              <a:spcBef>
                <a:spcPts val="0"/>
              </a:spcBef>
              <a:spcAft>
                <a:spcPts val="0"/>
              </a:spcAft>
              <a:buNone/>
            </a:pPr>
            <a:r>
              <a:rPr lang="en" sz="2400"/>
              <a:t>4</a:t>
            </a:r>
            <a:r>
              <a:rPr lang="en" sz="2400"/>
              <a:t>. Nejhodnotnější</a:t>
            </a:r>
            <a:endParaRPr sz="2400"/>
          </a:p>
          <a:p>
            <a:pPr indent="0" lvl="0" marL="0" rtl="0" algn="l">
              <a:spcBef>
                <a:spcPts val="0"/>
              </a:spcBef>
              <a:spcAft>
                <a:spcPts val="0"/>
              </a:spcAft>
              <a:buNone/>
            </a:pPr>
            <a:r>
              <a:rPr b="1" lang="en" sz="2400"/>
              <a:t>80% Google Ads</a:t>
            </a:r>
            <a:endParaRPr b="1" sz="2400"/>
          </a:p>
          <a:p>
            <a:pPr indent="0" lvl="0" marL="0" rtl="0" algn="l">
              <a:spcBef>
                <a:spcPts val="0"/>
              </a:spcBef>
              <a:spcAft>
                <a:spcPts val="0"/>
              </a:spcAft>
              <a:buClr>
                <a:schemeClr val="dk1"/>
              </a:buClr>
              <a:buSzPts val="1100"/>
              <a:buFont typeface="Arial"/>
              <a:buNone/>
            </a:pPr>
            <a:r>
              <a:rPr lang="en" sz="2400">
                <a:solidFill>
                  <a:schemeClr val="dk1"/>
                </a:solidFill>
              </a:rPr>
              <a:t>zaměřím se na Google Ads, který má nejvíce možnosti založení a optimalizace.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Principy ale můžete aplikovat i na Sklik, Heureku, Zboží.cz, FB. </a:t>
            </a:r>
            <a:endParaRPr sz="2400"/>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4" name="Shape 2544"/>
        <p:cNvGrpSpPr/>
        <p:nvPr/>
      </p:nvGrpSpPr>
      <p:grpSpPr>
        <a:xfrm>
          <a:off x="0" y="0"/>
          <a:ext cx="0" cy="0"/>
          <a:chOff x="0" y="0"/>
          <a:chExt cx="0" cy="0"/>
        </a:xfrm>
      </p:grpSpPr>
      <p:sp>
        <p:nvSpPr>
          <p:cNvPr id="2545" name="Google Shape;2545;g1216efeabc5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6" name="Google Shape;2546;g1216efeabc5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Pokračuje dokud není sebejistý, že má dobrou teorii o fenoménu, který studuje</a:t>
            </a:r>
            <a:endParaRPr sz="2400">
              <a:solidFill>
                <a:srgbClr val="3C3F43"/>
              </a:solidFill>
              <a:highlight>
                <a:srgbClr val="FFFFFF"/>
              </a:highlight>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0" name="Shape 2560"/>
        <p:cNvGrpSpPr/>
        <p:nvPr/>
      </p:nvGrpSpPr>
      <p:grpSpPr>
        <a:xfrm>
          <a:off x="0" y="0"/>
          <a:ext cx="0" cy="0"/>
          <a:chOff x="0" y="0"/>
          <a:chExt cx="0" cy="0"/>
        </a:xfrm>
      </p:grpSpPr>
      <p:sp>
        <p:nvSpPr>
          <p:cNvPr id="2561" name="Google Shape;2561;g228049c0549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2" name="Google Shape;2562;g228049c0549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sz="2400">
              <a:solidFill>
                <a:schemeClr val="dk1"/>
              </a:solidFil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0" name="Shape 2570"/>
        <p:cNvGrpSpPr/>
        <p:nvPr/>
      </p:nvGrpSpPr>
      <p:grpSpPr>
        <a:xfrm>
          <a:off x="0" y="0"/>
          <a:ext cx="0" cy="0"/>
          <a:chOff x="0" y="0"/>
          <a:chExt cx="0" cy="0"/>
        </a:xfrm>
      </p:grpSpPr>
      <p:sp>
        <p:nvSpPr>
          <p:cNvPr id="2571" name="Google Shape;2571;g228049c0549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2" name="Google Shape;2572;g228049c0549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FB taky využívá strojové učení a neuronové síte. Např na strategie nabídek, dynamické kreativy a look a like publika.</a:t>
            </a:r>
            <a:endParaRPr sz="1200">
              <a:solidFill>
                <a:srgbClr val="D1D5DB"/>
              </a:solidFill>
              <a:highlight>
                <a:srgbClr val="444654"/>
              </a:highlight>
              <a:latin typeface="Roboto"/>
              <a:ea typeface="Roboto"/>
              <a:cs typeface="Roboto"/>
              <a:sym typeface="Roboto"/>
            </a:endParaRPr>
          </a:p>
          <a:p>
            <a:pPr indent="0" lvl="0" marL="0" rtl="0" algn="l">
              <a:spcBef>
                <a:spcPts val="0"/>
              </a:spcBef>
              <a:spcAft>
                <a:spcPts val="0"/>
              </a:spcAft>
              <a:buNone/>
            </a:pPr>
            <a:r>
              <a:t/>
            </a:r>
            <a:endParaRPr sz="2400"/>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7" name="Shape 2577"/>
        <p:cNvGrpSpPr/>
        <p:nvPr/>
      </p:nvGrpSpPr>
      <p:grpSpPr>
        <a:xfrm>
          <a:off x="0" y="0"/>
          <a:ext cx="0" cy="0"/>
          <a:chOff x="0" y="0"/>
          <a:chExt cx="0" cy="0"/>
        </a:xfrm>
      </p:grpSpPr>
      <p:sp>
        <p:nvSpPr>
          <p:cNvPr id="2578" name="Google Shape;2578;g24d373ad4b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9" name="Google Shape;2579;g24d373ad4b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Jiří Schaffer na PPC campu prezentoval AI nástroje pro PPC</a:t>
            </a:r>
            <a:endParaRPr sz="2400"/>
          </a:p>
          <a:p>
            <a:pPr indent="0" lvl="0" marL="0" rtl="0" algn="l">
              <a:spcBef>
                <a:spcPts val="0"/>
              </a:spcBef>
              <a:spcAft>
                <a:spcPts val="0"/>
              </a:spcAft>
              <a:buNone/>
            </a:pPr>
            <a:r>
              <a:rPr lang="en" sz="2400"/>
              <a:t>Product studio - Doplní pozadí -</a:t>
            </a:r>
            <a:r>
              <a:rPr lang="en" sz="2400">
                <a:solidFill>
                  <a:srgbClr val="252525"/>
                </a:solidFill>
                <a:latin typeface="Roboto"/>
                <a:ea typeface="Roboto"/>
                <a:cs typeface="Roboto"/>
                <a:sym typeface="Roboto"/>
              </a:rPr>
              <a:t>odstraňte pozadí, zvětšete obrázek a popište, jak chcete, aby obrázek vypadal (známé jako „generování scény“).</a:t>
            </a:r>
            <a:endParaRPr sz="2400"/>
          </a:p>
          <a:p>
            <a:pPr indent="0" lvl="0" marL="0" rtl="0" algn="l">
              <a:spcBef>
                <a:spcPts val="0"/>
              </a:spcBef>
              <a:spcAft>
                <a:spcPts val="0"/>
              </a:spcAft>
              <a:buNone/>
            </a:pPr>
            <a:r>
              <a:rPr lang="en" sz="2400"/>
              <a:t>Clicking goat z Paramtrum udělá popis.</a:t>
            </a:r>
            <a:endParaRPr sz="2400"/>
          </a:p>
          <a:p>
            <a:pPr indent="0" lvl="0" marL="0" rtl="0" algn="l">
              <a:spcBef>
                <a:spcPts val="0"/>
              </a:spcBef>
              <a:spcAft>
                <a:spcPts val="0"/>
              </a:spcAft>
              <a:buNone/>
            </a:pPr>
            <a:r>
              <a:rPr lang="en" sz="2400"/>
              <a:t>Zbytek na blogu Jirky - odkaz v popisu.</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1200" u="sng">
                <a:solidFill>
                  <a:srgbClr val="E8EAED"/>
                </a:solidFill>
                <a:highlight>
                  <a:srgbClr val="202124"/>
                </a:highlight>
                <a:latin typeface="Roboto"/>
                <a:ea typeface="Roboto"/>
                <a:cs typeface="Roboto"/>
                <a:sym typeface="Roboto"/>
                <a:hlinkClick r:id="rId2">
                  <a:extLst>
                    <a:ext uri="{A12FA001-AC4F-418D-AE19-62706E023703}">
                      <ahyp:hlinkClr val="tx"/>
                    </a:ext>
                  </a:extLst>
                </a:hlinkClick>
              </a:rPr>
              <a:t>https://jirischaffer.substack.com/p/vyuziti-ai-nastroju-pro-ppc-specialisty</a:t>
            </a:r>
            <a:endParaRPr sz="2400"/>
          </a:p>
          <a:p>
            <a:pPr indent="0" lvl="0" marL="0" rtl="0" algn="l">
              <a:spcBef>
                <a:spcPts val="0"/>
              </a:spcBef>
              <a:spcAft>
                <a:spcPts val="0"/>
              </a:spcAft>
              <a:buNone/>
            </a:pPr>
            <a:r>
              <a:t/>
            </a:r>
            <a:endParaRPr sz="2400"/>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4" name="Shape 2584"/>
        <p:cNvGrpSpPr/>
        <p:nvPr/>
      </p:nvGrpSpPr>
      <p:grpSpPr>
        <a:xfrm>
          <a:off x="0" y="0"/>
          <a:ext cx="0" cy="0"/>
          <a:chOff x="0" y="0"/>
          <a:chExt cx="0" cy="0"/>
        </a:xfrm>
      </p:grpSpPr>
      <p:sp>
        <p:nvSpPr>
          <p:cNvPr id="2585" name="Google Shape;2585;g228049c0549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6" name="Google Shape;2586;g228049c0549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Největší úspora času</a:t>
            </a:r>
            <a:endParaRPr sz="2400">
              <a:solidFill>
                <a:schemeClr val="dk1"/>
              </a:solidFill>
            </a:endParaRPr>
          </a:p>
          <a:p>
            <a:pPr indent="0" lvl="0" marL="0" rtl="0" algn="l">
              <a:spcBef>
                <a:spcPts val="0"/>
              </a:spcBef>
              <a:spcAft>
                <a:spcPts val="0"/>
              </a:spcAft>
              <a:buNone/>
            </a:pPr>
            <a:r>
              <a:rPr lang="en" sz="2400">
                <a:solidFill>
                  <a:schemeClr val="dk1"/>
                </a:solidFill>
              </a:rPr>
              <a:t>Menší možnosti optimalizace</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None/>
            </a:pPr>
            <a:r>
              <a:rPr lang="en" sz="2400"/>
              <a:t>Jsou strategie nabídek, které na základě strojového učení optimalizují na daný cíl.</a:t>
            </a:r>
            <a:endParaRPr sz="2400"/>
          </a:p>
          <a:p>
            <a:pPr indent="0" lvl="0" marL="0" rtl="0" algn="l">
              <a:spcBef>
                <a:spcPts val="0"/>
              </a:spcBef>
              <a:spcAft>
                <a:spcPts val="0"/>
              </a:spcAft>
              <a:buNone/>
            </a:pPr>
            <a:r>
              <a:rPr lang="en" sz="2400">
                <a:solidFill>
                  <a:schemeClr val="dk1"/>
                </a:solidFill>
              </a:rPr>
              <a:t>Každá chytrá nabídka (neuronka) se musí chovat jinak.</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None/>
            </a:pPr>
            <a:r>
              <a:t/>
            </a:r>
            <a:endParaRPr sz="2400"/>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5" name="Shape 2595"/>
        <p:cNvGrpSpPr/>
        <p:nvPr/>
      </p:nvGrpSpPr>
      <p:grpSpPr>
        <a:xfrm>
          <a:off x="0" y="0"/>
          <a:ext cx="0" cy="0"/>
          <a:chOff x="0" y="0"/>
          <a:chExt cx="0" cy="0"/>
        </a:xfrm>
      </p:grpSpPr>
      <p:sp>
        <p:nvSpPr>
          <p:cNvPr id="2596" name="Google Shape;2596;g228049c0549_0_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7" name="Google Shape;2597;g228049c0549_0_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Ignoruje CPC, CPA, ROAS…</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Mužeme zapnout i u nové kampaně, ale pouze pokud vidíme, že se prodává i přes jiné kanály.</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Pokud CPA uškrtí kampaň a chceme znovu nasbírat data</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solidFill>
                <a:schemeClr val="dk1"/>
              </a:solidFill>
            </a:endParaRPr>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6" name="Shape 2606"/>
        <p:cNvGrpSpPr/>
        <p:nvPr/>
      </p:nvGrpSpPr>
      <p:grpSpPr>
        <a:xfrm>
          <a:off x="0" y="0"/>
          <a:ext cx="0" cy="0"/>
          <a:chOff x="0" y="0"/>
          <a:chExt cx="0" cy="0"/>
        </a:xfrm>
      </p:grpSpPr>
      <p:sp>
        <p:nvSpPr>
          <p:cNvPr id="2607" name="Google Shape;2607;g11adc35ad57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8" name="Google Shape;2608;g11adc35ad57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0" name="Shape 2630"/>
        <p:cNvGrpSpPr/>
        <p:nvPr/>
      </p:nvGrpSpPr>
      <p:grpSpPr>
        <a:xfrm>
          <a:off x="0" y="0"/>
          <a:ext cx="0" cy="0"/>
          <a:chOff x="0" y="0"/>
          <a:chExt cx="0" cy="0"/>
        </a:xfrm>
      </p:grpSpPr>
      <p:sp>
        <p:nvSpPr>
          <p:cNvPr id="2631" name="Google Shape;2631;g22a229de200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2" name="Google Shape;2632;g22a229de200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solidFill>
                  <a:schemeClr val="dk1"/>
                </a:solidFill>
              </a:rPr>
              <a:t>P</a:t>
            </a:r>
            <a:r>
              <a:rPr lang="en" sz="2400">
                <a:solidFill>
                  <a:schemeClr val="dk1"/>
                </a:solidFill>
              </a:rPr>
              <a:t>o nasbírání konverzí 15-20 za měsíc přepnout na CPA</a:t>
            </a:r>
            <a:endParaRPr sz="2400">
              <a:solidFill>
                <a:schemeClr val="dk1"/>
              </a:solidFill>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9" name="Shape 2659"/>
        <p:cNvGrpSpPr/>
        <p:nvPr/>
      </p:nvGrpSpPr>
      <p:grpSpPr>
        <a:xfrm>
          <a:off x="0" y="0"/>
          <a:ext cx="0" cy="0"/>
          <a:chOff x="0" y="0"/>
          <a:chExt cx="0" cy="0"/>
        </a:xfrm>
      </p:grpSpPr>
      <p:sp>
        <p:nvSpPr>
          <p:cNvPr id="2660" name="Google Shape;2660;g229e14f77f0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1" name="Google Shape;2661;g229e14f77f0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Omezený počet aukcí - už nepůjde všude jako Max. konv.</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rPr lang="en" sz="2400"/>
              <a:t>Nastavit CPA na základě hist dat. Radši volněji a postupně utahovat.</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lnSpc>
                <a:spcPct val="115000"/>
              </a:lnSpc>
              <a:spcBef>
                <a:spcPts val="0"/>
              </a:spcBef>
              <a:spcAft>
                <a:spcPts val="0"/>
              </a:spcAft>
              <a:buClr>
                <a:schemeClr val="dk1"/>
              </a:buClr>
              <a:buSzPts val="1100"/>
              <a:buFont typeface="Arial"/>
              <a:buNone/>
            </a:pPr>
            <a:r>
              <a:t/>
            </a:r>
            <a:endParaRPr sz="1800">
              <a:solidFill>
                <a:schemeClr val="lt1"/>
              </a:solidFill>
              <a:latin typeface="Montserrat SemiBold"/>
              <a:ea typeface="Montserrat SemiBold"/>
              <a:cs typeface="Montserrat SemiBold"/>
              <a:sym typeface="Montserrat SemiBold"/>
            </a:endParaRPr>
          </a:p>
          <a:p>
            <a:pPr indent="0" lvl="0" marL="0" rtl="0" algn="l">
              <a:spcBef>
                <a:spcPts val="0"/>
              </a:spcBef>
              <a:spcAft>
                <a:spcPts val="0"/>
              </a:spcAft>
              <a:buNone/>
            </a:pPr>
            <a:r>
              <a:t/>
            </a:r>
            <a:endParaRPr sz="2400"/>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1" name="Shape 2671"/>
        <p:cNvGrpSpPr/>
        <p:nvPr/>
      </p:nvGrpSpPr>
      <p:grpSpPr>
        <a:xfrm>
          <a:off x="0" y="0"/>
          <a:ext cx="0" cy="0"/>
          <a:chOff x="0" y="0"/>
          <a:chExt cx="0" cy="0"/>
        </a:xfrm>
      </p:grpSpPr>
      <p:sp>
        <p:nvSpPr>
          <p:cNvPr id="2672" name="Google Shape;2672;g24ce71b01b4_0_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3" name="Google Shape;2673;g24ce71b01b4_0_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 name="Shape 1326"/>
        <p:cNvGrpSpPr/>
        <p:nvPr/>
      </p:nvGrpSpPr>
      <p:grpSpPr>
        <a:xfrm>
          <a:off x="0" y="0"/>
          <a:ext cx="0" cy="0"/>
          <a:chOff x="0" y="0"/>
          <a:chExt cx="0" cy="0"/>
        </a:xfrm>
      </p:grpSpPr>
      <p:sp>
        <p:nvSpPr>
          <p:cNvPr id="1327" name="Google Shape;1327;g6da30fcb9b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8" name="Google Shape;1328;g6da30fcb9b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Zakládání kampaní - tvoříme strategie, pokrytí celý nákupní proces - MM</a:t>
            </a:r>
            <a:endParaRPr sz="2400"/>
          </a:p>
          <a:p>
            <a:pPr indent="0" lvl="0" marL="0" rtl="0" algn="l">
              <a:spcBef>
                <a:spcPts val="0"/>
              </a:spcBef>
              <a:spcAft>
                <a:spcPts val="0"/>
              </a:spcAft>
              <a:buNone/>
            </a:pPr>
            <a:r>
              <a:rPr lang="en" sz="2400"/>
              <a:t>Optimalizace - zvyšování profitability</a:t>
            </a:r>
            <a:r>
              <a:rPr lang="en" sz="2400"/>
              <a:t>, vice v sekci Optimalizace</a:t>
            </a:r>
            <a:endParaRPr sz="2400"/>
          </a:p>
          <a:p>
            <a:pPr indent="0" lvl="0" marL="0" rtl="0" algn="l">
              <a:spcBef>
                <a:spcPts val="0"/>
              </a:spcBef>
              <a:spcAft>
                <a:spcPts val="0"/>
              </a:spcAft>
              <a:buNone/>
            </a:pPr>
            <a:r>
              <a:rPr lang="en" sz="2400"/>
              <a:t>Vyhodnocování - výsledky celé firmy - Jak na měřitelnost</a:t>
            </a:r>
            <a:endParaRPr sz="2400"/>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5" name="Shape 2695"/>
        <p:cNvGrpSpPr/>
        <p:nvPr/>
      </p:nvGrpSpPr>
      <p:grpSpPr>
        <a:xfrm>
          <a:off x="0" y="0"/>
          <a:ext cx="0" cy="0"/>
          <a:chOff x="0" y="0"/>
          <a:chExt cx="0" cy="0"/>
        </a:xfrm>
      </p:grpSpPr>
      <p:sp>
        <p:nvSpPr>
          <p:cNvPr id="2696" name="Google Shape;2696;g24ce71b01b4_0_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7" name="Google Shape;2697;g24ce71b01b4_0_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2" name="Shape 2722"/>
        <p:cNvGrpSpPr/>
        <p:nvPr/>
      </p:nvGrpSpPr>
      <p:grpSpPr>
        <a:xfrm>
          <a:off x="0" y="0"/>
          <a:ext cx="0" cy="0"/>
          <a:chOff x="0" y="0"/>
          <a:chExt cx="0" cy="0"/>
        </a:xfrm>
      </p:grpSpPr>
      <p:sp>
        <p:nvSpPr>
          <p:cNvPr id="2723" name="Google Shape;2723;g229e14f77f0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4" name="Google Shape;2724;g229e14f77f0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rPr>
              <a:t>Ignoruje CPC, CPA, ROAS</a:t>
            </a:r>
            <a:endParaRPr sz="2400">
              <a:solidFill>
                <a:schemeClr val="dk1"/>
              </a:solidFill>
            </a:endParaRPr>
          </a:p>
          <a:p>
            <a:pPr indent="0" lvl="0" marL="0" rtl="0" algn="l">
              <a:spcBef>
                <a:spcPts val="0"/>
              </a:spcBef>
              <a:spcAft>
                <a:spcPts val="0"/>
              </a:spcAft>
              <a:buNone/>
            </a:pPr>
            <a:r>
              <a:rPr lang="en" sz="2400">
                <a:solidFill>
                  <a:schemeClr val="dk1"/>
                </a:solidFill>
              </a:rPr>
              <a:t>Zaměřuje se na dražší produkty</a:t>
            </a:r>
            <a:endParaRPr sz="2400"/>
          </a:p>
          <a:p>
            <a:pPr indent="0" lvl="0" marL="0" rtl="0" algn="l">
              <a:spcBef>
                <a:spcPts val="0"/>
              </a:spcBef>
              <a:spcAft>
                <a:spcPts val="0"/>
              </a:spcAft>
              <a:buClr>
                <a:schemeClr val="dk1"/>
              </a:buClr>
              <a:buSzPts val="1100"/>
              <a:buFont typeface="Arial"/>
              <a:buNone/>
            </a:pPr>
            <a:r>
              <a:rPr lang="en" sz="2400"/>
              <a:t>Moc pro rozjezd kampaně nepoužíváme</a:t>
            </a:r>
            <a:endParaRPr sz="2400"/>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3" name="Shape 2733"/>
        <p:cNvGrpSpPr/>
        <p:nvPr/>
      </p:nvGrpSpPr>
      <p:grpSpPr>
        <a:xfrm>
          <a:off x="0" y="0"/>
          <a:ext cx="0" cy="0"/>
          <a:chOff x="0" y="0"/>
          <a:chExt cx="0" cy="0"/>
        </a:xfrm>
      </p:grpSpPr>
      <p:sp>
        <p:nvSpPr>
          <p:cNvPr id="2734" name="Google Shape;2734;g24ce71b01b4_0_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5" name="Google Shape;2735;g24ce71b01b4_0_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7" name="Shape 2757"/>
        <p:cNvGrpSpPr/>
        <p:nvPr/>
      </p:nvGrpSpPr>
      <p:grpSpPr>
        <a:xfrm>
          <a:off x="0" y="0"/>
          <a:ext cx="0" cy="0"/>
          <a:chOff x="0" y="0"/>
          <a:chExt cx="0" cy="0"/>
        </a:xfrm>
      </p:grpSpPr>
      <p:sp>
        <p:nvSpPr>
          <p:cNvPr id="2758" name="Google Shape;2758;g209d4856b9e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9" name="Google Shape;2759;g209d4856b9e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6" name="Shape 2786"/>
        <p:cNvGrpSpPr/>
        <p:nvPr/>
      </p:nvGrpSpPr>
      <p:grpSpPr>
        <a:xfrm>
          <a:off x="0" y="0"/>
          <a:ext cx="0" cy="0"/>
          <a:chOff x="0" y="0"/>
          <a:chExt cx="0" cy="0"/>
        </a:xfrm>
      </p:grpSpPr>
      <p:sp>
        <p:nvSpPr>
          <p:cNvPr id="2787" name="Google Shape;2787;g229e14f77f0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8" name="Google Shape;2788;g229e14f77f0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ROAS = return on ad spend.</a:t>
            </a:r>
            <a:endParaRPr sz="2400"/>
          </a:p>
          <a:p>
            <a:pPr indent="0" lvl="0" marL="0" rtl="0" algn="l">
              <a:spcBef>
                <a:spcPts val="0"/>
              </a:spcBef>
              <a:spcAft>
                <a:spcPts val="0"/>
              </a:spcAft>
              <a:buClr>
                <a:schemeClr val="dk1"/>
              </a:buClr>
              <a:buSzPts val="1100"/>
              <a:buFont typeface="Arial"/>
              <a:buNone/>
            </a:pPr>
            <a:r>
              <a:rPr lang="en" sz="2400"/>
              <a:t>Pravděpodobnost konverze + za vyšší hodnotu</a:t>
            </a:r>
            <a:endParaRPr sz="2400"/>
          </a:p>
          <a:p>
            <a:pPr indent="0" lvl="0" marL="0" rtl="0" algn="l">
              <a:spcBef>
                <a:spcPts val="0"/>
              </a:spcBef>
              <a:spcAft>
                <a:spcPts val="0"/>
              </a:spcAft>
              <a:buClr>
                <a:schemeClr val="dk1"/>
              </a:buClr>
              <a:buSzPts val="1100"/>
              <a:buFont typeface="Arial"/>
              <a:buNone/>
            </a:pPr>
            <a:r>
              <a:rPr lang="en" sz="2400"/>
              <a:t>Od 15 konv. </a:t>
            </a:r>
            <a:endParaRPr sz="2400"/>
          </a:p>
          <a:p>
            <a:pPr indent="0" lvl="0" marL="0" rtl="0" algn="l">
              <a:spcBef>
                <a:spcPts val="0"/>
              </a:spcBef>
              <a:spcAft>
                <a:spcPts val="0"/>
              </a:spcAft>
              <a:buClr>
                <a:schemeClr val="dk1"/>
              </a:buClr>
              <a:buSzPts val="1100"/>
              <a:buFont typeface="Arial"/>
              <a:buNone/>
            </a:pPr>
            <a:r>
              <a:rPr lang="en" sz="2400"/>
              <a:t>Ideálně 50</a:t>
            </a:r>
            <a:endParaRPr sz="2400"/>
          </a:p>
          <a:p>
            <a:pPr indent="0" lvl="0" marL="0" rtl="0" algn="l">
              <a:spcBef>
                <a:spcPts val="0"/>
              </a:spcBef>
              <a:spcAft>
                <a:spcPts val="0"/>
              </a:spcAft>
              <a:buClr>
                <a:schemeClr val="dk1"/>
              </a:buClr>
              <a:buSzPts val="1100"/>
              <a:buFont typeface="Arial"/>
              <a:buNone/>
            </a:pPr>
            <a:r>
              <a:rPr lang="en" sz="2400"/>
              <a:t>Do kolika aukcí půjde</a:t>
            </a:r>
            <a:endParaRPr sz="2400"/>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4" name="Shape 2804"/>
        <p:cNvGrpSpPr/>
        <p:nvPr/>
      </p:nvGrpSpPr>
      <p:grpSpPr>
        <a:xfrm>
          <a:off x="0" y="0"/>
          <a:ext cx="0" cy="0"/>
          <a:chOff x="0" y="0"/>
          <a:chExt cx="0" cy="0"/>
        </a:xfrm>
      </p:grpSpPr>
      <p:sp>
        <p:nvSpPr>
          <p:cNvPr id="2805" name="Google Shape;2805;g24ce71b01b4_0_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6" name="Google Shape;2806;g24ce71b01b4_0_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8" name="Shape 2828"/>
        <p:cNvGrpSpPr/>
        <p:nvPr/>
      </p:nvGrpSpPr>
      <p:grpSpPr>
        <a:xfrm>
          <a:off x="0" y="0"/>
          <a:ext cx="0" cy="0"/>
          <a:chOff x="0" y="0"/>
          <a:chExt cx="0" cy="0"/>
        </a:xfrm>
      </p:grpSpPr>
      <p:sp>
        <p:nvSpPr>
          <p:cNvPr id="2829" name="Google Shape;2829;g209d4856b9e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0" name="Google Shape;2830;g209d4856b9e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2400"/>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3" name="Shape 2863"/>
        <p:cNvGrpSpPr/>
        <p:nvPr/>
      </p:nvGrpSpPr>
      <p:grpSpPr>
        <a:xfrm>
          <a:off x="0" y="0"/>
          <a:ext cx="0" cy="0"/>
          <a:chOff x="0" y="0"/>
          <a:chExt cx="0" cy="0"/>
        </a:xfrm>
      </p:grpSpPr>
      <p:sp>
        <p:nvSpPr>
          <p:cNvPr id="2864" name="Google Shape;2864;g229e14f77f0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5" name="Google Shape;2865;g229e14f77f0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Zcela nahoře</a:t>
            </a:r>
            <a:endParaRPr sz="2400"/>
          </a:p>
          <a:p>
            <a:pPr indent="0" lvl="0" marL="0" rtl="0" algn="l">
              <a:spcBef>
                <a:spcPts val="0"/>
              </a:spcBef>
              <a:spcAft>
                <a:spcPts val="0"/>
              </a:spcAft>
              <a:buClr>
                <a:schemeClr val="dk1"/>
              </a:buClr>
              <a:buSzPts val="1100"/>
              <a:buFont typeface="Arial"/>
              <a:buNone/>
            </a:pPr>
            <a:r>
              <a:rPr lang="en" sz="2400"/>
              <a:t>Horní část</a:t>
            </a:r>
            <a:endParaRPr sz="2400"/>
          </a:p>
          <a:p>
            <a:pPr indent="0" lvl="0" marL="0" rtl="0" algn="l">
              <a:spcBef>
                <a:spcPts val="0"/>
              </a:spcBef>
              <a:spcAft>
                <a:spcPts val="0"/>
              </a:spcAft>
              <a:buClr>
                <a:schemeClr val="dk1"/>
              </a:buClr>
              <a:buSzPts val="1100"/>
              <a:buFont typeface="Arial"/>
              <a:buNone/>
            </a:pPr>
            <a:r>
              <a:rPr lang="en" sz="2400"/>
              <a:t>Kdekoliv na stránce</a:t>
            </a:r>
            <a:endParaRPr sz="2400"/>
          </a:p>
          <a:p>
            <a:pPr indent="0" lvl="0" marL="0" rtl="0" algn="l">
              <a:spcBef>
                <a:spcPts val="0"/>
              </a:spcBef>
              <a:spcAft>
                <a:spcPts val="0"/>
              </a:spcAft>
              <a:buClr>
                <a:schemeClr val="dk1"/>
              </a:buClr>
              <a:buSzPts val="1100"/>
              <a:buFont typeface="Arial"/>
              <a:buNone/>
            </a:pPr>
            <a:r>
              <a:rPr lang="en" sz="2400"/>
              <a:t>Visibilita, zvýšení povědomí</a:t>
            </a:r>
            <a:endParaRPr b="1" sz="2400"/>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6" name="Shape 2876"/>
        <p:cNvGrpSpPr/>
        <p:nvPr/>
      </p:nvGrpSpPr>
      <p:grpSpPr>
        <a:xfrm>
          <a:off x="0" y="0"/>
          <a:ext cx="0" cy="0"/>
          <a:chOff x="0" y="0"/>
          <a:chExt cx="0" cy="0"/>
        </a:xfrm>
      </p:grpSpPr>
      <p:sp>
        <p:nvSpPr>
          <p:cNvPr id="2877" name="Google Shape;2877;g228049c0549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8" name="Google Shape;2878;g228049c0549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Mužete vypnout cílení na lokalitu</a:t>
            </a:r>
            <a:endParaRPr sz="2400"/>
          </a:p>
          <a:p>
            <a:pPr indent="0" lvl="0" marL="0" rtl="0" algn="l">
              <a:spcBef>
                <a:spcPts val="0"/>
              </a:spcBef>
              <a:spcAft>
                <a:spcPts val="0"/>
              </a:spcAft>
              <a:buNone/>
            </a:pPr>
            <a:r>
              <a:rPr lang="en" sz="2400"/>
              <a:t>U PMAx i čas</a:t>
            </a:r>
            <a:endParaRPr sz="2400"/>
          </a:p>
          <a:p>
            <a:pPr indent="0" lvl="0" marL="0" rtl="0" algn="l">
              <a:spcBef>
                <a:spcPts val="0"/>
              </a:spcBef>
              <a:spcAft>
                <a:spcPts val="0"/>
              </a:spcAft>
              <a:buNone/>
            </a:pPr>
            <a:r>
              <a:rPr lang="en" sz="2400"/>
              <a:t>Zařízení jen u vyhl</a:t>
            </a:r>
            <a:endParaRPr sz="2400"/>
          </a:p>
          <a:p>
            <a:pPr indent="0" lvl="0" marL="0" rtl="0" algn="l">
              <a:spcBef>
                <a:spcPts val="0"/>
              </a:spcBef>
              <a:spcAft>
                <a:spcPts val="0"/>
              </a:spcAft>
              <a:buNone/>
            </a:pPr>
            <a:r>
              <a:t/>
            </a:r>
            <a:endParaRPr sz="2400"/>
          </a:p>
          <a:p>
            <a:pPr indent="0" lvl="0" marL="0" rtl="0" algn="l">
              <a:spcBef>
                <a:spcPts val="0"/>
              </a:spcBef>
              <a:spcAft>
                <a:spcPts val="0"/>
              </a:spcAft>
              <a:buNone/>
            </a:pPr>
            <a:r>
              <a:rPr lang="en" sz="2400">
                <a:solidFill>
                  <a:schemeClr val="dk1"/>
                </a:solidFill>
              </a:rPr>
              <a:t>Měnit max o 20%</a:t>
            </a:r>
            <a:endParaRPr sz="2400">
              <a:solidFill>
                <a:schemeClr val="dk1"/>
              </a:solidFill>
            </a:endParaRPr>
          </a:p>
          <a:p>
            <a:pPr indent="0" lvl="0" marL="0" rtl="0" algn="l">
              <a:spcBef>
                <a:spcPts val="0"/>
              </a:spcBef>
              <a:spcAft>
                <a:spcPts val="0"/>
              </a:spcAft>
              <a:buNone/>
            </a:pPr>
            <a:r>
              <a:rPr lang="en" sz="2400">
                <a:solidFill>
                  <a:schemeClr val="dk1"/>
                </a:solidFill>
              </a:rPr>
              <a:t>Počítat se zpožděním konverzí</a:t>
            </a:r>
            <a:endParaRPr sz="2400">
              <a:solidFill>
                <a:schemeClr val="dk1"/>
              </a:solidFill>
            </a:endParaRPr>
          </a:p>
          <a:p>
            <a:pPr indent="0" lvl="0" marL="0" rtl="0" algn="l">
              <a:spcBef>
                <a:spcPts val="0"/>
              </a:spcBef>
              <a:spcAft>
                <a:spcPts val="0"/>
              </a:spcAft>
              <a:buClr>
                <a:schemeClr val="dk1"/>
              </a:buClr>
              <a:buSzPts val="1100"/>
              <a:buFont typeface="Arial"/>
              <a:buNone/>
            </a:pPr>
            <a:r>
              <a:rPr lang="en" sz="2400">
                <a:solidFill>
                  <a:schemeClr val="dk1"/>
                </a:solidFill>
              </a:rPr>
              <a:t>Pokud u kampaně děláte velkou změnu, tak pouze 1, at ji dokážeme vyhodnotit</a:t>
            </a:r>
            <a:endParaRPr sz="2400">
              <a:solidFill>
                <a:schemeClr val="dk1"/>
              </a:solidFil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7" name="Shape 2947"/>
        <p:cNvGrpSpPr/>
        <p:nvPr/>
      </p:nvGrpSpPr>
      <p:grpSpPr>
        <a:xfrm>
          <a:off x="0" y="0"/>
          <a:ext cx="0" cy="0"/>
          <a:chOff x="0" y="0"/>
          <a:chExt cx="0" cy="0"/>
        </a:xfrm>
      </p:grpSpPr>
      <p:sp>
        <p:nvSpPr>
          <p:cNvPr id="2948" name="Google Shape;2948;g228049c0549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9" name="Google Shape;2949;g228049c0549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400"/>
              <a:t>př. auto: nemusíš přesně vedet jak motor funguje musís vedět jak řídít</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Clr>
                <a:schemeClr val="dk1"/>
              </a:buClr>
              <a:buSzPts val="1100"/>
              <a:buFont typeface="Arial"/>
              <a:buNone/>
            </a:pPr>
            <a:r>
              <a:t/>
            </a:r>
            <a:endParaRPr sz="2400"/>
          </a:p>
          <a:p>
            <a:pPr indent="0" lvl="0" marL="0" rtl="0" algn="l">
              <a:spcBef>
                <a:spcPts val="0"/>
              </a:spcBef>
              <a:spcAft>
                <a:spcPts val="0"/>
              </a:spcAft>
              <a:buNone/>
            </a:pPr>
            <a:r>
              <a:t/>
            </a:r>
            <a:endParaRPr sz="24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a:spcBef>
                <a:spcPts val="0"/>
              </a:spcBef>
              <a:spcAft>
                <a:spcPts val="0"/>
              </a:spcAft>
              <a:buClr>
                <a:schemeClr val="lt1"/>
              </a:buClr>
              <a:buSzPts val="5200"/>
              <a:buNone/>
              <a:defRPr sz="5200">
                <a:solidFill>
                  <a:schemeClr val="lt1"/>
                </a:solidFill>
              </a:defRPr>
            </a:lvl1pPr>
            <a:lvl2pPr lvl="1">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10" name="Google Shape;10;p2"/>
          <p:cNvSpPr txBox="1"/>
          <p:nvPr>
            <p:ph idx="1" type="subTitle"/>
          </p:nvPr>
        </p:nvSpPr>
        <p:spPr>
          <a:xfrm>
            <a:off x="882200" y="3506375"/>
            <a:ext cx="3515400" cy="7926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lt1"/>
              </a:buClr>
              <a:buSzPts val="2400"/>
              <a:buFont typeface="Abel"/>
              <a:buNone/>
              <a:defRPr sz="2400">
                <a:solidFill>
                  <a:schemeClr val="lt1"/>
                </a:solidFill>
                <a:latin typeface="Abel"/>
                <a:ea typeface="Abel"/>
                <a:cs typeface="Abel"/>
                <a:sym typeface="Abel"/>
              </a:defRPr>
            </a:lvl1pPr>
            <a:lvl2pPr lvl="1">
              <a:lnSpc>
                <a:spcPct val="100000"/>
              </a:lnSpc>
              <a:spcBef>
                <a:spcPts val="0"/>
              </a:spcBef>
              <a:spcAft>
                <a:spcPts val="0"/>
              </a:spcAft>
              <a:buClr>
                <a:schemeClr val="lt1"/>
              </a:buClr>
              <a:buSzPts val="2400"/>
              <a:buNone/>
              <a:defRPr sz="2400">
                <a:solidFill>
                  <a:schemeClr val="lt1"/>
                </a:solidFill>
              </a:defRPr>
            </a:lvl2pPr>
            <a:lvl3pPr lvl="2">
              <a:lnSpc>
                <a:spcPct val="100000"/>
              </a:lnSpc>
              <a:spcBef>
                <a:spcPts val="0"/>
              </a:spcBef>
              <a:spcAft>
                <a:spcPts val="0"/>
              </a:spcAft>
              <a:buClr>
                <a:schemeClr val="lt1"/>
              </a:buClr>
              <a:buSzPts val="2400"/>
              <a:buNone/>
              <a:defRPr sz="2400">
                <a:solidFill>
                  <a:schemeClr val="lt1"/>
                </a:solidFill>
              </a:defRPr>
            </a:lvl3pPr>
            <a:lvl4pPr lvl="3">
              <a:lnSpc>
                <a:spcPct val="100000"/>
              </a:lnSpc>
              <a:spcBef>
                <a:spcPts val="0"/>
              </a:spcBef>
              <a:spcAft>
                <a:spcPts val="0"/>
              </a:spcAft>
              <a:buClr>
                <a:schemeClr val="lt1"/>
              </a:buClr>
              <a:buSzPts val="2400"/>
              <a:buNone/>
              <a:defRPr sz="2400">
                <a:solidFill>
                  <a:schemeClr val="lt1"/>
                </a:solidFill>
              </a:defRPr>
            </a:lvl4pPr>
            <a:lvl5pPr lvl="4">
              <a:lnSpc>
                <a:spcPct val="100000"/>
              </a:lnSpc>
              <a:spcBef>
                <a:spcPts val="0"/>
              </a:spcBef>
              <a:spcAft>
                <a:spcPts val="0"/>
              </a:spcAft>
              <a:buClr>
                <a:schemeClr val="lt1"/>
              </a:buClr>
              <a:buSzPts val="2400"/>
              <a:buNone/>
              <a:defRPr sz="2400">
                <a:solidFill>
                  <a:schemeClr val="lt1"/>
                </a:solidFill>
              </a:defRPr>
            </a:lvl5pPr>
            <a:lvl6pPr lvl="5">
              <a:lnSpc>
                <a:spcPct val="100000"/>
              </a:lnSpc>
              <a:spcBef>
                <a:spcPts val="0"/>
              </a:spcBef>
              <a:spcAft>
                <a:spcPts val="0"/>
              </a:spcAft>
              <a:buClr>
                <a:schemeClr val="lt1"/>
              </a:buClr>
              <a:buSzPts val="2400"/>
              <a:buNone/>
              <a:defRPr sz="2400">
                <a:solidFill>
                  <a:schemeClr val="lt1"/>
                </a:solidFill>
              </a:defRPr>
            </a:lvl6pPr>
            <a:lvl7pPr lvl="6">
              <a:lnSpc>
                <a:spcPct val="100000"/>
              </a:lnSpc>
              <a:spcBef>
                <a:spcPts val="0"/>
              </a:spcBef>
              <a:spcAft>
                <a:spcPts val="0"/>
              </a:spcAft>
              <a:buClr>
                <a:schemeClr val="lt1"/>
              </a:buClr>
              <a:buSzPts val="2400"/>
              <a:buNone/>
              <a:defRPr sz="2400">
                <a:solidFill>
                  <a:schemeClr val="lt1"/>
                </a:solidFill>
              </a:defRPr>
            </a:lvl7pPr>
            <a:lvl8pPr lvl="7">
              <a:lnSpc>
                <a:spcPct val="100000"/>
              </a:lnSpc>
              <a:spcBef>
                <a:spcPts val="0"/>
              </a:spcBef>
              <a:spcAft>
                <a:spcPts val="0"/>
              </a:spcAft>
              <a:buClr>
                <a:schemeClr val="lt1"/>
              </a:buClr>
              <a:buSzPts val="2400"/>
              <a:buNone/>
              <a:defRPr sz="2400">
                <a:solidFill>
                  <a:schemeClr val="lt1"/>
                </a:solidFill>
              </a:defRPr>
            </a:lvl8pPr>
            <a:lvl9pPr lvl="8">
              <a:lnSpc>
                <a:spcPct val="100000"/>
              </a:lnSpc>
              <a:spcBef>
                <a:spcPts val="0"/>
              </a:spcBef>
              <a:spcAft>
                <a:spcPts val="0"/>
              </a:spcAft>
              <a:buClr>
                <a:schemeClr val="lt1"/>
              </a:buClr>
              <a:buSzPts val="2400"/>
              <a:buNone/>
              <a:defRPr sz="2400">
                <a:solidFill>
                  <a:schemeClr val="lt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5" name="Shape 35"/>
        <p:cNvGrpSpPr/>
        <p:nvPr/>
      </p:nvGrpSpPr>
      <p:grpSpPr>
        <a:xfrm>
          <a:off x="0" y="0"/>
          <a:ext cx="0" cy="0"/>
          <a:chOff x="0" y="0"/>
          <a:chExt cx="0" cy="0"/>
        </a:xfrm>
      </p:grpSpPr>
      <p:sp>
        <p:nvSpPr>
          <p:cNvPr id="36" name="Google Shape;36;p11"/>
          <p:cNvSpPr/>
          <p:nvPr/>
        </p:nvSpPr>
        <p:spPr>
          <a:xfrm rot="5400000">
            <a:off x="2596350" y="-1146175"/>
            <a:ext cx="3951300" cy="5262000"/>
          </a:xfrm>
          <a:prstGeom prst="roundRect">
            <a:avLst>
              <a:gd fmla="val 14664"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11"/>
          <p:cNvSpPr txBox="1"/>
          <p:nvPr>
            <p:ph hasCustomPrompt="1" type="title"/>
          </p:nvPr>
        </p:nvSpPr>
        <p:spPr>
          <a:xfrm>
            <a:off x="1443600" y="1447475"/>
            <a:ext cx="62568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8" name="Google Shape;38;p11"/>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42900" lvl="1" marL="914400" algn="ctr">
              <a:spcBef>
                <a:spcPts val="1600"/>
              </a:spcBef>
              <a:spcAft>
                <a:spcPts val="0"/>
              </a:spcAft>
              <a:buSzPts val="1800"/>
              <a:buChar char="○"/>
              <a:defRPr sz="1800"/>
            </a:lvl2pPr>
            <a:lvl3pPr indent="-342900" lvl="2" marL="1371600" algn="ctr">
              <a:spcBef>
                <a:spcPts val="1600"/>
              </a:spcBef>
              <a:spcAft>
                <a:spcPts val="0"/>
              </a:spcAft>
              <a:buSzPts val="1800"/>
              <a:buChar char="■"/>
              <a:defRPr sz="1800"/>
            </a:lvl3pPr>
            <a:lvl4pPr indent="-342900" lvl="3" marL="1828800" algn="ctr">
              <a:spcBef>
                <a:spcPts val="1600"/>
              </a:spcBef>
              <a:spcAft>
                <a:spcPts val="0"/>
              </a:spcAft>
              <a:buSzPts val="1800"/>
              <a:buChar char="●"/>
              <a:defRPr sz="1800"/>
            </a:lvl4pPr>
            <a:lvl5pPr indent="-342900" lvl="4" marL="2286000" algn="ctr">
              <a:spcBef>
                <a:spcPts val="1600"/>
              </a:spcBef>
              <a:spcAft>
                <a:spcPts val="0"/>
              </a:spcAft>
              <a:buSzPts val="1800"/>
              <a:buChar char="○"/>
              <a:defRPr sz="1800"/>
            </a:lvl5pPr>
            <a:lvl6pPr indent="-342900" lvl="5" marL="2743200" algn="ctr">
              <a:spcBef>
                <a:spcPts val="1600"/>
              </a:spcBef>
              <a:spcAft>
                <a:spcPts val="0"/>
              </a:spcAft>
              <a:buSzPts val="1800"/>
              <a:buChar char="■"/>
              <a:defRPr sz="1800"/>
            </a:lvl6pPr>
            <a:lvl7pPr indent="-342900" lvl="6" marL="3200400" algn="ctr">
              <a:spcBef>
                <a:spcPts val="1600"/>
              </a:spcBef>
              <a:spcAft>
                <a:spcPts val="0"/>
              </a:spcAft>
              <a:buSzPts val="1800"/>
              <a:buChar char="●"/>
              <a:defRPr sz="1800"/>
            </a:lvl7pPr>
            <a:lvl8pPr indent="-342900" lvl="7" marL="3657600" algn="ctr">
              <a:spcBef>
                <a:spcPts val="1600"/>
              </a:spcBef>
              <a:spcAft>
                <a:spcPts val="0"/>
              </a:spcAft>
              <a:buSzPts val="1800"/>
              <a:buChar char="○"/>
              <a:defRPr sz="1800"/>
            </a:lvl8pPr>
            <a:lvl9pPr indent="-342900" lvl="8" marL="4114800" algn="ctr">
              <a:spcBef>
                <a:spcPts val="1600"/>
              </a:spcBef>
              <a:spcAft>
                <a:spcPts val="1600"/>
              </a:spcAft>
              <a:buSzPts val="1800"/>
              <a:buChar char="■"/>
              <a:defRPr sz="1800"/>
            </a:lvl9pPr>
          </a:lstStyle>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2">
    <p:spTree>
      <p:nvGrpSpPr>
        <p:cNvPr id="518" name="Shape 518"/>
        <p:cNvGrpSpPr/>
        <p:nvPr/>
      </p:nvGrpSpPr>
      <p:grpSpPr>
        <a:xfrm>
          <a:off x="0" y="0"/>
          <a:ext cx="0" cy="0"/>
          <a:chOff x="0" y="0"/>
          <a:chExt cx="0" cy="0"/>
        </a:xfrm>
      </p:grpSpPr>
      <p:sp>
        <p:nvSpPr>
          <p:cNvPr id="519" name="Google Shape;519;p105"/>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520" name="Google Shape;520;p105"/>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
        <p:nvSpPr>
          <p:cNvPr id="521" name="Google Shape;521;p105"/>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522" name="Shape 522"/>
        <p:cNvGrpSpPr/>
        <p:nvPr/>
      </p:nvGrpSpPr>
      <p:grpSpPr>
        <a:xfrm>
          <a:off x="0" y="0"/>
          <a:ext cx="0" cy="0"/>
          <a:chOff x="0" y="0"/>
          <a:chExt cx="0" cy="0"/>
        </a:xfrm>
      </p:grpSpPr>
      <p:sp>
        <p:nvSpPr>
          <p:cNvPr id="523" name="Google Shape;523;p106"/>
          <p:cNvSpPr/>
          <p:nvPr/>
        </p:nvSpPr>
        <p:spPr>
          <a:xfrm rot="5400000">
            <a:off x="-1443800" y="-602075"/>
            <a:ext cx="5285700" cy="7504500"/>
          </a:xfrm>
          <a:prstGeom prst="roundRect">
            <a:avLst>
              <a:gd fmla="val 1838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06"/>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525" name="Google Shape;525;p106"/>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Font typeface="Abel"/>
              <a:buNone/>
              <a:defRPr>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526" name="Google Shape;526;p106"/>
          <p:cNvSpPr txBox="1"/>
          <p:nvPr/>
        </p:nvSpPr>
        <p:spPr>
          <a:xfrm>
            <a:off x="882200" y="3476925"/>
            <a:ext cx="2970900" cy="1019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3"/>
                </a:solidFill>
                <a:latin typeface="Abel"/>
                <a:ea typeface="Abel"/>
                <a:cs typeface="Abel"/>
                <a:sym typeface="Abel"/>
              </a:rPr>
              <a:t>CREDITS: This presentation template was created by </a:t>
            </a:r>
            <a:r>
              <a:rPr lang="en" sz="1200">
                <a:solidFill>
                  <a:schemeClr val="accent3"/>
                </a:solidFill>
                <a:uFill>
                  <a:noFill/>
                </a:uFill>
                <a:latin typeface="Abel"/>
                <a:ea typeface="Abel"/>
                <a:cs typeface="Abel"/>
                <a:sym typeface="Abel"/>
                <a:hlinkClick r:id="rId2">
                  <a:extLst>
                    <a:ext uri="{A12FA001-AC4F-418D-AE19-62706E023703}">
                      <ahyp:hlinkClr val="tx"/>
                    </a:ext>
                  </a:extLst>
                </a:hlinkClick>
              </a:rPr>
              <a:t>Slidesgo</a:t>
            </a:r>
            <a:r>
              <a:rPr lang="en" sz="1200">
                <a:solidFill>
                  <a:schemeClr val="accent3"/>
                </a:solidFill>
                <a:latin typeface="Abel"/>
                <a:ea typeface="Abel"/>
                <a:cs typeface="Abel"/>
                <a:sym typeface="Abel"/>
              </a:rPr>
              <a:t>, including icons by </a:t>
            </a:r>
            <a:r>
              <a:rPr lang="en" sz="1200">
                <a:solidFill>
                  <a:schemeClr val="accent3"/>
                </a:solidFill>
                <a:uFill>
                  <a:noFill/>
                </a:uFill>
                <a:latin typeface="Abel"/>
                <a:ea typeface="Abel"/>
                <a:cs typeface="Abel"/>
                <a:sym typeface="Abel"/>
                <a:hlinkClick r:id="rId3">
                  <a:extLst>
                    <a:ext uri="{A12FA001-AC4F-418D-AE19-62706E023703}">
                      <ahyp:hlinkClr val="tx"/>
                    </a:ext>
                  </a:extLst>
                </a:hlinkClick>
              </a:rPr>
              <a:t>Flaticon</a:t>
            </a:r>
            <a:r>
              <a:rPr lang="en" sz="1200">
                <a:solidFill>
                  <a:schemeClr val="accent3"/>
                </a:solidFill>
                <a:latin typeface="Abel"/>
                <a:ea typeface="Abel"/>
                <a:cs typeface="Abel"/>
                <a:sym typeface="Abel"/>
              </a:rPr>
              <a:t>, and infographics &amp; images by </a:t>
            </a:r>
            <a:r>
              <a:rPr lang="en" sz="1200">
                <a:solidFill>
                  <a:schemeClr val="accent3"/>
                </a:solidFill>
                <a:uFill>
                  <a:noFill/>
                </a:uFill>
                <a:latin typeface="Abel"/>
                <a:ea typeface="Abel"/>
                <a:cs typeface="Abel"/>
                <a:sym typeface="Abel"/>
                <a:hlinkClick r:id="rId4">
                  <a:extLst>
                    <a:ext uri="{A12FA001-AC4F-418D-AE19-62706E023703}">
                      <ahyp:hlinkClr val="tx"/>
                    </a:ext>
                  </a:extLst>
                </a:hlinkClick>
              </a:rPr>
              <a:t>Freepik</a:t>
            </a:r>
            <a:r>
              <a:rPr lang="en" sz="1200">
                <a:solidFill>
                  <a:schemeClr val="accent3"/>
                </a:solidFill>
                <a:latin typeface="Abel"/>
                <a:ea typeface="Abel"/>
                <a:cs typeface="Abel"/>
                <a:sym typeface="Abel"/>
              </a:rPr>
              <a:t>. </a:t>
            </a:r>
            <a:endParaRPr sz="1200">
              <a:solidFill>
                <a:schemeClr val="accent3"/>
              </a:solidFill>
              <a:latin typeface="Abel"/>
              <a:ea typeface="Abel"/>
              <a:cs typeface="Abel"/>
              <a:sym typeface="Abel"/>
            </a:endParaRPr>
          </a:p>
          <a:p>
            <a:pPr indent="0" lvl="0" marL="0" rtl="0" algn="l">
              <a:spcBef>
                <a:spcPts val="300"/>
              </a:spcBef>
              <a:spcAft>
                <a:spcPts val="0"/>
              </a:spcAft>
              <a:buNone/>
            </a:pPr>
            <a:r>
              <a:t/>
            </a:r>
            <a:endParaRPr sz="1200">
              <a:solidFill>
                <a:schemeClr val="accent3"/>
              </a:solidFill>
              <a:latin typeface="Abel"/>
              <a:ea typeface="Abel"/>
              <a:cs typeface="Abel"/>
              <a:sym typeface="Abel"/>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1">
    <p:spTree>
      <p:nvGrpSpPr>
        <p:cNvPr id="527" name="Shape 527"/>
        <p:cNvGrpSpPr/>
        <p:nvPr/>
      </p:nvGrpSpPr>
      <p:grpSpPr>
        <a:xfrm>
          <a:off x="0" y="0"/>
          <a:ext cx="0" cy="0"/>
          <a:chOff x="0" y="0"/>
          <a:chExt cx="0" cy="0"/>
        </a:xfrm>
      </p:grpSpPr>
      <p:sp>
        <p:nvSpPr>
          <p:cNvPr id="528" name="Google Shape;528;p107"/>
          <p:cNvSpPr/>
          <p:nvPr/>
        </p:nvSpPr>
        <p:spPr>
          <a:xfrm rot="5400000">
            <a:off x="4778685" y="-618350"/>
            <a:ext cx="3418200" cy="7504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0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_2">
    <p:spTree>
      <p:nvGrpSpPr>
        <p:cNvPr id="530" name="Shape 530"/>
        <p:cNvGrpSpPr/>
        <p:nvPr/>
      </p:nvGrpSpPr>
      <p:grpSpPr>
        <a:xfrm>
          <a:off x="0" y="0"/>
          <a:ext cx="0" cy="0"/>
          <a:chOff x="0" y="0"/>
          <a:chExt cx="0" cy="0"/>
        </a:xfrm>
      </p:grpSpPr>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_1">
    <p:spTree>
      <p:nvGrpSpPr>
        <p:cNvPr id="531" name="Shape 531"/>
        <p:cNvGrpSpPr/>
        <p:nvPr/>
      </p:nvGrpSpPr>
      <p:grpSpPr>
        <a:xfrm>
          <a:off x="0" y="0"/>
          <a:ext cx="0" cy="0"/>
          <a:chOff x="0" y="0"/>
          <a:chExt cx="0" cy="0"/>
        </a:xfrm>
      </p:grpSpPr>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HEADER_1_2_1">
    <p:spTree>
      <p:nvGrpSpPr>
        <p:cNvPr id="532" name="Shape 532"/>
        <p:cNvGrpSpPr/>
        <p:nvPr/>
      </p:nvGrpSpPr>
      <p:grpSpPr>
        <a:xfrm>
          <a:off x="0" y="0"/>
          <a:ext cx="0" cy="0"/>
          <a:chOff x="0" y="0"/>
          <a:chExt cx="0" cy="0"/>
        </a:xfrm>
      </p:grpSpPr>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36" name="Shape 536"/>
        <p:cNvGrpSpPr/>
        <p:nvPr/>
      </p:nvGrpSpPr>
      <p:grpSpPr>
        <a:xfrm>
          <a:off x="0" y="0"/>
          <a:ext cx="0" cy="0"/>
          <a:chOff x="0" y="0"/>
          <a:chExt cx="0" cy="0"/>
        </a:xfrm>
      </p:grpSpPr>
      <p:sp>
        <p:nvSpPr>
          <p:cNvPr id="537" name="Google Shape;537;p112"/>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538" name="Google Shape;538;p112"/>
          <p:cNvSpPr txBox="1"/>
          <p:nvPr>
            <p:ph idx="1" type="subTitle"/>
          </p:nvPr>
        </p:nvSpPr>
        <p:spPr>
          <a:xfrm>
            <a:off x="882200" y="3506375"/>
            <a:ext cx="35154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2400"/>
              <a:buFont typeface="Abel"/>
              <a:buNone/>
              <a:defRPr sz="24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2400"/>
              <a:buNone/>
              <a:defRPr sz="2400">
                <a:solidFill>
                  <a:schemeClr val="lt1"/>
                </a:solidFill>
              </a:defRPr>
            </a:lvl2pPr>
            <a:lvl3pPr lvl="2" rtl="0">
              <a:lnSpc>
                <a:spcPct val="100000"/>
              </a:lnSpc>
              <a:spcBef>
                <a:spcPts val="0"/>
              </a:spcBef>
              <a:spcAft>
                <a:spcPts val="0"/>
              </a:spcAft>
              <a:buClr>
                <a:schemeClr val="lt1"/>
              </a:buClr>
              <a:buSzPts val="2400"/>
              <a:buNone/>
              <a:defRPr sz="2400">
                <a:solidFill>
                  <a:schemeClr val="lt1"/>
                </a:solidFill>
              </a:defRPr>
            </a:lvl3pPr>
            <a:lvl4pPr lvl="3" rtl="0">
              <a:lnSpc>
                <a:spcPct val="100000"/>
              </a:lnSpc>
              <a:spcBef>
                <a:spcPts val="0"/>
              </a:spcBef>
              <a:spcAft>
                <a:spcPts val="0"/>
              </a:spcAft>
              <a:buClr>
                <a:schemeClr val="lt1"/>
              </a:buClr>
              <a:buSzPts val="2400"/>
              <a:buNone/>
              <a:defRPr sz="2400">
                <a:solidFill>
                  <a:schemeClr val="lt1"/>
                </a:solidFill>
              </a:defRPr>
            </a:lvl4pPr>
            <a:lvl5pPr lvl="4" rtl="0">
              <a:lnSpc>
                <a:spcPct val="100000"/>
              </a:lnSpc>
              <a:spcBef>
                <a:spcPts val="0"/>
              </a:spcBef>
              <a:spcAft>
                <a:spcPts val="0"/>
              </a:spcAft>
              <a:buClr>
                <a:schemeClr val="lt1"/>
              </a:buClr>
              <a:buSzPts val="2400"/>
              <a:buNone/>
              <a:defRPr sz="2400">
                <a:solidFill>
                  <a:schemeClr val="lt1"/>
                </a:solidFill>
              </a:defRPr>
            </a:lvl5pPr>
            <a:lvl6pPr lvl="5" rtl="0">
              <a:lnSpc>
                <a:spcPct val="100000"/>
              </a:lnSpc>
              <a:spcBef>
                <a:spcPts val="0"/>
              </a:spcBef>
              <a:spcAft>
                <a:spcPts val="0"/>
              </a:spcAft>
              <a:buClr>
                <a:schemeClr val="lt1"/>
              </a:buClr>
              <a:buSzPts val="2400"/>
              <a:buNone/>
              <a:defRPr sz="2400">
                <a:solidFill>
                  <a:schemeClr val="lt1"/>
                </a:solidFill>
              </a:defRPr>
            </a:lvl6pPr>
            <a:lvl7pPr lvl="6" rtl="0">
              <a:lnSpc>
                <a:spcPct val="100000"/>
              </a:lnSpc>
              <a:spcBef>
                <a:spcPts val="0"/>
              </a:spcBef>
              <a:spcAft>
                <a:spcPts val="0"/>
              </a:spcAft>
              <a:buClr>
                <a:schemeClr val="lt1"/>
              </a:buClr>
              <a:buSzPts val="2400"/>
              <a:buNone/>
              <a:defRPr sz="2400">
                <a:solidFill>
                  <a:schemeClr val="lt1"/>
                </a:solidFill>
              </a:defRPr>
            </a:lvl7pPr>
            <a:lvl8pPr lvl="7" rtl="0">
              <a:lnSpc>
                <a:spcPct val="100000"/>
              </a:lnSpc>
              <a:spcBef>
                <a:spcPts val="0"/>
              </a:spcBef>
              <a:spcAft>
                <a:spcPts val="0"/>
              </a:spcAft>
              <a:buClr>
                <a:schemeClr val="lt1"/>
              </a:buClr>
              <a:buSzPts val="2400"/>
              <a:buNone/>
              <a:defRPr sz="2400">
                <a:solidFill>
                  <a:schemeClr val="lt1"/>
                </a:solidFill>
              </a:defRPr>
            </a:lvl8pPr>
            <a:lvl9pPr lvl="8" rtl="0">
              <a:lnSpc>
                <a:spcPct val="100000"/>
              </a:lnSpc>
              <a:spcBef>
                <a:spcPts val="0"/>
              </a:spcBef>
              <a:spcAft>
                <a:spcPts val="0"/>
              </a:spcAft>
              <a:buClr>
                <a:schemeClr val="lt1"/>
              </a:buClr>
              <a:buSzPts val="2400"/>
              <a:buNone/>
              <a:defRPr sz="2400">
                <a:solidFill>
                  <a:schemeClr val="lt1"/>
                </a:solidFill>
              </a:defRPr>
            </a:lvl9pPr>
          </a:lstStyle>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39" name="Shape 539"/>
        <p:cNvGrpSpPr/>
        <p:nvPr/>
      </p:nvGrpSpPr>
      <p:grpSpPr>
        <a:xfrm>
          <a:off x="0" y="0"/>
          <a:ext cx="0" cy="0"/>
          <a:chOff x="0" y="0"/>
          <a:chExt cx="0" cy="0"/>
        </a:xfrm>
      </p:grpSpPr>
      <p:sp>
        <p:nvSpPr>
          <p:cNvPr id="540" name="Google Shape;540;p113"/>
          <p:cNvSpPr txBox="1"/>
          <p:nvPr>
            <p:ph type="title"/>
          </p:nvPr>
        </p:nvSpPr>
        <p:spPr>
          <a:xfrm>
            <a:off x="5048050" y="1998450"/>
            <a:ext cx="3231900" cy="841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541" name="Google Shape;541;p113"/>
          <p:cNvSpPr txBox="1"/>
          <p:nvPr>
            <p:ph idx="1" type="subTitle"/>
          </p:nvPr>
        </p:nvSpPr>
        <p:spPr>
          <a:xfrm>
            <a:off x="5517975" y="2812950"/>
            <a:ext cx="2862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Abel"/>
              <a:buNone/>
              <a:defRPr sz="16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42" name="Shape 542"/>
        <p:cNvGrpSpPr/>
        <p:nvPr/>
      </p:nvGrpSpPr>
      <p:grpSpPr>
        <a:xfrm>
          <a:off x="0" y="0"/>
          <a:ext cx="0" cy="0"/>
          <a:chOff x="0" y="0"/>
          <a:chExt cx="0" cy="0"/>
        </a:xfrm>
      </p:grpSpPr>
      <p:sp>
        <p:nvSpPr>
          <p:cNvPr id="543" name="Google Shape;543;p114"/>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544" name="Google Shape;544;p114"/>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45" name="Shape 545"/>
        <p:cNvGrpSpPr/>
        <p:nvPr/>
      </p:nvGrpSpPr>
      <p:grpSpPr>
        <a:xfrm>
          <a:off x="0" y="0"/>
          <a:ext cx="0" cy="0"/>
          <a:chOff x="0" y="0"/>
          <a:chExt cx="0" cy="0"/>
        </a:xfrm>
      </p:grpSpPr>
      <p:sp>
        <p:nvSpPr>
          <p:cNvPr id="546" name="Google Shape;546;p115"/>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547" name="Google Shape;547;p115"/>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548" name="Google Shape;548;p115"/>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9" name="Shape 39"/>
        <p:cNvGrpSpPr/>
        <p:nvPr/>
      </p:nvGrpSpPr>
      <p:grpSpPr>
        <a:xfrm>
          <a:off x="0" y="0"/>
          <a:ext cx="0" cy="0"/>
          <a:chOff x="0" y="0"/>
          <a:chExt cx="0" cy="0"/>
        </a:xfrm>
      </p:grpSpPr>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49" name="Shape 549"/>
        <p:cNvGrpSpPr/>
        <p:nvPr/>
      </p:nvGrpSpPr>
      <p:grpSpPr>
        <a:xfrm>
          <a:off x="0" y="0"/>
          <a:ext cx="0" cy="0"/>
          <a:chOff x="0" y="0"/>
          <a:chExt cx="0" cy="0"/>
        </a:xfrm>
      </p:grpSpPr>
      <p:sp>
        <p:nvSpPr>
          <p:cNvPr id="550" name="Google Shape;550;p11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51" name="Shape 551"/>
        <p:cNvGrpSpPr/>
        <p:nvPr/>
      </p:nvGrpSpPr>
      <p:grpSpPr>
        <a:xfrm>
          <a:off x="0" y="0"/>
          <a:ext cx="0" cy="0"/>
          <a:chOff x="0" y="0"/>
          <a:chExt cx="0" cy="0"/>
        </a:xfrm>
      </p:grpSpPr>
      <p:sp>
        <p:nvSpPr>
          <p:cNvPr id="552" name="Google Shape;552;p11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53" name="Google Shape;553;p117"/>
          <p:cNvSpPr txBox="1"/>
          <p:nvPr>
            <p:ph idx="1" type="body"/>
          </p:nvPr>
        </p:nvSpPr>
        <p:spPr>
          <a:xfrm>
            <a:off x="639950" y="2225650"/>
            <a:ext cx="2321700" cy="139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54" name="Shape 554"/>
        <p:cNvGrpSpPr/>
        <p:nvPr/>
      </p:nvGrpSpPr>
      <p:grpSpPr>
        <a:xfrm>
          <a:off x="0" y="0"/>
          <a:ext cx="0" cy="0"/>
          <a:chOff x="0" y="0"/>
          <a:chExt cx="0" cy="0"/>
        </a:xfrm>
      </p:grpSpPr>
      <p:sp>
        <p:nvSpPr>
          <p:cNvPr id="555" name="Google Shape;555;p118"/>
          <p:cNvSpPr/>
          <p:nvPr/>
        </p:nvSpPr>
        <p:spPr>
          <a:xfrm>
            <a:off x="-21600" y="-28825"/>
            <a:ext cx="9199200" cy="5201100"/>
          </a:xfrm>
          <a:prstGeom prst="rect">
            <a:avLst/>
          </a:pr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18"/>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57" name="Shape 557"/>
        <p:cNvGrpSpPr/>
        <p:nvPr/>
      </p:nvGrpSpPr>
      <p:grpSpPr>
        <a:xfrm>
          <a:off x="0" y="0"/>
          <a:ext cx="0" cy="0"/>
          <a:chOff x="0" y="0"/>
          <a:chExt cx="0" cy="0"/>
        </a:xfrm>
      </p:grpSpPr>
      <p:sp>
        <p:nvSpPr>
          <p:cNvPr id="558" name="Google Shape;558;p119"/>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559" name="Google Shape;559;p119"/>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560" name="Google Shape;560;p119"/>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61" name="Shape 561"/>
        <p:cNvGrpSpPr/>
        <p:nvPr/>
      </p:nvGrpSpPr>
      <p:grpSpPr>
        <a:xfrm>
          <a:off x="0" y="0"/>
          <a:ext cx="0" cy="0"/>
          <a:chOff x="0" y="0"/>
          <a:chExt cx="0" cy="0"/>
        </a:xfrm>
      </p:grpSpPr>
      <p:sp>
        <p:nvSpPr>
          <p:cNvPr id="562" name="Google Shape;562;p12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63" name="Shape 563"/>
        <p:cNvGrpSpPr/>
        <p:nvPr/>
      </p:nvGrpSpPr>
      <p:grpSpPr>
        <a:xfrm>
          <a:off x="0" y="0"/>
          <a:ext cx="0" cy="0"/>
          <a:chOff x="0" y="0"/>
          <a:chExt cx="0" cy="0"/>
        </a:xfrm>
      </p:grpSpPr>
      <p:sp>
        <p:nvSpPr>
          <p:cNvPr id="564" name="Google Shape;564;p121"/>
          <p:cNvSpPr/>
          <p:nvPr/>
        </p:nvSpPr>
        <p:spPr>
          <a:xfrm rot="5400000">
            <a:off x="2596350" y="-1146175"/>
            <a:ext cx="3951300" cy="5262000"/>
          </a:xfrm>
          <a:prstGeom prst="roundRect">
            <a:avLst>
              <a:gd fmla="val 14664"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21"/>
          <p:cNvSpPr txBox="1"/>
          <p:nvPr>
            <p:ph hasCustomPrompt="1" type="title"/>
          </p:nvPr>
        </p:nvSpPr>
        <p:spPr>
          <a:xfrm>
            <a:off x="1443600" y="1447475"/>
            <a:ext cx="62568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66" name="Google Shape;566;p121"/>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67" name="Shape 567"/>
        <p:cNvGrpSpPr/>
        <p:nvPr/>
      </p:nvGrpSpPr>
      <p:grpSpPr>
        <a:xfrm>
          <a:off x="0" y="0"/>
          <a:ext cx="0" cy="0"/>
          <a:chOff x="0" y="0"/>
          <a:chExt cx="0" cy="0"/>
        </a:xfrm>
      </p:grpSpPr>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568" name="Shape 568"/>
        <p:cNvGrpSpPr/>
        <p:nvPr/>
      </p:nvGrpSpPr>
      <p:grpSpPr>
        <a:xfrm>
          <a:off x="0" y="0"/>
          <a:ext cx="0" cy="0"/>
          <a:chOff x="0" y="0"/>
          <a:chExt cx="0" cy="0"/>
        </a:xfrm>
      </p:grpSpPr>
      <p:sp>
        <p:nvSpPr>
          <p:cNvPr id="569" name="Google Shape;569;p123"/>
          <p:cNvSpPr txBox="1"/>
          <p:nvPr>
            <p:ph type="title"/>
          </p:nvPr>
        </p:nvSpPr>
        <p:spPr>
          <a:xfrm>
            <a:off x="96320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70" name="Google Shape;570;p123"/>
          <p:cNvSpPr txBox="1"/>
          <p:nvPr>
            <p:ph idx="1" type="subTitle"/>
          </p:nvPr>
        </p:nvSpPr>
        <p:spPr>
          <a:xfrm>
            <a:off x="96320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71" name="Google Shape;571;p123"/>
          <p:cNvSpPr txBox="1"/>
          <p:nvPr>
            <p:ph idx="2" type="title"/>
          </p:nvPr>
        </p:nvSpPr>
        <p:spPr>
          <a:xfrm>
            <a:off x="284847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72" name="Google Shape;572;p123"/>
          <p:cNvSpPr txBox="1"/>
          <p:nvPr>
            <p:ph idx="3" type="subTitle"/>
          </p:nvPr>
        </p:nvSpPr>
        <p:spPr>
          <a:xfrm>
            <a:off x="284847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73" name="Google Shape;573;p123"/>
          <p:cNvSpPr txBox="1"/>
          <p:nvPr>
            <p:ph idx="4" type="title"/>
          </p:nvPr>
        </p:nvSpPr>
        <p:spPr>
          <a:xfrm>
            <a:off x="473375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74" name="Google Shape;574;p123"/>
          <p:cNvSpPr txBox="1"/>
          <p:nvPr>
            <p:ph idx="5" type="subTitle"/>
          </p:nvPr>
        </p:nvSpPr>
        <p:spPr>
          <a:xfrm>
            <a:off x="473375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75" name="Google Shape;575;p123"/>
          <p:cNvSpPr txBox="1"/>
          <p:nvPr>
            <p:ph idx="6" type="title"/>
          </p:nvPr>
        </p:nvSpPr>
        <p:spPr>
          <a:xfrm>
            <a:off x="661902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76" name="Google Shape;576;p123"/>
          <p:cNvSpPr txBox="1"/>
          <p:nvPr>
            <p:ph idx="7" type="subTitle"/>
          </p:nvPr>
        </p:nvSpPr>
        <p:spPr>
          <a:xfrm>
            <a:off x="661902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77" name="Google Shape;577;p123"/>
          <p:cNvSpPr txBox="1"/>
          <p:nvPr>
            <p:ph hasCustomPrompt="1" idx="8" type="title"/>
          </p:nvPr>
        </p:nvSpPr>
        <p:spPr>
          <a:xfrm>
            <a:off x="103355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78" name="Google Shape;578;p123"/>
          <p:cNvSpPr txBox="1"/>
          <p:nvPr>
            <p:ph hasCustomPrompt="1" idx="9" type="title"/>
          </p:nvPr>
        </p:nvSpPr>
        <p:spPr>
          <a:xfrm>
            <a:off x="291882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79" name="Google Shape;579;p123"/>
          <p:cNvSpPr txBox="1"/>
          <p:nvPr>
            <p:ph hasCustomPrompt="1" idx="13" type="title"/>
          </p:nvPr>
        </p:nvSpPr>
        <p:spPr>
          <a:xfrm>
            <a:off x="480410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80" name="Google Shape;580;p123"/>
          <p:cNvSpPr txBox="1"/>
          <p:nvPr>
            <p:ph hasCustomPrompt="1" idx="14" type="title"/>
          </p:nvPr>
        </p:nvSpPr>
        <p:spPr>
          <a:xfrm>
            <a:off x="668937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HEADER_1">
    <p:spTree>
      <p:nvGrpSpPr>
        <p:cNvPr id="581" name="Shape 581"/>
        <p:cNvGrpSpPr/>
        <p:nvPr/>
      </p:nvGrpSpPr>
      <p:grpSpPr>
        <a:xfrm>
          <a:off x="0" y="0"/>
          <a:ext cx="0" cy="0"/>
          <a:chOff x="0" y="0"/>
          <a:chExt cx="0" cy="0"/>
        </a:xfrm>
      </p:grpSpPr>
      <p:sp>
        <p:nvSpPr>
          <p:cNvPr id="582" name="Google Shape;582;p124"/>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83" name="Google Shape;583;p124"/>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84" name="Google Shape;584;p124"/>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85" name="Google Shape;585;p124"/>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86" name="Google Shape;586;p124"/>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87" name="Google Shape;587;p124"/>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88" name="Google Shape;588;p124"/>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ONE_COLUMN_TEXT_1">
    <p:spTree>
      <p:nvGrpSpPr>
        <p:cNvPr id="589" name="Shape 589"/>
        <p:cNvGrpSpPr/>
        <p:nvPr/>
      </p:nvGrpSpPr>
      <p:grpSpPr>
        <a:xfrm>
          <a:off x="0" y="0"/>
          <a:ext cx="0" cy="0"/>
          <a:chOff x="0" y="0"/>
          <a:chExt cx="0" cy="0"/>
        </a:xfrm>
      </p:grpSpPr>
      <p:sp>
        <p:nvSpPr>
          <p:cNvPr id="590" name="Google Shape;590;p125"/>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91" name="Google Shape;591;p125"/>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592" name="Google Shape;592;p125"/>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593" name="Google Shape;593;p125"/>
          <p:cNvSpPr txBox="1"/>
          <p:nvPr>
            <p:ph idx="3" type="title"/>
          </p:nvPr>
        </p:nvSpPr>
        <p:spPr>
          <a:xfrm>
            <a:off x="6669225" y="238965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594" name="Google Shape;594;p125"/>
          <p:cNvSpPr txBox="1"/>
          <p:nvPr>
            <p:ph idx="4" type="subTitle"/>
          </p:nvPr>
        </p:nvSpPr>
        <p:spPr>
          <a:xfrm>
            <a:off x="6669225" y="262117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595" name="Google Shape;595;p125"/>
          <p:cNvSpPr txBox="1"/>
          <p:nvPr>
            <p:ph idx="5" type="title"/>
          </p:nvPr>
        </p:nvSpPr>
        <p:spPr>
          <a:xfrm>
            <a:off x="6669225" y="33640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596" name="Google Shape;596;p125"/>
          <p:cNvSpPr txBox="1"/>
          <p:nvPr>
            <p:ph idx="6" type="subTitle"/>
          </p:nvPr>
        </p:nvSpPr>
        <p:spPr>
          <a:xfrm>
            <a:off x="6669225" y="35955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597" name="Google Shape;597;p125"/>
          <p:cNvSpPr txBox="1"/>
          <p:nvPr>
            <p:ph idx="7" type="title"/>
          </p:nvPr>
        </p:nvSpPr>
        <p:spPr>
          <a:xfrm>
            <a:off x="709575" y="14153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598" name="Google Shape;598;p125"/>
          <p:cNvSpPr txBox="1"/>
          <p:nvPr>
            <p:ph idx="8" type="subTitle"/>
          </p:nvPr>
        </p:nvSpPr>
        <p:spPr>
          <a:xfrm>
            <a:off x="709575" y="16468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599" name="Google Shape;599;p125"/>
          <p:cNvSpPr txBox="1"/>
          <p:nvPr>
            <p:ph idx="9" type="title"/>
          </p:nvPr>
        </p:nvSpPr>
        <p:spPr>
          <a:xfrm>
            <a:off x="709575" y="238965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600" name="Google Shape;600;p125"/>
          <p:cNvSpPr txBox="1"/>
          <p:nvPr>
            <p:ph idx="13" type="subTitle"/>
          </p:nvPr>
        </p:nvSpPr>
        <p:spPr>
          <a:xfrm>
            <a:off x="709575" y="262117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601" name="Google Shape;601;p125"/>
          <p:cNvSpPr txBox="1"/>
          <p:nvPr>
            <p:ph idx="14" type="title"/>
          </p:nvPr>
        </p:nvSpPr>
        <p:spPr>
          <a:xfrm>
            <a:off x="709575" y="33640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602" name="Google Shape;602;p125"/>
          <p:cNvSpPr txBox="1"/>
          <p:nvPr>
            <p:ph idx="15" type="subTitle"/>
          </p:nvPr>
        </p:nvSpPr>
        <p:spPr>
          <a:xfrm>
            <a:off x="709575" y="35955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40" name="Shape 40"/>
        <p:cNvGrpSpPr/>
        <p:nvPr/>
      </p:nvGrpSpPr>
      <p:grpSpPr>
        <a:xfrm>
          <a:off x="0" y="0"/>
          <a:ext cx="0" cy="0"/>
          <a:chOff x="0" y="0"/>
          <a:chExt cx="0" cy="0"/>
        </a:xfrm>
      </p:grpSpPr>
      <p:sp>
        <p:nvSpPr>
          <p:cNvPr id="41" name="Google Shape;41;p13"/>
          <p:cNvSpPr txBox="1"/>
          <p:nvPr>
            <p:ph type="title"/>
          </p:nvPr>
        </p:nvSpPr>
        <p:spPr>
          <a:xfrm>
            <a:off x="96320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2" name="Google Shape;42;p13"/>
          <p:cNvSpPr txBox="1"/>
          <p:nvPr>
            <p:ph idx="1" type="subTitle"/>
          </p:nvPr>
        </p:nvSpPr>
        <p:spPr>
          <a:xfrm>
            <a:off x="96320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3" name="Google Shape;43;p13"/>
          <p:cNvSpPr txBox="1"/>
          <p:nvPr>
            <p:ph idx="2" type="title"/>
          </p:nvPr>
        </p:nvSpPr>
        <p:spPr>
          <a:xfrm>
            <a:off x="284847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4" name="Google Shape;44;p13"/>
          <p:cNvSpPr txBox="1"/>
          <p:nvPr>
            <p:ph idx="3" type="subTitle"/>
          </p:nvPr>
        </p:nvSpPr>
        <p:spPr>
          <a:xfrm>
            <a:off x="284847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5" name="Google Shape;45;p13"/>
          <p:cNvSpPr txBox="1"/>
          <p:nvPr>
            <p:ph idx="4" type="title"/>
          </p:nvPr>
        </p:nvSpPr>
        <p:spPr>
          <a:xfrm>
            <a:off x="473375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6" name="Google Shape;46;p13"/>
          <p:cNvSpPr txBox="1"/>
          <p:nvPr>
            <p:ph idx="5" type="subTitle"/>
          </p:nvPr>
        </p:nvSpPr>
        <p:spPr>
          <a:xfrm>
            <a:off x="473375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7" name="Google Shape;47;p13"/>
          <p:cNvSpPr txBox="1"/>
          <p:nvPr>
            <p:ph idx="6" type="title"/>
          </p:nvPr>
        </p:nvSpPr>
        <p:spPr>
          <a:xfrm>
            <a:off x="661902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8" name="Google Shape;48;p13"/>
          <p:cNvSpPr txBox="1"/>
          <p:nvPr>
            <p:ph idx="7" type="subTitle"/>
          </p:nvPr>
        </p:nvSpPr>
        <p:spPr>
          <a:xfrm>
            <a:off x="661902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 name="Google Shape;49;p13"/>
          <p:cNvSpPr txBox="1"/>
          <p:nvPr>
            <p:ph hasCustomPrompt="1" idx="8" type="title"/>
          </p:nvPr>
        </p:nvSpPr>
        <p:spPr>
          <a:xfrm>
            <a:off x="103355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0" name="Google Shape;50;p13"/>
          <p:cNvSpPr txBox="1"/>
          <p:nvPr>
            <p:ph hasCustomPrompt="1" idx="9" type="title"/>
          </p:nvPr>
        </p:nvSpPr>
        <p:spPr>
          <a:xfrm>
            <a:off x="291882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1" name="Google Shape;51;p13"/>
          <p:cNvSpPr txBox="1"/>
          <p:nvPr>
            <p:ph hasCustomPrompt="1" idx="13" type="title"/>
          </p:nvPr>
        </p:nvSpPr>
        <p:spPr>
          <a:xfrm>
            <a:off x="480410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52" name="Google Shape;52;p13"/>
          <p:cNvSpPr txBox="1"/>
          <p:nvPr>
            <p:ph hasCustomPrompt="1" idx="14" type="title"/>
          </p:nvPr>
        </p:nvSpPr>
        <p:spPr>
          <a:xfrm>
            <a:off x="668937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1">
    <p:spTree>
      <p:nvGrpSpPr>
        <p:cNvPr id="603" name="Shape 603"/>
        <p:cNvGrpSpPr/>
        <p:nvPr/>
      </p:nvGrpSpPr>
      <p:grpSpPr>
        <a:xfrm>
          <a:off x="0" y="0"/>
          <a:ext cx="0" cy="0"/>
          <a:chOff x="0" y="0"/>
          <a:chExt cx="0" cy="0"/>
        </a:xfrm>
      </p:grpSpPr>
      <p:sp>
        <p:nvSpPr>
          <p:cNvPr id="604" name="Google Shape;604;p126"/>
          <p:cNvSpPr txBox="1"/>
          <p:nvPr>
            <p:ph type="title"/>
          </p:nvPr>
        </p:nvSpPr>
        <p:spPr>
          <a:xfrm>
            <a:off x="96320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05" name="Google Shape;605;p126"/>
          <p:cNvSpPr txBox="1"/>
          <p:nvPr>
            <p:ph idx="1" type="subTitle"/>
          </p:nvPr>
        </p:nvSpPr>
        <p:spPr>
          <a:xfrm>
            <a:off x="96320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06" name="Google Shape;606;p126"/>
          <p:cNvSpPr txBox="1"/>
          <p:nvPr>
            <p:ph idx="2" type="title"/>
          </p:nvPr>
        </p:nvSpPr>
        <p:spPr>
          <a:xfrm>
            <a:off x="284847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07" name="Google Shape;607;p126"/>
          <p:cNvSpPr txBox="1"/>
          <p:nvPr>
            <p:ph idx="3" type="subTitle"/>
          </p:nvPr>
        </p:nvSpPr>
        <p:spPr>
          <a:xfrm>
            <a:off x="284847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08" name="Google Shape;608;p126"/>
          <p:cNvSpPr txBox="1"/>
          <p:nvPr>
            <p:ph idx="4" type="title"/>
          </p:nvPr>
        </p:nvSpPr>
        <p:spPr>
          <a:xfrm>
            <a:off x="473375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09" name="Google Shape;609;p126"/>
          <p:cNvSpPr txBox="1"/>
          <p:nvPr>
            <p:ph idx="5" type="subTitle"/>
          </p:nvPr>
        </p:nvSpPr>
        <p:spPr>
          <a:xfrm>
            <a:off x="473375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10" name="Google Shape;610;p126"/>
          <p:cNvSpPr txBox="1"/>
          <p:nvPr>
            <p:ph idx="6" type="title"/>
          </p:nvPr>
        </p:nvSpPr>
        <p:spPr>
          <a:xfrm>
            <a:off x="661902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11" name="Google Shape;611;p126"/>
          <p:cNvSpPr txBox="1"/>
          <p:nvPr>
            <p:ph idx="7" type="subTitle"/>
          </p:nvPr>
        </p:nvSpPr>
        <p:spPr>
          <a:xfrm>
            <a:off x="661902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12" name="Google Shape;612;p126"/>
          <p:cNvSpPr txBox="1"/>
          <p:nvPr>
            <p:ph idx="8"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ONE_COLUMN_TEXT_2">
    <p:spTree>
      <p:nvGrpSpPr>
        <p:cNvPr id="613" name="Shape 613"/>
        <p:cNvGrpSpPr/>
        <p:nvPr/>
      </p:nvGrpSpPr>
      <p:grpSpPr>
        <a:xfrm>
          <a:off x="0" y="0"/>
          <a:ext cx="0" cy="0"/>
          <a:chOff x="0" y="0"/>
          <a:chExt cx="0" cy="0"/>
        </a:xfrm>
      </p:grpSpPr>
      <p:sp>
        <p:nvSpPr>
          <p:cNvPr id="614" name="Google Shape;614;p12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15" name="Google Shape;615;p127"/>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16" name="Google Shape;616;p127"/>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17" name="Google Shape;617;p127"/>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18" name="Google Shape;618;p127"/>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19" name="Google Shape;619;p127"/>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20" name="Google Shape;620;p127"/>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21" name="Google Shape;621;p127"/>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22" name="Google Shape;622;p127"/>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23" name="Google Shape;623;p127"/>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24" name="Google Shape;624;p127"/>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25" name="Google Shape;625;p127"/>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26" name="Google Shape;626;p127"/>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1">
    <p:spTree>
      <p:nvGrpSpPr>
        <p:cNvPr id="627" name="Shape 627"/>
        <p:cNvGrpSpPr/>
        <p:nvPr/>
      </p:nvGrpSpPr>
      <p:grpSpPr>
        <a:xfrm>
          <a:off x="0" y="0"/>
          <a:ext cx="0" cy="0"/>
          <a:chOff x="0" y="0"/>
          <a:chExt cx="0" cy="0"/>
        </a:xfrm>
      </p:grpSpPr>
      <p:sp>
        <p:nvSpPr>
          <p:cNvPr id="628" name="Google Shape;628;p128"/>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629" name="Google Shape;629;p128"/>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30" name="Google Shape;630;p128"/>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31" name="Google Shape;631;p128"/>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632" name="Google Shape;632;p128"/>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SECTION_HEADER_1_1">
    <p:spTree>
      <p:nvGrpSpPr>
        <p:cNvPr id="633" name="Shape 633"/>
        <p:cNvGrpSpPr/>
        <p:nvPr/>
      </p:nvGrpSpPr>
      <p:grpSpPr>
        <a:xfrm>
          <a:off x="0" y="0"/>
          <a:ext cx="0" cy="0"/>
          <a:chOff x="0" y="0"/>
          <a:chExt cx="0" cy="0"/>
        </a:xfrm>
      </p:grpSpPr>
      <p:sp>
        <p:nvSpPr>
          <p:cNvPr id="634" name="Google Shape;634;p12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2_1">
    <p:spTree>
      <p:nvGrpSpPr>
        <p:cNvPr id="635" name="Shape 635"/>
        <p:cNvGrpSpPr/>
        <p:nvPr/>
      </p:nvGrpSpPr>
      <p:grpSpPr>
        <a:xfrm>
          <a:off x="0" y="0"/>
          <a:ext cx="0" cy="0"/>
          <a:chOff x="0" y="0"/>
          <a:chExt cx="0" cy="0"/>
        </a:xfrm>
      </p:grpSpPr>
      <p:sp>
        <p:nvSpPr>
          <p:cNvPr id="636" name="Google Shape;636;p13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37" name="Google Shape;637;p130"/>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38" name="Google Shape;638;p130"/>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39" name="Google Shape;639;p130"/>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40" name="Google Shape;640;p130"/>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41" name="Google Shape;641;p130"/>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42" name="Google Shape;642;p130"/>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HEADER_1_2">
    <p:spTree>
      <p:nvGrpSpPr>
        <p:cNvPr id="643" name="Shape 643"/>
        <p:cNvGrpSpPr/>
        <p:nvPr/>
      </p:nvGrpSpPr>
      <p:grpSpPr>
        <a:xfrm>
          <a:off x="0" y="0"/>
          <a:ext cx="0" cy="0"/>
          <a:chOff x="0" y="0"/>
          <a:chExt cx="0" cy="0"/>
        </a:xfrm>
      </p:grpSpPr>
      <p:sp>
        <p:nvSpPr>
          <p:cNvPr id="644" name="Google Shape;644;p131"/>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45" name="Google Shape;645;p131"/>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46" name="Google Shape;646;p131"/>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47" name="Google Shape;647;p131"/>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48" name="Google Shape;648;p131"/>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2">
    <p:spTree>
      <p:nvGrpSpPr>
        <p:cNvPr id="649" name="Shape 649"/>
        <p:cNvGrpSpPr/>
        <p:nvPr/>
      </p:nvGrpSpPr>
      <p:grpSpPr>
        <a:xfrm>
          <a:off x="0" y="0"/>
          <a:ext cx="0" cy="0"/>
          <a:chOff x="0" y="0"/>
          <a:chExt cx="0" cy="0"/>
        </a:xfrm>
      </p:grpSpPr>
      <p:sp>
        <p:nvSpPr>
          <p:cNvPr id="650" name="Google Shape;650;p132"/>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651" name="Google Shape;651;p132"/>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
        <p:nvSpPr>
          <p:cNvPr id="652" name="Google Shape;652;p132"/>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653" name="Shape 653"/>
        <p:cNvGrpSpPr/>
        <p:nvPr/>
      </p:nvGrpSpPr>
      <p:grpSpPr>
        <a:xfrm>
          <a:off x="0" y="0"/>
          <a:ext cx="0" cy="0"/>
          <a:chOff x="0" y="0"/>
          <a:chExt cx="0" cy="0"/>
        </a:xfrm>
      </p:grpSpPr>
      <p:sp>
        <p:nvSpPr>
          <p:cNvPr id="654" name="Google Shape;654;p133"/>
          <p:cNvSpPr/>
          <p:nvPr/>
        </p:nvSpPr>
        <p:spPr>
          <a:xfrm rot="5400000">
            <a:off x="-1443800" y="-602075"/>
            <a:ext cx="5285700" cy="7504500"/>
          </a:xfrm>
          <a:prstGeom prst="roundRect">
            <a:avLst>
              <a:gd fmla="val 1838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33"/>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656" name="Google Shape;656;p133"/>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Font typeface="Abel"/>
              <a:buNone/>
              <a:defRPr>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657" name="Google Shape;657;p133"/>
          <p:cNvSpPr txBox="1"/>
          <p:nvPr/>
        </p:nvSpPr>
        <p:spPr>
          <a:xfrm>
            <a:off x="882200" y="3476925"/>
            <a:ext cx="2970900" cy="1019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3"/>
                </a:solidFill>
                <a:latin typeface="Abel"/>
                <a:ea typeface="Abel"/>
                <a:cs typeface="Abel"/>
                <a:sym typeface="Abel"/>
              </a:rPr>
              <a:t>CREDITS: This presentation template was created by </a:t>
            </a:r>
            <a:r>
              <a:rPr lang="en" sz="1200">
                <a:solidFill>
                  <a:schemeClr val="accent3"/>
                </a:solidFill>
                <a:uFill>
                  <a:noFill/>
                </a:uFill>
                <a:latin typeface="Abel"/>
                <a:ea typeface="Abel"/>
                <a:cs typeface="Abel"/>
                <a:sym typeface="Abel"/>
                <a:hlinkClick r:id="rId2">
                  <a:extLst>
                    <a:ext uri="{A12FA001-AC4F-418D-AE19-62706E023703}">
                      <ahyp:hlinkClr val="tx"/>
                    </a:ext>
                  </a:extLst>
                </a:hlinkClick>
              </a:rPr>
              <a:t>Slidesgo</a:t>
            </a:r>
            <a:r>
              <a:rPr lang="en" sz="1200">
                <a:solidFill>
                  <a:schemeClr val="accent3"/>
                </a:solidFill>
                <a:latin typeface="Abel"/>
                <a:ea typeface="Abel"/>
                <a:cs typeface="Abel"/>
                <a:sym typeface="Abel"/>
              </a:rPr>
              <a:t>, including icons by </a:t>
            </a:r>
            <a:r>
              <a:rPr lang="en" sz="1200">
                <a:solidFill>
                  <a:schemeClr val="accent3"/>
                </a:solidFill>
                <a:uFill>
                  <a:noFill/>
                </a:uFill>
                <a:latin typeface="Abel"/>
                <a:ea typeface="Abel"/>
                <a:cs typeface="Abel"/>
                <a:sym typeface="Abel"/>
                <a:hlinkClick r:id="rId3">
                  <a:extLst>
                    <a:ext uri="{A12FA001-AC4F-418D-AE19-62706E023703}">
                      <ahyp:hlinkClr val="tx"/>
                    </a:ext>
                  </a:extLst>
                </a:hlinkClick>
              </a:rPr>
              <a:t>Flaticon</a:t>
            </a:r>
            <a:r>
              <a:rPr lang="en" sz="1200">
                <a:solidFill>
                  <a:schemeClr val="accent3"/>
                </a:solidFill>
                <a:latin typeface="Abel"/>
                <a:ea typeface="Abel"/>
                <a:cs typeface="Abel"/>
                <a:sym typeface="Abel"/>
              </a:rPr>
              <a:t>, and infographics &amp; images by </a:t>
            </a:r>
            <a:r>
              <a:rPr lang="en" sz="1200">
                <a:solidFill>
                  <a:schemeClr val="accent3"/>
                </a:solidFill>
                <a:uFill>
                  <a:noFill/>
                </a:uFill>
                <a:latin typeface="Abel"/>
                <a:ea typeface="Abel"/>
                <a:cs typeface="Abel"/>
                <a:sym typeface="Abel"/>
                <a:hlinkClick r:id="rId4">
                  <a:extLst>
                    <a:ext uri="{A12FA001-AC4F-418D-AE19-62706E023703}">
                      <ahyp:hlinkClr val="tx"/>
                    </a:ext>
                  </a:extLst>
                </a:hlinkClick>
              </a:rPr>
              <a:t>Freepik</a:t>
            </a:r>
            <a:r>
              <a:rPr lang="en" sz="1200">
                <a:solidFill>
                  <a:schemeClr val="accent3"/>
                </a:solidFill>
                <a:latin typeface="Abel"/>
                <a:ea typeface="Abel"/>
                <a:cs typeface="Abel"/>
                <a:sym typeface="Abel"/>
              </a:rPr>
              <a:t>. </a:t>
            </a:r>
            <a:endParaRPr sz="1200">
              <a:solidFill>
                <a:schemeClr val="accent3"/>
              </a:solidFill>
              <a:latin typeface="Abel"/>
              <a:ea typeface="Abel"/>
              <a:cs typeface="Abel"/>
              <a:sym typeface="Abel"/>
            </a:endParaRPr>
          </a:p>
          <a:p>
            <a:pPr indent="0" lvl="0" marL="0" rtl="0" algn="l">
              <a:spcBef>
                <a:spcPts val="300"/>
              </a:spcBef>
              <a:spcAft>
                <a:spcPts val="0"/>
              </a:spcAft>
              <a:buNone/>
            </a:pPr>
            <a:r>
              <a:t/>
            </a:r>
            <a:endParaRPr sz="1200">
              <a:solidFill>
                <a:schemeClr val="accent3"/>
              </a:solidFill>
              <a:latin typeface="Abel"/>
              <a:ea typeface="Abel"/>
              <a:cs typeface="Abel"/>
              <a:sym typeface="Abel"/>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1">
    <p:spTree>
      <p:nvGrpSpPr>
        <p:cNvPr id="658" name="Shape 658"/>
        <p:cNvGrpSpPr/>
        <p:nvPr/>
      </p:nvGrpSpPr>
      <p:grpSpPr>
        <a:xfrm>
          <a:off x="0" y="0"/>
          <a:ext cx="0" cy="0"/>
          <a:chOff x="0" y="0"/>
          <a:chExt cx="0" cy="0"/>
        </a:xfrm>
      </p:grpSpPr>
      <p:sp>
        <p:nvSpPr>
          <p:cNvPr id="659" name="Google Shape;659;p134"/>
          <p:cNvSpPr/>
          <p:nvPr/>
        </p:nvSpPr>
        <p:spPr>
          <a:xfrm rot="5400000">
            <a:off x="4778685" y="-618350"/>
            <a:ext cx="3418200" cy="7504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34"/>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_2">
    <p:spTree>
      <p:nvGrpSpPr>
        <p:cNvPr id="661" name="Shape 661"/>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HEADER_1">
    <p:spTree>
      <p:nvGrpSpPr>
        <p:cNvPr id="53" name="Shape 53"/>
        <p:cNvGrpSpPr/>
        <p:nvPr/>
      </p:nvGrpSpPr>
      <p:grpSpPr>
        <a:xfrm>
          <a:off x="0" y="0"/>
          <a:ext cx="0" cy="0"/>
          <a:chOff x="0" y="0"/>
          <a:chExt cx="0" cy="0"/>
        </a:xfrm>
      </p:grpSpPr>
      <p:sp>
        <p:nvSpPr>
          <p:cNvPr id="54" name="Google Shape;54;p14"/>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5" name="Google Shape;55;p14"/>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6" name="Google Shape;56;p14"/>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7" name="Google Shape;57;p14"/>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8" name="Google Shape;58;p14"/>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9" name="Google Shape;59;p14"/>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60" name="Google Shape;60;p14"/>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_1">
    <p:spTree>
      <p:nvGrpSpPr>
        <p:cNvPr id="662" name="Shape 662"/>
        <p:cNvGrpSpPr/>
        <p:nvPr/>
      </p:nvGrpSpPr>
      <p:grpSpPr>
        <a:xfrm>
          <a:off x="0" y="0"/>
          <a:ext cx="0" cy="0"/>
          <a:chOff x="0" y="0"/>
          <a:chExt cx="0" cy="0"/>
        </a:xfrm>
      </p:grpSpPr>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HEADER_1_2_1">
    <p:spTree>
      <p:nvGrpSpPr>
        <p:cNvPr id="663" name="Shape 663"/>
        <p:cNvGrpSpPr/>
        <p:nvPr/>
      </p:nvGrpSpPr>
      <p:grpSpPr>
        <a:xfrm>
          <a:off x="0" y="0"/>
          <a:ext cx="0" cy="0"/>
          <a:chOff x="0" y="0"/>
          <a:chExt cx="0" cy="0"/>
        </a:xfrm>
      </p:grpSpPr>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TITLE_5_1">
    <p:bg>
      <p:bgPr>
        <a:solidFill>
          <a:schemeClr val="lt1"/>
        </a:solidFill>
      </p:bgPr>
    </p:bg>
    <p:spTree>
      <p:nvGrpSpPr>
        <p:cNvPr id="680" name="Shape 680"/>
        <p:cNvGrpSpPr/>
        <p:nvPr/>
      </p:nvGrpSpPr>
      <p:grpSpPr>
        <a:xfrm>
          <a:off x="0" y="0"/>
          <a:ext cx="0" cy="0"/>
          <a:chOff x="0" y="0"/>
          <a:chExt cx="0" cy="0"/>
        </a:xfrm>
      </p:grpSpPr>
      <p:sp>
        <p:nvSpPr>
          <p:cNvPr id="681" name="Google Shape;681;p139"/>
          <p:cNvSpPr/>
          <p:nvPr/>
        </p:nvSpPr>
        <p:spPr>
          <a:xfrm>
            <a:off x="0" y="4224900"/>
            <a:ext cx="9144000" cy="9186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blue)">
  <p:cSld name="TITLE_5_1_1">
    <p:bg>
      <p:bgPr>
        <a:solidFill>
          <a:schemeClr val="accent1"/>
        </a:solidFill>
      </p:bgPr>
    </p:bg>
    <p:spTree>
      <p:nvGrpSpPr>
        <p:cNvPr id="682" name="Shape 682"/>
        <p:cNvGrpSpPr/>
        <p:nvPr/>
      </p:nvGrpSpPr>
      <p:grpSpPr>
        <a:xfrm>
          <a:off x="0" y="0"/>
          <a:ext cx="0" cy="0"/>
          <a:chOff x="0" y="0"/>
          <a:chExt cx="0" cy="0"/>
        </a:xfrm>
      </p:grpSpPr>
      <p:sp>
        <p:nvSpPr>
          <p:cNvPr id="683" name="Google Shape;683;p140"/>
          <p:cNvSpPr/>
          <p:nvPr/>
        </p:nvSpPr>
        <p:spPr>
          <a:xfrm>
            <a:off x="0" y="4224900"/>
            <a:ext cx="9144000" cy="91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blue)" type="secHead">
  <p:cSld name="SECTION_HEADER">
    <p:bg>
      <p:bgPr>
        <a:solidFill>
          <a:schemeClr val="dk1"/>
        </a:solidFill>
      </p:bgPr>
    </p:bg>
    <p:spTree>
      <p:nvGrpSpPr>
        <p:cNvPr id="684" name="Shape 684"/>
        <p:cNvGrpSpPr/>
        <p:nvPr/>
      </p:nvGrpSpPr>
      <p:grpSpPr>
        <a:xfrm>
          <a:off x="0" y="0"/>
          <a:ext cx="0" cy="0"/>
          <a:chOff x="0" y="0"/>
          <a:chExt cx="0" cy="0"/>
        </a:xfrm>
      </p:grpSpPr>
      <p:sp>
        <p:nvSpPr>
          <p:cNvPr id="685" name="Google Shape;685;p141"/>
          <p:cNvSpPr txBox="1"/>
          <p:nvPr>
            <p:ph type="title"/>
          </p:nvPr>
        </p:nvSpPr>
        <p:spPr>
          <a:xfrm>
            <a:off x="1020900" y="2145150"/>
            <a:ext cx="7102200" cy="700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3000"/>
              <a:buFont typeface="Google Sans Medium"/>
              <a:buNone/>
              <a:defRPr b="0" sz="3000">
                <a:solidFill>
                  <a:schemeClr val="lt1"/>
                </a:solidFill>
                <a:latin typeface="Google Sans Medium"/>
                <a:ea typeface="Google Sans Medium"/>
                <a:cs typeface="Google Sans Medium"/>
                <a:sym typeface="Google Sans Medium"/>
              </a:defRPr>
            </a:lvl1pPr>
            <a:lvl2pPr lvl="1" rtl="0" algn="l">
              <a:lnSpc>
                <a:spcPct val="100000"/>
              </a:lnSpc>
              <a:spcBef>
                <a:spcPts val="0"/>
              </a:spcBef>
              <a:spcAft>
                <a:spcPts val="0"/>
              </a:spcAft>
              <a:buClr>
                <a:schemeClr val="lt1"/>
              </a:buClr>
              <a:buSzPts val="4200"/>
              <a:buNone/>
              <a:defRPr sz="4200">
                <a:solidFill>
                  <a:schemeClr val="lt1"/>
                </a:solidFill>
              </a:defRPr>
            </a:lvl2pPr>
            <a:lvl3pPr lvl="2" rtl="0" algn="l">
              <a:lnSpc>
                <a:spcPct val="100000"/>
              </a:lnSpc>
              <a:spcBef>
                <a:spcPts val="0"/>
              </a:spcBef>
              <a:spcAft>
                <a:spcPts val="0"/>
              </a:spcAft>
              <a:buClr>
                <a:schemeClr val="lt1"/>
              </a:buClr>
              <a:buSzPts val="4200"/>
              <a:buNone/>
              <a:defRPr sz="4200">
                <a:solidFill>
                  <a:schemeClr val="lt1"/>
                </a:solidFill>
              </a:defRPr>
            </a:lvl3pPr>
            <a:lvl4pPr lvl="3" rtl="0" algn="l">
              <a:lnSpc>
                <a:spcPct val="100000"/>
              </a:lnSpc>
              <a:spcBef>
                <a:spcPts val="0"/>
              </a:spcBef>
              <a:spcAft>
                <a:spcPts val="0"/>
              </a:spcAft>
              <a:buClr>
                <a:schemeClr val="lt1"/>
              </a:buClr>
              <a:buSzPts val="4200"/>
              <a:buNone/>
              <a:defRPr sz="4200">
                <a:solidFill>
                  <a:schemeClr val="lt1"/>
                </a:solidFill>
              </a:defRPr>
            </a:lvl4pPr>
            <a:lvl5pPr lvl="4" rtl="0" algn="l">
              <a:lnSpc>
                <a:spcPct val="100000"/>
              </a:lnSpc>
              <a:spcBef>
                <a:spcPts val="0"/>
              </a:spcBef>
              <a:spcAft>
                <a:spcPts val="0"/>
              </a:spcAft>
              <a:buClr>
                <a:schemeClr val="lt1"/>
              </a:buClr>
              <a:buSzPts val="4200"/>
              <a:buNone/>
              <a:defRPr sz="4200">
                <a:solidFill>
                  <a:schemeClr val="lt1"/>
                </a:solidFill>
              </a:defRPr>
            </a:lvl5pPr>
            <a:lvl6pPr lvl="5" rtl="0" algn="l">
              <a:lnSpc>
                <a:spcPct val="100000"/>
              </a:lnSpc>
              <a:spcBef>
                <a:spcPts val="0"/>
              </a:spcBef>
              <a:spcAft>
                <a:spcPts val="0"/>
              </a:spcAft>
              <a:buClr>
                <a:schemeClr val="lt1"/>
              </a:buClr>
              <a:buSzPts val="4200"/>
              <a:buNone/>
              <a:defRPr sz="4200">
                <a:solidFill>
                  <a:schemeClr val="lt1"/>
                </a:solidFill>
              </a:defRPr>
            </a:lvl6pPr>
            <a:lvl7pPr lvl="6" rtl="0" algn="l">
              <a:lnSpc>
                <a:spcPct val="100000"/>
              </a:lnSpc>
              <a:spcBef>
                <a:spcPts val="0"/>
              </a:spcBef>
              <a:spcAft>
                <a:spcPts val="0"/>
              </a:spcAft>
              <a:buClr>
                <a:schemeClr val="lt1"/>
              </a:buClr>
              <a:buSzPts val="4200"/>
              <a:buNone/>
              <a:defRPr sz="4200">
                <a:solidFill>
                  <a:schemeClr val="lt1"/>
                </a:solidFill>
              </a:defRPr>
            </a:lvl7pPr>
            <a:lvl8pPr lvl="7" rtl="0" algn="l">
              <a:lnSpc>
                <a:spcPct val="100000"/>
              </a:lnSpc>
              <a:spcBef>
                <a:spcPts val="0"/>
              </a:spcBef>
              <a:spcAft>
                <a:spcPts val="0"/>
              </a:spcAft>
              <a:buClr>
                <a:schemeClr val="lt1"/>
              </a:buClr>
              <a:buSzPts val="4200"/>
              <a:buNone/>
              <a:defRPr sz="4200">
                <a:solidFill>
                  <a:schemeClr val="lt1"/>
                </a:solidFill>
              </a:defRPr>
            </a:lvl8pPr>
            <a:lvl9pPr lvl="8" rtl="0" algn="l">
              <a:lnSpc>
                <a:spcPct val="100000"/>
              </a:lnSpc>
              <a:spcBef>
                <a:spcPts val="0"/>
              </a:spcBef>
              <a:spcAft>
                <a:spcPts val="0"/>
              </a:spcAft>
              <a:buClr>
                <a:schemeClr val="lt1"/>
              </a:buClr>
              <a:buSzPts val="4200"/>
              <a:buNone/>
              <a:defRPr sz="4200">
                <a:solidFill>
                  <a:schemeClr val="lt1"/>
                </a:solidFill>
              </a:defRPr>
            </a:lvl9pPr>
          </a:lstStyle>
          <a:p/>
        </p:txBody>
      </p:sp>
      <p:sp>
        <p:nvSpPr>
          <p:cNvPr id="686" name="Google Shape;686;p141"/>
          <p:cNvSpPr txBox="1"/>
          <p:nvPr>
            <p:ph idx="12" type="sldNum"/>
          </p:nvPr>
        </p:nvSpPr>
        <p:spPr>
          <a:xfrm>
            <a:off x="8595366" y="4695623"/>
            <a:ext cx="548700" cy="3936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
              <a:t>‹#›</a:t>
            </a:fld>
            <a:endParaRPr/>
          </a:p>
        </p:txBody>
      </p:sp>
      <p:sp>
        <p:nvSpPr>
          <p:cNvPr id="687" name="Google Shape;687;p141"/>
          <p:cNvSpPr/>
          <p:nvPr/>
        </p:nvSpPr>
        <p:spPr>
          <a:xfrm>
            <a:off x="130875" y="4260875"/>
            <a:ext cx="9013200" cy="8403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yellow)">
  <p:cSld name="SECTION_HEADER_2">
    <p:bg>
      <p:bgPr>
        <a:solidFill>
          <a:schemeClr val="accent4"/>
        </a:solidFill>
      </p:bgPr>
    </p:bg>
    <p:spTree>
      <p:nvGrpSpPr>
        <p:cNvPr id="688" name="Shape 688"/>
        <p:cNvGrpSpPr/>
        <p:nvPr/>
      </p:nvGrpSpPr>
      <p:grpSpPr>
        <a:xfrm>
          <a:off x="0" y="0"/>
          <a:ext cx="0" cy="0"/>
          <a:chOff x="0" y="0"/>
          <a:chExt cx="0" cy="0"/>
        </a:xfrm>
      </p:grpSpPr>
      <p:sp>
        <p:nvSpPr>
          <p:cNvPr id="689" name="Google Shape;689;p142"/>
          <p:cNvSpPr txBox="1"/>
          <p:nvPr>
            <p:ph type="title"/>
          </p:nvPr>
        </p:nvSpPr>
        <p:spPr>
          <a:xfrm>
            <a:off x="1020900" y="2145150"/>
            <a:ext cx="7102200" cy="700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3000"/>
              <a:buFont typeface="Google Sans Medium"/>
              <a:buNone/>
              <a:defRPr b="0" sz="3000">
                <a:solidFill>
                  <a:schemeClr val="dk2"/>
                </a:solidFill>
                <a:latin typeface="Google Sans Medium"/>
                <a:ea typeface="Google Sans Medium"/>
                <a:cs typeface="Google Sans Medium"/>
                <a:sym typeface="Google Sans Medium"/>
              </a:defRPr>
            </a:lvl1pPr>
            <a:lvl2pPr lvl="1" rtl="0" algn="l">
              <a:lnSpc>
                <a:spcPct val="100000"/>
              </a:lnSpc>
              <a:spcBef>
                <a:spcPts val="0"/>
              </a:spcBef>
              <a:spcAft>
                <a:spcPts val="0"/>
              </a:spcAft>
              <a:buClr>
                <a:schemeClr val="lt1"/>
              </a:buClr>
              <a:buSzPts val="4200"/>
              <a:buNone/>
              <a:defRPr sz="4200">
                <a:solidFill>
                  <a:schemeClr val="lt1"/>
                </a:solidFill>
              </a:defRPr>
            </a:lvl2pPr>
            <a:lvl3pPr lvl="2" rtl="0" algn="l">
              <a:lnSpc>
                <a:spcPct val="100000"/>
              </a:lnSpc>
              <a:spcBef>
                <a:spcPts val="0"/>
              </a:spcBef>
              <a:spcAft>
                <a:spcPts val="0"/>
              </a:spcAft>
              <a:buClr>
                <a:schemeClr val="lt1"/>
              </a:buClr>
              <a:buSzPts val="4200"/>
              <a:buNone/>
              <a:defRPr sz="4200">
                <a:solidFill>
                  <a:schemeClr val="lt1"/>
                </a:solidFill>
              </a:defRPr>
            </a:lvl3pPr>
            <a:lvl4pPr lvl="3" rtl="0" algn="l">
              <a:lnSpc>
                <a:spcPct val="100000"/>
              </a:lnSpc>
              <a:spcBef>
                <a:spcPts val="0"/>
              </a:spcBef>
              <a:spcAft>
                <a:spcPts val="0"/>
              </a:spcAft>
              <a:buClr>
                <a:schemeClr val="lt1"/>
              </a:buClr>
              <a:buSzPts val="4200"/>
              <a:buNone/>
              <a:defRPr sz="4200">
                <a:solidFill>
                  <a:schemeClr val="lt1"/>
                </a:solidFill>
              </a:defRPr>
            </a:lvl4pPr>
            <a:lvl5pPr lvl="4" rtl="0" algn="l">
              <a:lnSpc>
                <a:spcPct val="100000"/>
              </a:lnSpc>
              <a:spcBef>
                <a:spcPts val="0"/>
              </a:spcBef>
              <a:spcAft>
                <a:spcPts val="0"/>
              </a:spcAft>
              <a:buClr>
                <a:schemeClr val="lt1"/>
              </a:buClr>
              <a:buSzPts val="4200"/>
              <a:buNone/>
              <a:defRPr sz="4200">
                <a:solidFill>
                  <a:schemeClr val="lt1"/>
                </a:solidFill>
              </a:defRPr>
            </a:lvl5pPr>
            <a:lvl6pPr lvl="5" rtl="0" algn="l">
              <a:lnSpc>
                <a:spcPct val="100000"/>
              </a:lnSpc>
              <a:spcBef>
                <a:spcPts val="0"/>
              </a:spcBef>
              <a:spcAft>
                <a:spcPts val="0"/>
              </a:spcAft>
              <a:buClr>
                <a:schemeClr val="lt1"/>
              </a:buClr>
              <a:buSzPts val="4200"/>
              <a:buNone/>
              <a:defRPr sz="4200">
                <a:solidFill>
                  <a:schemeClr val="lt1"/>
                </a:solidFill>
              </a:defRPr>
            </a:lvl6pPr>
            <a:lvl7pPr lvl="6" rtl="0" algn="l">
              <a:lnSpc>
                <a:spcPct val="100000"/>
              </a:lnSpc>
              <a:spcBef>
                <a:spcPts val="0"/>
              </a:spcBef>
              <a:spcAft>
                <a:spcPts val="0"/>
              </a:spcAft>
              <a:buClr>
                <a:schemeClr val="lt1"/>
              </a:buClr>
              <a:buSzPts val="4200"/>
              <a:buNone/>
              <a:defRPr sz="4200">
                <a:solidFill>
                  <a:schemeClr val="lt1"/>
                </a:solidFill>
              </a:defRPr>
            </a:lvl7pPr>
            <a:lvl8pPr lvl="7" rtl="0" algn="l">
              <a:lnSpc>
                <a:spcPct val="100000"/>
              </a:lnSpc>
              <a:spcBef>
                <a:spcPts val="0"/>
              </a:spcBef>
              <a:spcAft>
                <a:spcPts val="0"/>
              </a:spcAft>
              <a:buClr>
                <a:schemeClr val="lt1"/>
              </a:buClr>
              <a:buSzPts val="4200"/>
              <a:buNone/>
              <a:defRPr sz="4200">
                <a:solidFill>
                  <a:schemeClr val="lt1"/>
                </a:solidFill>
              </a:defRPr>
            </a:lvl8pPr>
            <a:lvl9pPr lvl="8" rtl="0" algn="l">
              <a:lnSpc>
                <a:spcPct val="100000"/>
              </a:lnSpc>
              <a:spcBef>
                <a:spcPts val="0"/>
              </a:spcBef>
              <a:spcAft>
                <a:spcPts val="0"/>
              </a:spcAft>
              <a:buClr>
                <a:schemeClr val="lt1"/>
              </a:buClr>
              <a:buSzPts val="4200"/>
              <a:buNone/>
              <a:defRPr sz="4200">
                <a:solidFill>
                  <a:schemeClr val="lt1"/>
                </a:solidFill>
              </a:defRPr>
            </a:lvl9pPr>
          </a:lstStyle>
          <a:p/>
        </p:txBody>
      </p:sp>
      <p:sp>
        <p:nvSpPr>
          <p:cNvPr id="690" name="Google Shape;690;p142"/>
          <p:cNvSpPr txBox="1"/>
          <p:nvPr>
            <p:ph idx="12" type="sldNum"/>
          </p:nvPr>
        </p:nvSpPr>
        <p:spPr>
          <a:xfrm>
            <a:off x="8595366" y="4695623"/>
            <a:ext cx="548700" cy="3936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
              <a:t>‹#›</a:t>
            </a:fld>
            <a:endParaRPr/>
          </a:p>
        </p:txBody>
      </p:sp>
      <p:sp>
        <p:nvSpPr>
          <p:cNvPr id="691" name="Google Shape;691;p142"/>
          <p:cNvSpPr/>
          <p:nvPr/>
        </p:nvSpPr>
        <p:spPr>
          <a:xfrm>
            <a:off x="130875" y="4260875"/>
            <a:ext cx="9013200" cy="8403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blue light)">
  <p:cSld name="SECTION_HEADER_1">
    <p:bg>
      <p:bgPr>
        <a:solidFill>
          <a:schemeClr val="accent1"/>
        </a:solidFill>
      </p:bgPr>
    </p:bg>
    <p:spTree>
      <p:nvGrpSpPr>
        <p:cNvPr id="692" name="Shape 692"/>
        <p:cNvGrpSpPr/>
        <p:nvPr/>
      </p:nvGrpSpPr>
      <p:grpSpPr>
        <a:xfrm>
          <a:off x="0" y="0"/>
          <a:ext cx="0" cy="0"/>
          <a:chOff x="0" y="0"/>
          <a:chExt cx="0" cy="0"/>
        </a:xfrm>
      </p:grpSpPr>
      <p:sp>
        <p:nvSpPr>
          <p:cNvPr id="693" name="Google Shape;693;p143"/>
          <p:cNvSpPr txBox="1"/>
          <p:nvPr>
            <p:ph type="title"/>
          </p:nvPr>
        </p:nvSpPr>
        <p:spPr>
          <a:xfrm>
            <a:off x="1020900" y="2145150"/>
            <a:ext cx="7102200" cy="700800"/>
          </a:xfrm>
          <a:prstGeom prst="rect">
            <a:avLst/>
          </a:prstGeom>
          <a:noFill/>
          <a:ln>
            <a:noFill/>
          </a:ln>
        </p:spPr>
        <p:txBody>
          <a:bodyPr anchorCtr="0" anchor="ctr" bIns="91425" lIns="91425" spcFirstLastPara="1" rIns="91425" wrap="square" tIns="91425">
            <a:noAutofit/>
          </a:bodyPr>
          <a:lstStyle>
            <a:lvl1pPr lvl="0" rtl="0">
              <a:lnSpc>
                <a:spcPct val="100000"/>
              </a:lnSpc>
              <a:spcBef>
                <a:spcPts val="0"/>
              </a:spcBef>
              <a:spcAft>
                <a:spcPts val="0"/>
              </a:spcAft>
              <a:buSzPts val="3000"/>
              <a:buFont typeface="Google Sans Medium"/>
              <a:buNone/>
              <a:defRPr b="0" sz="3000">
                <a:latin typeface="Google Sans Medium"/>
                <a:ea typeface="Google Sans Medium"/>
                <a:cs typeface="Google Sans Medium"/>
                <a:sym typeface="Google Sans Medium"/>
              </a:defRPr>
            </a:lvl1pPr>
            <a:lvl2pPr lvl="1" rtl="0" algn="l">
              <a:lnSpc>
                <a:spcPct val="100000"/>
              </a:lnSpc>
              <a:spcBef>
                <a:spcPts val="0"/>
              </a:spcBef>
              <a:spcAft>
                <a:spcPts val="0"/>
              </a:spcAft>
              <a:buClr>
                <a:schemeClr val="lt1"/>
              </a:buClr>
              <a:buSzPts val="4200"/>
              <a:buNone/>
              <a:defRPr sz="4200">
                <a:solidFill>
                  <a:schemeClr val="lt1"/>
                </a:solidFill>
              </a:defRPr>
            </a:lvl2pPr>
            <a:lvl3pPr lvl="2" rtl="0" algn="l">
              <a:lnSpc>
                <a:spcPct val="100000"/>
              </a:lnSpc>
              <a:spcBef>
                <a:spcPts val="0"/>
              </a:spcBef>
              <a:spcAft>
                <a:spcPts val="0"/>
              </a:spcAft>
              <a:buClr>
                <a:schemeClr val="lt1"/>
              </a:buClr>
              <a:buSzPts val="4200"/>
              <a:buNone/>
              <a:defRPr sz="4200">
                <a:solidFill>
                  <a:schemeClr val="lt1"/>
                </a:solidFill>
              </a:defRPr>
            </a:lvl3pPr>
            <a:lvl4pPr lvl="3" rtl="0" algn="l">
              <a:lnSpc>
                <a:spcPct val="100000"/>
              </a:lnSpc>
              <a:spcBef>
                <a:spcPts val="0"/>
              </a:spcBef>
              <a:spcAft>
                <a:spcPts val="0"/>
              </a:spcAft>
              <a:buClr>
                <a:schemeClr val="lt1"/>
              </a:buClr>
              <a:buSzPts val="4200"/>
              <a:buNone/>
              <a:defRPr sz="4200">
                <a:solidFill>
                  <a:schemeClr val="lt1"/>
                </a:solidFill>
              </a:defRPr>
            </a:lvl4pPr>
            <a:lvl5pPr lvl="4" rtl="0" algn="l">
              <a:lnSpc>
                <a:spcPct val="100000"/>
              </a:lnSpc>
              <a:spcBef>
                <a:spcPts val="0"/>
              </a:spcBef>
              <a:spcAft>
                <a:spcPts val="0"/>
              </a:spcAft>
              <a:buClr>
                <a:schemeClr val="lt1"/>
              </a:buClr>
              <a:buSzPts val="4200"/>
              <a:buNone/>
              <a:defRPr sz="4200">
                <a:solidFill>
                  <a:schemeClr val="lt1"/>
                </a:solidFill>
              </a:defRPr>
            </a:lvl5pPr>
            <a:lvl6pPr lvl="5" rtl="0" algn="l">
              <a:lnSpc>
                <a:spcPct val="100000"/>
              </a:lnSpc>
              <a:spcBef>
                <a:spcPts val="0"/>
              </a:spcBef>
              <a:spcAft>
                <a:spcPts val="0"/>
              </a:spcAft>
              <a:buClr>
                <a:schemeClr val="lt1"/>
              </a:buClr>
              <a:buSzPts val="4200"/>
              <a:buNone/>
              <a:defRPr sz="4200">
                <a:solidFill>
                  <a:schemeClr val="lt1"/>
                </a:solidFill>
              </a:defRPr>
            </a:lvl6pPr>
            <a:lvl7pPr lvl="6" rtl="0" algn="l">
              <a:lnSpc>
                <a:spcPct val="100000"/>
              </a:lnSpc>
              <a:spcBef>
                <a:spcPts val="0"/>
              </a:spcBef>
              <a:spcAft>
                <a:spcPts val="0"/>
              </a:spcAft>
              <a:buClr>
                <a:schemeClr val="lt1"/>
              </a:buClr>
              <a:buSzPts val="4200"/>
              <a:buNone/>
              <a:defRPr sz="4200">
                <a:solidFill>
                  <a:schemeClr val="lt1"/>
                </a:solidFill>
              </a:defRPr>
            </a:lvl7pPr>
            <a:lvl8pPr lvl="7" rtl="0" algn="l">
              <a:lnSpc>
                <a:spcPct val="100000"/>
              </a:lnSpc>
              <a:spcBef>
                <a:spcPts val="0"/>
              </a:spcBef>
              <a:spcAft>
                <a:spcPts val="0"/>
              </a:spcAft>
              <a:buClr>
                <a:schemeClr val="lt1"/>
              </a:buClr>
              <a:buSzPts val="4200"/>
              <a:buNone/>
              <a:defRPr sz="4200">
                <a:solidFill>
                  <a:schemeClr val="lt1"/>
                </a:solidFill>
              </a:defRPr>
            </a:lvl8pPr>
            <a:lvl9pPr lvl="8" rtl="0" algn="l">
              <a:lnSpc>
                <a:spcPct val="100000"/>
              </a:lnSpc>
              <a:spcBef>
                <a:spcPts val="0"/>
              </a:spcBef>
              <a:spcAft>
                <a:spcPts val="0"/>
              </a:spcAft>
              <a:buClr>
                <a:schemeClr val="lt1"/>
              </a:buClr>
              <a:buSzPts val="4200"/>
              <a:buNone/>
              <a:defRPr sz="4200">
                <a:solidFill>
                  <a:schemeClr val="lt1"/>
                </a:solidFill>
              </a:defRPr>
            </a:lvl9pPr>
          </a:lstStyle>
          <a:p/>
        </p:txBody>
      </p:sp>
      <p:sp>
        <p:nvSpPr>
          <p:cNvPr id="694" name="Google Shape;694;p143"/>
          <p:cNvSpPr txBox="1"/>
          <p:nvPr>
            <p:ph idx="12" type="sldNum"/>
          </p:nvPr>
        </p:nvSpPr>
        <p:spPr>
          <a:xfrm>
            <a:off x="8595366" y="4695623"/>
            <a:ext cx="548700" cy="3936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
              <a:t>‹#›</a:t>
            </a:fld>
            <a:endParaRPr/>
          </a:p>
        </p:txBody>
      </p:sp>
      <p:sp>
        <p:nvSpPr>
          <p:cNvPr id="695" name="Google Shape;695;p143"/>
          <p:cNvSpPr/>
          <p:nvPr/>
        </p:nvSpPr>
        <p:spPr>
          <a:xfrm>
            <a:off x="130875" y="4260875"/>
            <a:ext cx="9013200" cy="8403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96" name="Shape 696"/>
        <p:cNvGrpSpPr/>
        <p:nvPr/>
      </p:nvGrpSpPr>
      <p:grpSpPr>
        <a:xfrm>
          <a:off x="0" y="0"/>
          <a:ext cx="0" cy="0"/>
          <a:chOff x="0" y="0"/>
          <a:chExt cx="0" cy="0"/>
        </a:xfrm>
      </p:grpSpPr>
      <p:sp>
        <p:nvSpPr>
          <p:cNvPr id="697" name="Google Shape;697;p144"/>
          <p:cNvSpPr txBox="1"/>
          <p:nvPr>
            <p:ph type="title"/>
          </p:nvPr>
        </p:nvSpPr>
        <p:spPr>
          <a:xfrm>
            <a:off x="311700" y="445025"/>
            <a:ext cx="8520600" cy="453900"/>
          </a:xfrm>
          <a:prstGeom prst="rect">
            <a:avLst/>
          </a:prstGeom>
          <a:noFill/>
          <a:ln>
            <a:noFill/>
          </a:ln>
        </p:spPr>
        <p:txBody>
          <a:bodyPr anchorCtr="0" anchor="t" bIns="91425" lIns="91425" spcFirstLastPara="1" rIns="91425" wrap="square" tIns="91425">
            <a:spAutoFit/>
          </a:bodyPr>
          <a:lstStyle>
            <a:lvl1pPr lvl="0" rtl="0" algn="l">
              <a:lnSpc>
                <a:spcPct val="100000"/>
              </a:lnSpc>
              <a:spcBef>
                <a:spcPts val="0"/>
              </a:spcBef>
              <a:spcAft>
                <a:spcPts val="0"/>
              </a:spcAft>
              <a:buClr>
                <a:schemeClr val="dk2"/>
              </a:buClr>
              <a:buSzPts val="1900"/>
              <a:buFont typeface="Google Sans"/>
              <a:buNone/>
              <a:defRPr sz="1900">
                <a:solidFill>
                  <a:schemeClr val="dk2"/>
                </a:solidFill>
                <a:latin typeface="Google Sans"/>
                <a:ea typeface="Google Sans"/>
                <a:cs typeface="Google Sans"/>
                <a:sym typeface="Google Sans"/>
              </a:defRPr>
            </a:lvl1pPr>
            <a:lvl2pPr lvl="1" rtl="0" algn="l">
              <a:lnSpc>
                <a:spcPct val="100000"/>
              </a:lnSpc>
              <a:spcBef>
                <a:spcPts val="0"/>
              </a:spcBef>
              <a:spcAft>
                <a:spcPts val="0"/>
              </a:spcAft>
              <a:buSzPts val="2800"/>
              <a:buFont typeface="Google Sans"/>
              <a:buNone/>
              <a:defRPr b="0">
                <a:latin typeface="Google Sans"/>
                <a:ea typeface="Google Sans"/>
                <a:cs typeface="Google Sans"/>
                <a:sym typeface="Google Sans"/>
              </a:defRPr>
            </a:lvl2pPr>
            <a:lvl3pPr lvl="2" rtl="0" algn="l">
              <a:lnSpc>
                <a:spcPct val="100000"/>
              </a:lnSpc>
              <a:spcBef>
                <a:spcPts val="0"/>
              </a:spcBef>
              <a:spcAft>
                <a:spcPts val="0"/>
              </a:spcAft>
              <a:buSzPts val="2800"/>
              <a:buFont typeface="Google Sans"/>
              <a:buNone/>
              <a:defRPr b="0">
                <a:latin typeface="Google Sans"/>
                <a:ea typeface="Google Sans"/>
                <a:cs typeface="Google Sans"/>
                <a:sym typeface="Google Sans"/>
              </a:defRPr>
            </a:lvl3pPr>
            <a:lvl4pPr lvl="3" rtl="0" algn="l">
              <a:lnSpc>
                <a:spcPct val="100000"/>
              </a:lnSpc>
              <a:spcBef>
                <a:spcPts val="0"/>
              </a:spcBef>
              <a:spcAft>
                <a:spcPts val="0"/>
              </a:spcAft>
              <a:buSzPts val="2800"/>
              <a:buFont typeface="Google Sans"/>
              <a:buNone/>
              <a:defRPr b="0">
                <a:latin typeface="Google Sans"/>
                <a:ea typeface="Google Sans"/>
                <a:cs typeface="Google Sans"/>
                <a:sym typeface="Google Sans"/>
              </a:defRPr>
            </a:lvl4pPr>
            <a:lvl5pPr lvl="4" rtl="0" algn="l">
              <a:lnSpc>
                <a:spcPct val="100000"/>
              </a:lnSpc>
              <a:spcBef>
                <a:spcPts val="0"/>
              </a:spcBef>
              <a:spcAft>
                <a:spcPts val="0"/>
              </a:spcAft>
              <a:buSzPts val="2800"/>
              <a:buFont typeface="Google Sans"/>
              <a:buNone/>
              <a:defRPr b="0">
                <a:latin typeface="Google Sans"/>
                <a:ea typeface="Google Sans"/>
                <a:cs typeface="Google Sans"/>
                <a:sym typeface="Google Sans"/>
              </a:defRPr>
            </a:lvl5pPr>
            <a:lvl6pPr lvl="5" rtl="0" algn="l">
              <a:lnSpc>
                <a:spcPct val="100000"/>
              </a:lnSpc>
              <a:spcBef>
                <a:spcPts val="0"/>
              </a:spcBef>
              <a:spcAft>
                <a:spcPts val="0"/>
              </a:spcAft>
              <a:buSzPts val="2800"/>
              <a:buFont typeface="Google Sans"/>
              <a:buNone/>
              <a:defRPr b="0">
                <a:latin typeface="Google Sans"/>
                <a:ea typeface="Google Sans"/>
                <a:cs typeface="Google Sans"/>
                <a:sym typeface="Google Sans"/>
              </a:defRPr>
            </a:lvl6pPr>
            <a:lvl7pPr lvl="6" rtl="0" algn="l">
              <a:lnSpc>
                <a:spcPct val="100000"/>
              </a:lnSpc>
              <a:spcBef>
                <a:spcPts val="0"/>
              </a:spcBef>
              <a:spcAft>
                <a:spcPts val="0"/>
              </a:spcAft>
              <a:buSzPts val="2800"/>
              <a:buFont typeface="Google Sans"/>
              <a:buNone/>
              <a:defRPr b="0">
                <a:latin typeface="Google Sans"/>
                <a:ea typeface="Google Sans"/>
                <a:cs typeface="Google Sans"/>
                <a:sym typeface="Google Sans"/>
              </a:defRPr>
            </a:lvl7pPr>
            <a:lvl8pPr lvl="7" rtl="0" algn="l">
              <a:lnSpc>
                <a:spcPct val="100000"/>
              </a:lnSpc>
              <a:spcBef>
                <a:spcPts val="0"/>
              </a:spcBef>
              <a:spcAft>
                <a:spcPts val="0"/>
              </a:spcAft>
              <a:buSzPts val="2800"/>
              <a:buFont typeface="Google Sans"/>
              <a:buNone/>
              <a:defRPr b="0">
                <a:latin typeface="Google Sans"/>
                <a:ea typeface="Google Sans"/>
                <a:cs typeface="Google Sans"/>
                <a:sym typeface="Google Sans"/>
              </a:defRPr>
            </a:lvl8pPr>
            <a:lvl9pPr lvl="8" rtl="0" algn="l">
              <a:lnSpc>
                <a:spcPct val="100000"/>
              </a:lnSpc>
              <a:spcBef>
                <a:spcPts val="0"/>
              </a:spcBef>
              <a:spcAft>
                <a:spcPts val="0"/>
              </a:spcAft>
              <a:buSzPts val="2800"/>
              <a:buFont typeface="Google Sans"/>
              <a:buNone/>
              <a:defRPr b="0">
                <a:latin typeface="Google Sans"/>
                <a:ea typeface="Google Sans"/>
                <a:cs typeface="Google Sans"/>
                <a:sym typeface="Google Sans"/>
              </a:defRPr>
            </a:lvl9pPr>
          </a:lstStyle>
          <a:p/>
        </p:txBody>
      </p:sp>
      <p:sp>
        <p:nvSpPr>
          <p:cNvPr id="698" name="Google Shape;698;p144"/>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Autofit/>
          </a:bodyPr>
          <a:lstStyle>
            <a:lvl1pPr indent="-298450" lvl="0" marL="457200" rtl="0" algn="l">
              <a:lnSpc>
                <a:spcPct val="100000"/>
              </a:lnSpc>
              <a:spcBef>
                <a:spcPts val="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1pPr>
            <a:lvl2pPr indent="-298450" lvl="1" marL="914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2pPr>
            <a:lvl3pPr indent="-298450" lvl="2" marL="1371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3pPr>
            <a:lvl4pPr indent="-298450" lvl="3" marL="18288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4pPr>
            <a:lvl5pPr indent="-298450" lvl="4" marL="22860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5pPr>
            <a:lvl6pPr indent="-298450" lvl="5" marL="27432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6pPr>
            <a:lvl7pPr indent="-298450" lvl="6" marL="3200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7pPr>
            <a:lvl8pPr indent="-298450" lvl="7" marL="3657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8pPr>
            <a:lvl9pPr indent="-298450" lvl="8" marL="4114800" rtl="0" algn="l">
              <a:lnSpc>
                <a:spcPct val="100000"/>
              </a:lnSpc>
              <a:spcBef>
                <a:spcPts val="1600"/>
              </a:spcBef>
              <a:spcAft>
                <a:spcPts val="1600"/>
              </a:spcAft>
              <a:buClr>
                <a:schemeClr val="lt2"/>
              </a:buClr>
              <a:buSzPts val="1100"/>
              <a:buFont typeface="Google Sans"/>
              <a:buChar char="■"/>
              <a:defRPr sz="1100">
                <a:solidFill>
                  <a:schemeClr val="lt2"/>
                </a:solidFill>
                <a:latin typeface="Google Sans"/>
                <a:ea typeface="Google Sans"/>
                <a:cs typeface="Google Sans"/>
                <a:sym typeface="Google Sans"/>
              </a:defRPr>
            </a:lvl9pPr>
          </a:lstStyle>
          <a:p/>
        </p:txBody>
      </p:sp>
      <p:sp>
        <p:nvSpPr>
          <p:cNvPr id="699" name="Google Shape;699;p144"/>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Autofit/>
          </a:bodyPr>
          <a:lstStyle>
            <a:lvl1pPr indent="-298450" lvl="0" marL="457200" rtl="0" algn="l">
              <a:lnSpc>
                <a:spcPct val="100000"/>
              </a:lnSpc>
              <a:spcBef>
                <a:spcPts val="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1pPr>
            <a:lvl2pPr indent="-298450" lvl="1" marL="914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2pPr>
            <a:lvl3pPr indent="-298450" lvl="2" marL="1371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3pPr>
            <a:lvl4pPr indent="-298450" lvl="3" marL="18288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4pPr>
            <a:lvl5pPr indent="-298450" lvl="4" marL="22860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5pPr>
            <a:lvl6pPr indent="-298450" lvl="5" marL="27432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6pPr>
            <a:lvl7pPr indent="-298450" lvl="6" marL="3200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7pPr>
            <a:lvl8pPr indent="-298450" lvl="7" marL="3657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8pPr>
            <a:lvl9pPr indent="-298450" lvl="8" marL="4114800" rtl="0" algn="l">
              <a:lnSpc>
                <a:spcPct val="100000"/>
              </a:lnSpc>
              <a:spcBef>
                <a:spcPts val="1600"/>
              </a:spcBef>
              <a:spcAft>
                <a:spcPts val="1600"/>
              </a:spcAft>
              <a:buClr>
                <a:schemeClr val="lt2"/>
              </a:buClr>
              <a:buSzPts val="1100"/>
              <a:buFont typeface="Google Sans"/>
              <a:buChar char="■"/>
              <a:defRPr sz="1100">
                <a:solidFill>
                  <a:schemeClr val="lt2"/>
                </a:solidFill>
                <a:latin typeface="Google Sans"/>
                <a:ea typeface="Google Sans"/>
                <a:cs typeface="Google Sans"/>
                <a:sym typeface="Google Sans"/>
              </a:defRPr>
            </a:lvl9pPr>
          </a:lstStyle>
          <a:p/>
        </p:txBody>
      </p:sp>
      <p:sp>
        <p:nvSpPr>
          <p:cNvPr id="700" name="Google Shape;700;p144"/>
          <p:cNvSpPr/>
          <p:nvPr/>
        </p:nvSpPr>
        <p:spPr>
          <a:xfrm>
            <a:off x="0" y="4751750"/>
            <a:ext cx="9144000" cy="391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TITLE_AND_TWO_COLUMNS_1">
    <p:spTree>
      <p:nvGrpSpPr>
        <p:cNvPr id="701" name="Shape 701"/>
        <p:cNvGrpSpPr/>
        <p:nvPr/>
      </p:nvGrpSpPr>
      <p:grpSpPr>
        <a:xfrm>
          <a:off x="0" y="0"/>
          <a:ext cx="0" cy="0"/>
          <a:chOff x="0" y="0"/>
          <a:chExt cx="0" cy="0"/>
        </a:xfrm>
      </p:grpSpPr>
      <p:sp>
        <p:nvSpPr>
          <p:cNvPr id="702" name="Google Shape;702;p145"/>
          <p:cNvSpPr txBox="1"/>
          <p:nvPr>
            <p:ph type="title"/>
          </p:nvPr>
        </p:nvSpPr>
        <p:spPr>
          <a:xfrm>
            <a:off x="311700" y="445025"/>
            <a:ext cx="8520600" cy="453900"/>
          </a:xfrm>
          <a:prstGeom prst="rect">
            <a:avLst/>
          </a:prstGeom>
          <a:noFill/>
          <a:ln>
            <a:noFill/>
          </a:ln>
        </p:spPr>
        <p:txBody>
          <a:bodyPr anchorCtr="0" anchor="t" bIns="91425" lIns="91425" spcFirstLastPara="1" rIns="91425" wrap="square" tIns="91425">
            <a:spAutoFit/>
          </a:bodyPr>
          <a:lstStyle>
            <a:lvl1pPr lvl="0" rtl="0" algn="l">
              <a:lnSpc>
                <a:spcPct val="100000"/>
              </a:lnSpc>
              <a:spcBef>
                <a:spcPts val="0"/>
              </a:spcBef>
              <a:spcAft>
                <a:spcPts val="0"/>
              </a:spcAft>
              <a:buClr>
                <a:schemeClr val="dk2"/>
              </a:buClr>
              <a:buSzPts val="1900"/>
              <a:buFont typeface="Google Sans"/>
              <a:buNone/>
              <a:defRPr sz="1900">
                <a:solidFill>
                  <a:schemeClr val="dk2"/>
                </a:solidFill>
                <a:latin typeface="Google Sans"/>
                <a:ea typeface="Google Sans"/>
                <a:cs typeface="Google Sans"/>
                <a:sym typeface="Google Sans"/>
              </a:defRPr>
            </a:lvl1pPr>
            <a:lvl2pPr lvl="1" rtl="0" algn="l">
              <a:lnSpc>
                <a:spcPct val="100000"/>
              </a:lnSpc>
              <a:spcBef>
                <a:spcPts val="0"/>
              </a:spcBef>
              <a:spcAft>
                <a:spcPts val="0"/>
              </a:spcAft>
              <a:buSzPts val="2800"/>
              <a:buFont typeface="Google Sans"/>
              <a:buNone/>
              <a:defRPr b="0">
                <a:latin typeface="Google Sans"/>
                <a:ea typeface="Google Sans"/>
                <a:cs typeface="Google Sans"/>
                <a:sym typeface="Google Sans"/>
              </a:defRPr>
            </a:lvl2pPr>
            <a:lvl3pPr lvl="2" rtl="0" algn="l">
              <a:lnSpc>
                <a:spcPct val="100000"/>
              </a:lnSpc>
              <a:spcBef>
                <a:spcPts val="0"/>
              </a:spcBef>
              <a:spcAft>
                <a:spcPts val="0"/>
              </a:spcAft>
              <a:buSzPts val="2800"/>
              <a:buFont typeface="Google Sans"/>
              <a:buNone/>
              <a:defRPr b="0">
                <a:latin typeface="Google Sans"/>
                <a:ea typeface="Google Sans"/>
                <a:cs typeface="Google Sans"/>
                <a:sym typeface="Google Sans"/>
              </a:defRPr>
            </a:lvl3pPr>
            <a:lvl4pPr lvl="3" rtl="0" algn="l">
              <a:lnSpc>
                <a:spcPct val="100000"/>
              </a:lnSpc>
              <a:spcBef>
                <a:spcPts val="0"/>
              </a:spcBef>
              <a:spcAft>
                <a:spcPts val="0"/>
              </a:spcAft>
              <a:buSzPts val="2800"/>
              <a:buFont typeface="Google Sans"/>
              <a:buNone/>
              <a:defRPr b="0">
                <a:latin typeface="Google Sans"/>
                <a:ea typeface="Google Sans"/>
                <a:cs typeface="Google Sans"/>
                <a:sym typeface="Google Sans"/>
              </a:defRPr>
            </a:lvl4pPr>
            <a:lvl5pPr lvl="4" rtl="0" algn="l">
              <a:lnSpc>
                <a:spcPct val="100000"/>
              </a:lnSpc>
              <a:spcBef>
                <a:spcPts val="0"/>
              </a:spcBef>
              <a:spcAft>
                <a:spcPts val="0"/>
              </a:spcAft>
              <a:buSzPts val="2800"/>
              <a:buFont typeface="Google Sans"/>
              <a:buNone/>
              <a:defRPr b="0">
                <a:latin typeface="Google Sans"/>
                <a:ea typeface="Google Sans"/>
                <a:cs typeface="Google Sans"/>
                <a:sym typeface="Google Sans"/>
              </a:defRPr>
            </a:lvl5pPr>
            <a:lvl6pPr lvl="5" rtl="0" algn="l">
              <a:lnSpc>
                <a:spcPct val="100000"/>
              </a:lnSpc>
              <a:spcBef>
                <a:spcPts val="0"/>
              </a:spcBef>
              <a:spcAft>
                <a:spcPts val="0"/>
              </a:spcAft>
              <a:buSzPts val="2800"/>
              <a:buFont typeface="Google Sans"/>
              <a:buNone/>
              <a:defRPr b="0">
                <a:latin typeface="Google Sans"/>
                <a:ea typeface="Google Sans"/>
                <a:cs typeface="Google Sans"/>
                <a:sym typeface="Google Sans"/>
              </a:defRPr>
            </a:lvl6pPr>
            <a:lvl7pPr lvl="6" rtl="0" algn="l">
              <a:lnSpc>
                <a:spcPct val="100000"/>
              </a:lnSpc>
              <a:spcBef>
                <a:spcPts val="0"/>
              </a:spcBef>
              <a:spcAft>
                <a:spcPts val="0"/>
              </a:spcAft>
              <a:buSzPts val="2800"/>
              <a:buFont typeface="Google Sans"/>
              <a:buNone/>
              <a:defRPr b="0">
                <a:latin typeface="Google Sans"/>
                <a:ea typeface="Google Sans"/>
                <a:cs typeface="Google Sans"/>
                <a:sym typeface="Google Sans"/>
              </a:defRPr>
            </a:lvl7pPr>
            <a:lvl8pPr lvl="7" rtl="0" algn="l">
              <a:lnSpc>
                <a:spcPct val="100000"/>
              </a:lnSpc>
              <a:spcBef>
                <a:spcPts val="0"/>
              </a:spcBef>
              <a:spcAft>
                <a:spcPts val="0"/>
              </a:spcAft>
              <a:buSzPts val="2800"/>
              <a:buFont typeface="Google Sans"/>
              <a:buNone/>
              <a:defRPr b="0">
                <a:latin typeface="Google Sans"/>
                <a:ea typeface="Google Sans"/>
                <a:cs typeface="Google Sans"/>
                <a:sym typeface="Google Sans"/>
              </a:defRPr>
            </a:lvl8pPr>
            <a:lvl9pPr lvl="8" rtl="0" algn="l">
              <a:lnSpc>
                <a:spcPct val="100000"/>
              </a:lnSpc>
              <a:spcBef>
                <a:spcPts val="0"/>
              </a:spcBef>
              <a:spcAft>
                <a:spcPts val="0"/>
              </a:spcAft>
              <a:buSzPts val="2800"/>
              <a:buFont typeface="Google Sans"/>
              <a:buNone/>
              <a:defRPr b="0">
                <a:latin typeface="Google Sans"/>
                <a:ea typeface="Google Sans"/>
                <a:cs typeface="Google Sans"/>
                <a:sym typeface="Google Sans"/>
              </a:defRPr>
            </a:lvl9pPr>
          </a:lstStyle>
          <a:p/>
        </p:txBody>
      </p:sp>
      <p:sp>
        <p:nvSpPr>
          <p:cNvPr id="703" name="Google Shape;703;p145"/>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298450" lvl="0" marL="457200" rtl="0" algn="l">
              <a:lnSpc>
                <a:spcPct val="100000"/>
              </a:lnSpc>
              <a:spcBef>
                <a:spcPts val="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1pPr>
            <a:lvl2pPr indent="-298450" lvl="1" marL="914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2pPr>
            <a:lvl3pPr indent="-298450" lvl="2" marL="1371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3pPr>
            <a:lvl4pPr indent="-298450" lvl="3" marL="18288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4pPr>
            <a:lvl5pPr indent="-298450" lvl="4" marL="22860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5pPr>
            <a:lvl6pPr indent="-298450" lvl="5" marL="27432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6pPr>
            <a:lvl7pPr indent="-298450" lvl="6" marL="32004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7pPr>
            <a:lvl8pPr indent="-298450" lvl="7" marL="3657600" rtl="0" algn="l">
              <a:lnSpc>
                <a:spcPct val="100000"/>
              </a:lnSpc>
              <a:spcBef>
                <a:spcPts val="1600"/>
              </a:spcBef>
              <a:spcAft>
                <a:spcPts val="0"/>
              </a:spcAft>
              <a:buClr>
                <a:schemeClr val="lt2"/>
              </a:buClr>
              <a:buSzPts val="1100"/>
              <a:buFont typeface="Google Sans"/>
              <a:buChar char="○"/>
              <a:defRPr sz="1100">
                <a:solidFill>
                  <a:schemeClr val="lt2"/>
                </a:solidFill>
                <a:latin typeface="Google Sans"/>
                <a:ea typeface="Google Sans"/>
                <a:cs typeface="Google Sans"/>
                <a:sym typeface="Google Sans"/>
              </a:defRPr>
            </a:lvl8pPr>
            <a:lvl9pPr indent="-298450" lvl="8" marL="4114800" rtl="0" algn="l">
              <a:lnSpc>
                <a:spcPct val="100000"/>
              </a:lnSpc>
              <a:spcBef>
                <a:spcPts val="1600"/>
              </a:spcBef>
              <a:spcAft>
                <a:spcPts val="1600"/>
              </a:spcAft>
              <a:buClr>
                <a:schemeClr val="lt2"/>
              </a:buClr>
              <a:buSzPts val="1100"/>
              <a:buFont typeface="Google Sans"/>
              <a:buChar char="■"/>
              <a:defRPr sz="1100">
                <a:solidFill>
                  <a:schemeClr val="lt2"/>
                </a:solidFill>
                <a:latin typeface="Google Sans"/>
                <a:ea typeface="Google Sans"/>
                <a:cs typeface="Google Sans"/>
                <a:sym typeface="Google Sans"/>
              </a:defRPr>
            </a:lvl9pPr>
          </a:lstStyle>
          <a:p/>
        </p:txBody>
      </p:sp>
      <p:sp>
        <p:nvSpPr>
          <p:cNvPr id="704" name="Google Shape;704;p145"/>
          <p:cNvSpPr/>
          <p:nvPr/>
        </p:nvSpPr>
        <p:spPr>
          <a:xfrm>
            <a:off x="0" y="4751750"/>
            <a:ext cx="9144000" cy="391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ONE_COLUMN_TEXT_1">
    <p:spTree>
      <p:nvGrpSpPr>
        <p:cNvPr id="61" name="Shape 61"/>
        <p:cNvGrpSpPr/>
        <p:nvPr/>
      </p:nvGrpSpPr>
      <p:grpSpPr>
        <a:xfrm>
          <a:off x="0" y="0"/>
          <a:ext cx="0" cy="0"/>
          <a:chOff x="0" y="0"/>
          <a:chExt cx="0" cy="0"/>
        </a:xfrm>
      </p:grpSpPr>
      <p:sp>
        <p:nvSpPr>
          <p:cNvPr id="62" name="Google Shape;62;p15"/>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63" name="Google Shape;63;p15"/>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64" name="Google Shape;64;p15"/>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65" name="Google Shape;65;p15"/>
          <p:cNvSpPr txBox="1"/>
          <p:nvPr>
            <p:ph idx="3" type="title"/>
          </p:nvPr>
        </p:nvSpPr>
        <p:spPr>
          <a:xfrm>
            <a:off x="6669225" y="238965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66" name="Google Shape;66;p15"/>
          <p:cNvSpPr txBox="1"/>
          <p:nvPr>
            <p:ph idx="4" type="subTitle"/>
          </p:nvPr>
        </p:nvSpPr>
        <p:spPr>
          <a:xfrm>
            <a:off x="6669225" y="262117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67" name="Google Shape;67;p15"/>
          <p:cNvSpPr txBox="1"/>
          <p:nvPr>
            <p:ph idx="5" type="title"/>
          </p:nvPr>
        </p:nvSpPr>
        <p:spPr>
          <a:xfrm>
            <a:off x="6669225" y="33640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68" name="Google Shape;68;p15"/>
          <p:cNvSpPr txBox="1"/>
          <p:nvPr>
            <p:ph idx="6" type="subTitle"/>
          </p:nvPr>
        </p:nvSpPr>
        <p:spPr>
          <a:xfrm>
            <a:off x="6669225" y="35955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69" name="Google Shape;69;p15"/>
          <p:cNvSpPr txBox="1"/>
          <p:nvPr>
            <p:ph idx="7" type="title"/>
          </p:nvPr>
        </p:nvSpPr>
        <p:spPr>
          <a:xfrm>
            <a:off x="709575" y="14153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70" name="Google Shape;70;p15"/>
          <p:cNvSpPr txBox="1"/>
          <p:nvPr>
            <p:ph idx="8" type="subTitle"/>
          </p:nvPr>
        </p:nvSpPr>
        <p:spPr>
          <a:xfrm>
            <a:off x="709575" y="16468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71" name="Google Shape;71;p15"/>
          <p:cNvSpPr txBox="1"/>
          <p:nvPr>
            <p:ph idx="9" type="title"/>
          </p:nvPr>
        </p:nvSpPr>
        <p:spPr>
          <a:xfrm>
            <a:off x="709575" y="238965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72" name="Google Shape;72;p15"/>
          <p:cNvSpPr txBox="1"/>
          <p:nvPr>
            <p:ph idx="13" type="subTitle"/>
          </p:nvPr>
        </p:nvSpPr>
        <p:spPr>
          <a:xfrm>
            <a:off x="709575" y="262117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73" name="Google Shape;73;p15"/>
          <p:cNvSpPr txBox="1"/>
          <p:nvPr>
            <p:ph idx="14" type="title"/>
          </p:nvPr>
        </p:nvSpPr>
        <p:spPr>
          <a:xfrm>
            <a:off x="709575" y="33640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74" name="Google Shape;74;p15"/>
          <p:cNvSpPr txBox="1"/>
          <p:nvPr>
            <p:ph idx="15" type="subTitle"/>
          </p:nvPr>
        </p:nvSpPr>
        <p:spPr>
          <a:xfrm>
            <a:off x="709575" y="35955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1">
    <p:spTree>
      <p:nvGrpSpPr>
        <p:cNvPr id="75" name="Shape 75"/>
        <p:cNvGrpSpPr/>
        <p:nvPr/>
      </p:nvGrpSpPr>
      <p:grpSpPr>
        <a:xfrm>
          <a:off x="0" y="0"/>
          <a:ext cx="0" cy="0"/>
          <a:chOff x="0" y="0"/>
          <a:chExt cx="0" cy="0"/>
        </a:xfrm>
      </p:grpSpPr>
      <p:sp>
        <p:nvSpPr>
          <p:cNvPr id="76" name="Google Shape;76;p16"/>
          <p:cNvSpPr txBox="1"/>
          <p:nvPr>
            <p:ph type="title"/>
          </p:nvPr>
        </p:nvSpPr>
        <p:spPr>
          <a:xfrm>
            <a:off x="96320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77" name="Google Shape;77;p16"/>
          <p:cNvSpPr txBox="1"/>
          <p:nvPr>
            <p:ph idx="1" type="subTitle"/>
          </p:nvPr>
        </p:nvSpPr>
        <p:spPr>
          <a:xfrm>
            <a:off x="96320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78" name="Google Shape;78;p16"/>
          <p:cNvSpPr txBox="1"/>
          <p:nvPr>
            <p:ph idx="2" type="title"/>
          </p:nvPr>
        </p:nvSpPr>
        <p:spPr>
          <a:xfrm>
            <a:off x="284847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79" name="Google Shape;79;p16"/>
          <p:cNvSpPr txBox="1"/>
          <p:nvPr>
            <p:ph idx="3" type="subTitle"/>
          </p:nvPr>
        </p:nvSpPr>
        <p:spPr>
          <a:xfrm>
            <a:off x="284847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80" name="Google Shape;80;p16"/>
          <p:cNvSpPr txBox="1"/>
          <p:nvPr>
            <p:ph idx="4" type="title"/>
          </p:nvPr>
        </p:nvSpPr>
        <p:spPr>
          <a:xfrm>
            <a:off x="473375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81" name="Google Shape;81;p16"/>
          <p:cNvSpPr txBox="1"/>
          <p:nvPr>
            <p:ph idx="5" type="subTitle"/>
          </p:nvPr>
        </p:nvSpPr>
        <p:spPr>
          <a:xfrm>
            <a:off x="473375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82" name="Google Shape;82;p16"/>
          <p:cNvSpPr txBox="1"/>
          <p:nvPr>
            <p:ph idx="6" type="title"/>
          </p:nvPr>
        </p:nvSpPr>
        <p:spPr>
          <a:xfrm>
            <a:off x="661902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83" name="Google Shape;83;p16"/>
          <p:cNvSpPr txBox="1"/>
          <p:nvPr>
            <p:ph idx="7" type="subTitle"/>
          </p:nvPr>
        </p:nvSpPr>
        <p:spPr>
          <a:xfrm>
            <a:off x="661902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84" name="Google Shape;84;p16"/>
          <p:cNvSpPr txBox="1"/>
          <p:nvPr>
            <p:ph idx="8"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ONE_COLUMN_TEXT_2">
    <p:spTree>
      <p:nvGrpSpPr>
        <p:cNvPr id="85" name="Shape 85"/>
        <p:cNvGrpSpPr/>
        <p:nvPr/>
      </p:nvGrpSpPr>
      <p:grpSpPr>
        <a:xfrm>
          <a:off x="0" y="0"/>
          <a:ext cx="0" cy="0"/>
          <a:chOff x="0" y="0"/>
          <a:chExt cx="0" cy="0"/>
        </a:xfrm>
      </p:grpSpPr>
      <p:sp>
        <p:nvSpPr>
          <p:cNvPr id="86" name="Google Shape;86;p1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87" name="Google Shape;87;p17"/>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88" name="Google Shape;88;p17"/>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89" name="Google Shape;89;p17"/>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90" name="Google Shape;90;p17"/>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1" name="Google Shape;91;p17"/>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92" name="Google Shape;92;p17"/>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3" name="Google Shape;93;p17"/>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94" name="Google Shape;94;p17"/>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5" name="Google Shape;95;p17"/>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96" name="Google Shape;96;p17"/>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7" name="Google Shape;97;p17"/>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98" name="Google Shape;98;p17"/>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1">
    <p:spTree>
      <p:nvGrpSpPr>
        <p:cNvPr id="99" name="Shape 99"/>
        <p:cNvGrpSpPr/>
        <p:nvPr/>
      </p:nvGrpSpPr>
      <p:grpSpPr>
        <a:xfrm>
          <a:off x="0" y="0"/>
          <a:ext cx="0" cy="0"/>
          <a:chOff x="0" y="0"/>
          <a:chExt cx="0" cy="0"/>
        </a:xfrm>
      </p:grpSpPr>
      <p:sp>
        <p:nvSpPr>
          <p:cNvPr id="100" name="Google Shape;100;p18"/>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101" name="Google Shape;101;p18"/>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02" name="Google Shape;102;p18"/>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03" name="Google Shape;103;p18"/>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104" name="Google Shape;104;p18"/>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SECTION_HEADER_1_1">
    <p:spTree>
      <p:nvGrpSpPr>
        <p:cNvPr id="105" name="Shape 105"/>
        <p:cNvGrpSpPr/>
        <p:nvPr/>
      </p:nvGrpSpPr>
      <p:grpSpPr>
        <a:xfrm>
          <a:off x="0" y="0"/>
          <a:ext cx="0" cy="0"/>
          <a:chOff x="0" y="0"/>
          <a:chExt cx="0" cy="0"/>
        </a:xfrm>
      </p:grpSpPr>
      <p:sp>
        <p:nvSpPr>
          <p:cNvPr id="106" name="Google Shape;106;p1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2_1">
    <p:spTree>
      <p:nvGrpSpPr>
        <p:cNvPr id="107" name="Shape 107"/>
        <p:cNvGrpSpPr/>
        <p:nvPr/>
      </p:nvGrpSpPr>
      <p:grpSpPr>
        <a:xfrm>
          <a:off x="0" y="0"/>
          <a:ext cx="0" cy="0"/>
          <a:chOff x="0" y="0"/>
          <a:chExt cx="0" cy="0"/>
        </a:xfrm>
      </p:grpSpPr>
      <p:sp>
        <p:nvSpPr>
          <p:cNvPr id="108" name="Google Shape;108;p2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09" name="Google Shape;109;p20"/>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10" name="Google Shape;110;p20"/>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1" name="Google Shape;111;p20"/>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12" name="Google Shape;112;p20"/>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3" name="Google Shape;113;p20"/>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14" name="Google Shape;114;p20"/>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5048050" y="1998450"/>
            <a:ext cx="3231900" cy="841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lt1"/>
              </a:buClr>
              <a:buSzPts val="3600"/>
              <a:buNone/>
              <a:defRPr sz="3600">
                <a:solidFill>
                  <a:schemeClr val="lt1"/>
                </a:solidFill>
              </a:defRPr>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p:txBody>
      </p:sp>
      <p:sp>
        <p:nvSpPr>
          <p:cNvPr id="13" name="Google Shape;13;p3"/>
          <p:cNvSpPr txBox="1"/>
          <p:nvPr>
            <p:ph idx="1" type="subTitle"/>
          </p:nvPr>
        </p:nvSpPr>
        <p:spPr>
          <a:xfrm>
            <a:off x="5517975" y="2812950"/>
            <a:ext cx="2862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Abel"/>
              <a:buNone/>
              <a:defRPr sz="16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HEADER_1_2">
    <p:spTree>
      <p:nvGrpSpPr>
        <p:cNvPr id="115" name="Shape 115"/>
        <p:cNvGrpSpPr/>
        <p:nvPr/>
      </p:nvGrpSpPr>
      <p:grpSpPr>
        <a:xfrm>
          <a:off x="0" y="0"/>
          <a:ext cx="0" cy="0"/>
          <a:chOff x="0" y="0"/>
          <a:chExt cx="0" cy="0"/>
        </a:xfrm>
      </p:grpSpPr>
      <p:sp>
        <p:nvSpPr>
          <p:cNvPr id="116" name="Google Shape;116;p21"/>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17" name="Google Shape;117;p21"/>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18" name="Google Shape;118;p21"/>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9" name="Google Shape;119;p21"/>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20" name="Google Shape;120;p21"/>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2">
    <p:spTree>
      <p:nvGrpSpPr>
        <p:cNvPr id="121" name="Shape 121"/>
        <p:cNvGrpSpPr/>
        <p:nvPr/>
      </p:nvGrpSpPr>
      <p:grpSpPr>
        <a:xfrm>
          <a:off x="0" y="0"/>
          <a:ext cx="0" cy="0"/>
          <a:chOff x="0" y="0"/>
          <a:chExt cx="0" cy="0"/>
        </a:xfrm>
      </p:grpSpPr>
      <p:sp>
        <p:nvSpPr>
          <p:cNvPr id="122" name="Google Shape;122;p22"/>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123" name="Google Shape;123;p22"/>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
        <p:nvSpPr>
          <p:cNvPr id="124" name="Google Shape;124;p22"/>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125" name="Shape 125"/>
        <p:cNvGrpSpPr/>
        <p:nvPr/>
      </p:nvGrpSpPr>
      <p:grpSpPr>
        <a:xfrm>
          <a:off x="0" y="0"/>
          <a:ext cx="0" cy="0"/>
          <a:chOff x="0" y="0"/>
          <a:chExt cx="0" cy="0"/>
        </a:xfrm>
      </p:grpSpPr>
      <p:sp>
        <p:nvSpPr>
          <p:cNvPr id="126" name="Google Shape;126;p23"/>
          <p:cNvSpPr/>
          <p:nvPr/>
        </p:nvSpPr>
        <p:spPr>
          <a:xfrm rot="5400000">
            <a:off x="-1443800" y="-602075"/>
            <a:ext cx="5285700" cy="7504500"/>
          </a:xfrm>
          <a:prstGeom prst="roundRect">
            <a:avLst>
              <a:gd fmla="val 1838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3"/>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128" name="Google Shape;128;p23"/>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Font typeface="Abel"/>
              <a:buNone/>
              <a:defRPr>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129" name="Google Shape;129;p23"/>
          <p:cNvSpPr txBox="1"/>
          <p:nvPr/>
        </p:nvSpPr>
        <p:spPr>
          <a:xfrm>
            <a:off x="882200" y="3476925"/>
            <a:ext cx="2970900" cy="1019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3"/>
                </a:solidFill>
                <a:latin typeface="Abel"/>
                <a:ea typeface="Abel"/>
                <a:cs typeface="Abel"/>
                <a:sym typeface="Abel"/>
              </a:rPr>
              <a:t>CREDITS: This presentation template was created by </a:t>
            </a:r>
            <a:r>
              <a:rPr lang="en" sz="1200">
                <a:solidFill>
                  <a:schemeClr val="accent3"/>
                </a:solidFill>
                <a:uFill>
                  <a:noFill/>
                </a:uFill>
                <a:latin typeface="Abel"/>
                <a:ea typeface="Abel"/>
                <a:cs typeface="Abel"/>
                <a:sym typeface="Abel"/>
                <a:hlinkClick r:id="rId2">
                  <a:extLst>
                    <a:ext uri="{A12FA001-AC4F-418D-AE19-62706E023703}">
                      <ahyp:hlinkClr val="tx"/>
                    </a:ext>
                  </a:extLst>
                </a:hlinkClick>
              </a:rPr>
              <a:t>Slidesgo</a:t>
            </a:r>
            <a:r>
              <a:rPr lang="en" sz="1200">
                <a:solidFill>
                  <a:schemeClr val="accent3"/>
                </a:solidFill>
                <a:latin typeface="Abel"/>
                <a:ea typeface="Abel"/>
                <a:cs typeface="Abel"/>
                <a:sym typeface="Abel"/>
              </a:rPr>
              <a:t>, including icons by </a:t>
            </a:r>
            <a:r>
              <a:rPr lang="en" sz="1200">
                <a:solidFill>
                  <a:schemeClr val="accent3"/>
                </a:solidFill>
                <a:uFill>
                  <a:noFill/>
                </a:uFill>
                <a:latin typeface="Abel"/>
                <a:ea typeface="Abel"/>
                <a:cs typeface="Abel"/>
                <a:sym typeface="Abel"/>
                <a:hlinkClick r:id="rId3">
                  <a:extLst>
                    <a:ext uri="{A12FA001-AC4F-418D-AE19-62706E023703}">
                      <ahyp:hlinkClr val="tx"/>
                    </a:ext>
                  </a:extLst>
                </a:hlinkClick>
              </a:rPr>
              <a:t>Flaticon</a:t>
            </a:r>
            <a:r>
              <a:rPr lang="en" sz="1200">
                <a:solidFill>
                  <a:schemeClr val="accent3"/>
                </a:solidFill>
                <a:latin typeface="Abel"/>
                <a:ea typeface="Abel"/>
                <a:cs typeface="Abel"/>
                <a:sym typeface="Abel"/>
              </a:rPr>
              <a:t>, and infographics &amp; images by </a:t>
            </a:r>
            <a:r>
              <a:rPr lang="en" sz="1200">
                <a:solidFill>
                  <a:schemeClr val="accent3"/>
                </a:solidFill>
                <a:uFill>
                  <a:noFill/>
                </a:uFill>
                <a:latin typeface="Abel"/>
                <a:ea typeface="Abel"/>
                <a:cs typeface="Abel"/>
                <a:sym typeface="Abel"/>
                <a:hlinkClick r:id="rId4">
                  <a:extLst>
                    <a:ext uri="{A12FA001-AC4F-418D-AE19-62706E023703}">
                      <ahyp:hlinkClr val="tx"/>
                    </a:ext>
                  </a:extLst>
                </a:hlinkClick>
              </a:rPr>
              <a:t>Freepik</a:t>
            </a:r>
            <a:r>
              <a:rPr lang="en" sz="1200">
                <a:solidFill>
                  <a:schemeClr val="accent3"/>
                </a:solidFill>
                <a:latin typeface="Abel"/>
                <a:ea typeface="Abel"/>
                <a:cs typeface="Abel"/>
                <a:sym typeface="Abel"/>
              </a:rPr>
              <a:t>. </a:t>
            </a:r>
            <a:endParaRPr sz="1200">
              <a:solidFill>
                <a:schemeClr val="accent3"/>
              </a:solidFill>
              <a:latin typeface="Abel"/>
              <a:ea typeface="Abel"/>
              <a:cs typeface="Abel"/>
              <a:sym typeface="Abel"/>
            </a:endParaRPr>
          </a:p>
          <a:p>
            <a:pPr indent="0" lvl="0" marL="0" rtl="0" algn="l">
              <a:spcBef>
                <a:spcPts val="300"/>
              </a:spcBef>
              <a:spcAft>
                <a:spcPts val="0"/>
              </a:spcAft>
              <a:buNone/>
            </a:pPr>
            <a:r>
              <a:t/>
            </a:r>
            <a:endParaRPr sz="1200">
              <a:solidFill>
                <a:schemeClr val="accent3"/>
              </a:solidFill>
              <a:latin typeface="Abel"/>
              <a:ea typeface="Abel"/>
              <a:cs typeface="Abel"/>
              <a:sym typeface="Abe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1">
    <p:spTree>
      <p:nvGrpSpPr>
        <p:cNvPr id="130" name="Shape 130"/>
        <p:cNvGrpSpPr/>
        <p:nvPr/>
      </p:nvGrpSpPr>
      <p:grpSpPr>
        <a:xfrm>
          <a:off x="0" y="0"/>
          <a:ext cx="0" cy="0"/>
          <a:chOff x="0" y="0"/>
          <a:chExt cx="0" cy="0"/>
        </a:xfrm>
      </p:grpSpPr>
      <p:sp>
        <p:nvSpPr>
          <p:cNvPr id="131" name="Google Shape;131;p24"/>
          <p:cNvSpPr/>
          <p:nvPr/>
        </p:nvSpPr>
        <p:spPr>
          <a:xfrm rot="5400000">
            <a:off x="4778685" y="-618350"/>
            <a:ext cx="3418200" cy="7504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4"/>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_2">
    <p:spTree>
      <p:nvGrpSpPr>
        <p:cNvPr id="133" name="Shape 133"/>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_1">
    <p:spTree>
      <p:nvGrpSpPr>
        <p:cNvPr id="134" name="Shape 134"/>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HEADER_1_2_1">
    <p:spTree>
      <p:nvGrpSpPr>
        <p:cNvPr id="135" name="Shape 135"/>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9" name="Shape 139"/>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43" name="Shape 143"/>
        <p:cNvGrpSpPr/>
        <p:nvPr/>
      </p:nvGrpSpPr>
      <p:grpSpPr>
        <a:xfrm>
          <a:off x="0" y="0"/>
          <a:ext cx="0" cy="0"/>
          <a:chOff x="0" y="0"/>
          <a:chExt cx="0" cy="0"/>
        </a:xfrm>
      </p:grpSpPr>
      <p:sp>
        <p:nvSpPr>
          <p:cNvPr id="144" name="Google Shape;144;p31"/>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145" name="Google Shape;145;p31"/>
          <p:cNvSpPr txBox="1"/>
          <p:nvPr>
            <p:ph idx="1" type="subTitle"/>
          </p:nvPr>
        </p:nvSpPr>
        <p:spPr>
          <a:xfrm>
            <a:off x="882200" y="3506375"/>
            <a:ext cx="35154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2400"/>
              <a:buFont typeface="Abel"/>
              <a:buNone/>
              <a:defRPr sz="24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2400"/>
              <a:buNone/>
              <a:defRPr sz="2400">
                <a:solidFill>
                  <a:schemeClr val="lt1"/>
                </a:solidFill>
              </a:defRPr>
            </a:lvl2pPr>
            <a:lvl3pPr lvl="2" rtl="0">
              <a:lnSpc>
                <a:spcPct val="100000"/>
              </a:lnSpc>
              <a:spcBef>
                <a:spcPts val="0"/>
              </a:spcBef>
              <a:spcAft>
                <a:spcPts val="0"/>
              </a:spcAft>
              <a:buClr>
                <a:schemeClr val="lt1"/>
              </a:buClr>
              <a:buSzPts val="2400"/>
              <a:buNone/>
              <a:defRPr sz="2400">
                <a:solidFill>
                  <a:schemeClr val="lt1"/>
                </a:solidFill>
              </a:defRPr>
            </a:lvl3pPr>
            <a:lvl4pPr lvl="3" rtl="0">
              <a:lnSpc>
                <a:spcPct val="100000"/>
              </a:lnSpc>
              <a:spcBef>
                <a:spcPts val="0"/>
              </a:spcBef>
              <a:spcAft>
                <a:spcPts val="0"/>
              </a:spcAft>
              <a:buClr>
                <a:schemeClr val="lt1"/>
              </a:buClr>
              <a:buSzPts val="2400"/>
              <a:buNone/>
              <a:defRPr sz="2400">
                <a:solidFill>
                  <a:schemeClr val="lt1"/>
                </a:solidFill>
              </a:defRPr>
            </a:lvl4pPr>
            <a:lvl5pPr lvl="4" rtl="0">
              <a:lnSpc>
                <a:spcPct val="100000"/>
              </a:lnSpc>
              <a:spcBef>
                <a:spcPts val="0"/>
              </a:spcBef>
              <a:spcAft>
                <a:spcPts val="0"/>
              </a:spcAft>
              <a:buClr>
                <a:schemeClr val="lt1"/>
              </a:buClr>
              <a:buSzPts val="2400"/>
              <a:buNone/>
              <a:defRPr sz="2400">
                <a:solidFill>
                  <a:schemeClr val="lt1"/>
                </a:solidFill>
              </a:defRPr>
            </a:lvl5pPr>
            <a:lvl6pPr lvl="5" rtl="0">
              <a:lnSpc>
                <a:spcPct val="100000"/>
              </a:lnSpc>
              <a:spcBef>
                <a:spcPts val="0"/>
              </a:spcBef>
              <a:spcAft>
                <a:spcPts val="0"/>
              </a:spcAft>
              <a:buClr>
                <a:schemeClr val="lt1"/>
              </a:buClr>
              <a:buSzPts val="2400"/>
              <a:buNone/>
              <a:defRPr sz="2400">
                <a:solidFill>
                  <a:schemeClr val="lt1"/>
                </a:solidFill>
              </a:defRPr>
            </a:lvl6pPr>
            <a:lvl7pPr lvl="6" rtl="0">
              <a:lnSpc>
                <a:spcPct val="100000"/>
              </a:lnSpc>
              <a:spcBef>
                <a:spcPts val="0"/>
              </a:spcBef>
              <a:spcAft>
                <a:spcPts val="0"/>
              </a:spcAft>
              <a:buClr>
                <a:schemeClr val="lt1"/>
              </a:buClr>
              <a:buSzPts val="2400"/>
              <a:buNone/>
              <a:defRPr sz="2400">
                <a:solidFill>
                  <a:schemeClr val="lt1"/>
                </a:solidFill>
              </a:defRPr>
            </a:lvl7pPr>
            <a:lvl8pPr lvl="7" rtl="0">
              <a:lnSpc>
                <a:spcPct val="100000"/>
              </a:lnSpc>
              <a:spcBef>
                <a:spcPts val="0"/>
              </a:spcBef>
              <a:spcAft>
                <a:spcPts val="0"/>
              </a:spcAft>
              <a:buClr>
                <a:schemeClr val="lt1"/>
              </a:buClr>
              <a:buSzPts val="2400"/>
              <a:buNone/>
              <a:defRPr sz="2400">
                <a:solidFill>
                  <a:schemeClr val="lt1"/>
                </a:solidFill>
              </a:defRPr>
            </a:lvl8pPr>
            <a:lvl9pPr lvl="8" rtl="0">
              <a:lnSpc>
                <a:spcPct val="100000"/>
              </a:lnSpc>
              <a:spcBef>
                <a:spcPts val="0"/>
              </a:spcBef>
              <a:spcAft>
                <a:spcPts val="0"/>
              </a:spcAft>
              <a:buClr>
                <a:schemeClr val="lt1"/>
              </a:buClr>
              <a:buSzPts val="2400"/>
              <a:buNone/>
              <a:defRPr sz="2400">
                <a:solidFill>
                  <a:schemeClr val="lt1"/>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46" name="Shape 146"/>
        <p:cNvGrpSpPr/>
        <p:nvPr/>
      </p:nvGrpSpPr>
      <p:grpSpPr>
        <a:xfrm>
          <a:off x="0" y="0"/>
          <a:ext cx="0" cy="0"/>
          <a:chOff x="0" y="0"/>
          <a:chExt cx="0" cy="0"/>
        </a:xfrm>
      </p:grpSpPr>
      <p:sp>
        <p:nvSpPr>
          <p:cNvPr id="147" name="Google Shape;147;p32"/>
          <p:cNvSpPr txBox="1"/>
          <p:nvPr>
            <p:ph type="title"/>
          </p:nvPr>
        </p:nvSpPr>
        <p:spPr>
          <a:xfrm>
            <a:off x="5048050" y="1998450"/>
            <a:ext cx="3231900" cy="841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148" name="Google Shape;148;p32"/>
          <p:cNvSpPr txBox="1"/>
          <p:nvPr>
            <p:ph idx="1" type="subTitle"/>
          </p:nvPr>
        </p:nvSpPr>
        <p:spPr>
          <a:xfrm>
            <a:off x="5517975" y="2812950"/>
            <a:ext cx="2862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Abel"/>
              <a:buNone/>
              <a:defRPr sz="16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4" name="Shape 14"/>
        <p:cNvGrpSpPr/>
        <p:nvPr/>
      </p:nvGrpSpPr>
      <p:grpSpPr>
        <a:xfrm>
          <a:off x="0" y="0"/>
          <a:ext cx="0" cy="0"/>
          <a:chOff x="0" y="0"/>
          <a:chExt cx="0" cy="0"/>
        </a:xfrm>
      </p:grpSpPr>
      <p:sp>
        <p:nvSpPr>
          <p:cNvPr id="15" name="Google Shape;15;p4"/>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lvl1pPr indent="-311150" lvl="0" marL="457200">
              <a:spcBef>
                <a:spcPts val="0"/>
              </a:spcBef>
              <a:spcAft>
                <a:spcPts val="0"/>
              </a:spcAft>
              <a:buSzPts val="1300"/>
              <a:buChar char="●"/>
              <a:defRPr sz="1300"/>
            </a:lvl1pPr>
            <a:lvl2pPr indent="-311150" lvl="1" marL="914400">
              <a:spcBef>
                <a:spcPts val="1600"/>
              </a:spcBef>
              <a:spcAft>
                <a:spcPts val="0"/>
              </a:spcAft>
              <a:buSzPts val="1300"/>
              <a:buChar char="○"/>
              <a:defRPr sz="1300"/>
            </a:lvl2pPr>
            <a:lvl3pPr indent="-311150" lvl="2" marL="1371600">
              <a:spcBef>
                <a:spcPts val="1600"/>
              </a:spcBef>
              <a:spcAft>
                <a:spcPts val="0"/>
              </a:spcAft>
              <a:buSzPts val="1300"/>
              <a:buChar char="■"/>
              <a:defRPr sz="1300"/>
            </a:lvl3pPr>
            <a:lvl4pPr indent="-311150" lvl="3" marL="1828800">
              <a:spcBef>
                <a:spcPts val="1600"/>
              </a:spcBef>
              <a:spcAft>
                <a:spcPts val="0"/>
              </a:spcAft>
              <a:buSzPts val="1300"/>
              <a:buChar char="●"/>
              <a:defRPr sz="1300"/>
            </a:lvl4pPr>
            <a:lvl5pPr indent="-311150" lvl="4" marL="2286000">
              <a:spcBef>
                <a:spcPts val="1600"/>
              </a:spcBef>
              <a:spcAft>
                <a:spcPts val="0"/>
              </a:spcAft>
              <a:buSzPts val="1300"/>
              <a:buChar char="○"/>
              <a:defRPr sz="1300"/>
            </a:lvl5pPr>
            <a:lvl6pPr indent="-311150" lvl="5" marL="2743200">
              <a:spcBef>
                <a:spcPts val="1600"/>
              </a:spcBef>
              <a:spcAft>
                <a:spcPts val="0"/>
              </a:spcAft>
              <a:buSzPts val="1300"/>
              <a:buChar char="■"/>
              <a:defRPr sz="1300"/>
            </a:lvl6pPr>
            <a:lvl7pPr indent="-311150" lvl="6" marL="3200400">
              <a:spcBef>
                <a:spcPts val="1600"/>
              </a:spcBef>
              <a:spcAft>
                <a:spcPts val="0"/>
              </a:spcAft>
              <a:buSzPts val="1300"/>
              <a:buChar char="●"/>
              <a:defRPr sz="1300"/>
            </a:lvl7pPr>
            <a:lvl8pPr indent="-311150" lvl="7" marL="3657600">
              <a:spcBef>
                <a:spcPts val="1600"/>
              </a:spcBef>
              <a:spcAft>
                <a:spcPts val="0"/>
              </a:spcAft>
              <a:buSzPts val="1300"/>
              <a:buChar char="○"/>
              <a:defRPr sz="1300"/>
            </a:lvl8pPr>
            <a:lvl9pPr indent="-311150" lvl="8" marL="4114800">
              <a:spcBef>
                <a:spcPts val="1600"/>
              </a:spcBef>
              <a:spcAft>
                <a:spcPts val="1600"/>
              </a:spcAft>
              <a:buSzPts val="1300"/>
              <a:buChar char="■"/>
              <a:defRPr sz="1300"/>
            </a:lvl9pPr>
          </a:lstStyle>
          <a:p/>
        </p:txBody>
      </p:sp>
      <p:sp>
        <p:nvSpPr>
          <p:cNvPr id="16" name="Google Shape;16;p4"/>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49" name="Shape 149"/>
        <p:cNvGrpSpPr/>
        <p:nvPr/>
      </p:nvGrpSpPr>
      <p:grpSpPr>
        <a:xfrm>
          <a:off x="0" y="0"/>
          <a:ext cx="0" cy="0"/>
          <a:chOff x="0" y="0"/>
          <a:chExt cx="0" cy="0"/>
        </a:xfrm>
      </p:grpSpPr>
      <p:sp>
        <p:nvSpPr>
          <p:cNvPr id="150" name="Google Shape;150;p33"/>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151" name="Google Shape;151;p33"/>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2" name="Shape 152"/>
        <p:cNvGrpSpPr/>
        <p:nvPr/>
      </p:nvGrpSpPr>
      <p:grpSpPr>
        <a:xfrm>
          <a:off x="0" y="0"/>
          <a:ext cx="0" cy="0"/>
          <a:chOff x="0" y="0"/>
          <a:chExt cx="0" cy="0"/>
        </a:xfrm>
      </p:grpSpPr>
      <p:sp>
        <p:nvSpPr>
          <p:cNvPr id="153" name="Google Shape;153;p34"/>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54" name="Google Shape;154;p34"/>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55" name="Google Shape;155;p34"/>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56" name="Shape 156"/>
        <p:cNvGrpSpPr/>
        <p:nvPr/>
      </p:nvGrpSpPr>
      <p:grpSpPr>
        <a:xfrm>
          <a:off x="0" y="0"/>
          <a:ext cx="0" cy="0"/>
          <a:chOff x="0" y="0"/>
          <a:chExt cx="0" cy="0"/>
        </a:xfrm>
      </p:grpSpPr>
      <p:sp>
        <p:nvSpPr>
          <p:cNvPr id="157" name="Google Shape;157;p35"/>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8" name="Shape 158"/>
        <p:cNvGrpSpPr/>
        <p:nvPr/>
      </p:nvGrpSpPr>
      <p:grpSpPr>
        <a:xfrm>
          <a:off x="0" y="0"/>
          <a:ext cx="0" cy="0"/>
          <a:chOff x="0" y="0"/>
          <a:chExt cx="0" cy="0"/>
        </a:xfrm>
      </p:grpSpPr>
      <p:sp>
        <p:nvSpPr>
          <p:cNvPr id="159" name="Google Shape;159;p3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60" name="Google Shape;160;p36"/>
          <p:cNvSpPr txBox="1"/>
          <p:nvPr>
            <p:ph idx="1" type="body"/>
          </p:nvPr>
        </p:nvSpPr>
        <p:spPr>
          <a:xfrm>
            <a:off x="639950" y="2225650"/>
            <a:ext cx="2321700" cy="139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61" name="Shape 161"/>
        <p:cNvGrpSpPr/>
        <p:nvPr/>
      </p:nvGrpSpPr>
      <p:grpSpPr>
        <a:xfrm>
          <a:off x="0" y="0"/>
          <a:ext cx="0" cy="0"/>
          <a:chOff x="0" y="0"/>
          <a:chExt cx="0" cy="0"/>
        </a:xfrm>
      </p:grpSpPr>
      <p:sp>
        <p:nvSpPr>
          <p:cNvPr id="162" name="Google Shape;162;p37"/>
          <p:cNvSpPr/>
          <p:nvPr/>
        </p:nvSpPr>
        <p:spPr>
          <a:xfrm>
            <a:off x="-21600" y="-28825"/>
            <a:ext cx="9199200" cy="5201100"/>
          </a:xfrm>
          <a:prstGeom prst="rect">
            <a:avLst/>
          </a:pr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7"/>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64" name="Shape 164"/>
        <p:cNvGrpSpPr/>
        <p:nvPr/>
      </p:nvGrpSpPr>
      <p:grpSpPr>
        <a:xfrm>
          <a:off x="0" y="0"/>
          <a:ext cx="0" cy="0"/>
          <a:chOff x="0" y="0"/>
          <a:chExt cx="0" cy="0"/>
        </a:xfrm>
      </p:grpSpPr>
      <p:sp>
        <p:nvSpPr>
          <p:cNvPr id="165" name="Google Shape;165;p38"/>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166" name="Google Shape;166;p38"/>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167" name="Google Shape;167;p38"/>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8" name="Shape 168"/>
        <p:cNvGrpSpPr/>
        <p:nvPr/>
      </p:nvGrpSpPr>
      <p:grpSpPr>
        <a:xfrm>
          <a:off x="0" y="0"/>
          <a:ext cx="0" cy="0"/>
          <a:chOff x="0" y="0"/>
          <a:chExt cx="0" cy="0"/>
        </a:xfrm>
      </p:grpSpPr>
      <p:sp>
        <p:nvSpPr>
          <p:cNvPr id="169" name="Google Shape;169;p3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70" name="Shape 170"/>
        <p:cNvGrpSpPr/>
        <p:nvPr/>
      </p:nvGrpSpPr>
      <p:grpSpPr>
        <a:xfrm>
          <a:off x="0" y="0"/>
          <a:ext cx="0" cy="0"/>
          <a:chOff x="0" y="0"/>
          <a:chExt cx="0" cy="0"/>
        </a:xfrm>
      </p:grpSpPr>
      <p:sp>
        <p:nvSpPr>
          <p:cNvPr id="171" name="Google Shape;171;p40"/>
          <p:cNvSpPr/>
          <p:nvPr/>
        </p:nvSpPr>
        <p:spPr>
          <a:xfrm rot="5400000">
            <a:off x="2596350" y="-1146175"/>
            <a:ext cx="3951300" cy="5262000"/>
          </a:xfrm>
          <a:prstGeom prst="roundRect">
            <a:avLst>
              <a:gd fmla="val 14664"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0"/>
          <p:cNvSpPr txBox="1"/>
          <p:nvPr>
            <p:ph hasCustomPrompt="1" type="title"/>
          </p:nvPr>
        </p:nvSpPr>
        <p:spPr>
          <a:xfrm>
            <a:off x="1443600" y="1447475"/>
            <a:ext cx="62568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3" name="Google Shape;173;p40"/>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74" name="Shape 174"/>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175" name="Shape 175"/>
        <p:cNvGrpSpPr/>
        <p:nvPr/>
      </p:nvGrpSpPr>
      <p:grpSpPr>
        <a:xfrm>
          <a:off x="0" y="0"/>
          <a:ext cx="0" cy="0"/>
          <a:chOff x="0" y="0"/>
          <a:chExt cx="0" cy="0"/>
        </a:xfrm>
      </p:grpSpPr>
      <p:sp>
        <p:nvSpPr>
          <p:cNvPr id="176" name="Google Shape;176;p42"/>
          <p:cNvSpPr txBox="1"/>
          <p:nvPr>
            <p:ph type="title"/>
          </p:nvPr>
        </p:nvSpPr>
        <p:spPr>
          <a:xfrm>
            <a:off x="96320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77" name="Google Shape;177;p42"/>
          <p:cNvSpPr txBox="1"/>
          <p:nvPr>
            <p:ph idx="1" type="subTitle"/>
          </p:nvPr>
        </p:nvSpPr>
        <p:spPr>
          <a:xfrm>
            <a:off x="96320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78" name="Google Shape;178;p42"/>
          <p:cNvSpPr txBox="1"/>
          <p:nvPr>
            <p:ph idx="2" type="title"/>
          </p:nvPr>
        </p:nvSpPr>
        <p:spPr>
          <a:xfrm>
            <a:off x="284847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79" name="Google Shape;179;p42"/>
          <p:cNvSpPr txBox="1"/>
          <p:nvPr>
            <p:ph idx="3" type="subTitle"/>
          </p:nvPr>
        </p:nvSpPr>
        <p:spPr>
          <a:xfrm>
            <a:off x="284847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80" name="Google Shape;180;p42"/>
          <p:cNvSpPr txBox="1"/>
          <p:nvPr>
            <p:ph idx="4" type="title"/>
          </p:nvPr>
        </p:nvSpPr>
        <p:spPr>
          <a:xfrm>
            <a:off x="473375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81" name="Google Shape;181;p42"/>
          <p:cNvSpPr txBox="1"/>
          <p:nvPr>
            <p:ph idx="5" type="subTitle"/>
          </p:nvPr>
        </p:nvSpPr>
        <p:spPr>
          <a:xfrm>
            <a:off x="473375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82" name="Google Shape;182;p42"/>
          <p:cNvSpPr txBox="1"/>
          <p:nvPr>
            <p:ph idx="6" type="title"/>
          </p:nvPr>
        </p:nvSpPr>
        <p:spPr>
          <a:xfrm>
            <a:off x="661902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83" name="Google Shape;183;p42"/>
          <p:cNvSpPr txBox="1"/>
          <p:nvPr>
            <p:ph idx="7" type="subTitle"/>
          </p:nvPr>
        </p:nvSpPr>
        <p:spPr>
          <a:xfrm>
            <a:off x="661902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84" name="Google Shape;184;p42"/>
          <p:cNvSpPr txBox="1"/>
          <p:nvPr>
            <p:ph hasCustomPrompt="1" idx="8" type="title"/>
          </p:nvPr>
        </p:nvSpPr>
        <p:spPr>
          <a:xfrm>
            <a:off x="103355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185" name="Google Shape;185;p42"/>
          <p:cNvSpPr txBox="1"/>
          <p:nvPr>
            <p:ph hasCustomPrompt="1" idx="9" type="title"/>
          </p:nvPr>
        </p:nvSpPr>
        <p:spPr>
          <a:xfrm>
            <a:off x="291882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186" name="Google Shape;186;p42"/>
          <p:cNvSpPr txBox="1"/>
          <p:nvPr>
            <p:ph hasCustomPrompt="1" idx="13" type="title"/>
          </p:nvPr>
        </p:nvSpPr>
        <p:spPr>
          <a:xfrm>
            <a:off x="480410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187" name="Google Shape;187;p42"/>
          <p:cNvSpPr txBox="1"/>
          <p:nvPr>
            <p:ph hasCustomPrompt="1" idx="14" type="title"/>
          </p:nvPr>
        </p:nvSpPr>
        <p:spPr>
          <a:xfrm>
            <a:off x="668937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 name="Shape 17"/>
        <p:cNvGrpSpPr/>
        <p:nvPr/>
      </p:nvGrpSpPr>
      <p:grpSpPr>
        <a:xfrm>
          <a:off x="0" y="0"/>
          <a:ext cx="0" cy="0"/>
          <a:chOff x="0" y="0"/>
          <a:chExt cx="0" cy="0"/>
        </a:xfrm>
      </p:grpSpPr>
      <p:sp>
        <p:nvSpPr>
          <p:cNvPr id="18" name="Google Shape;18;p5"/>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19" name="Google Shape;19;p5"/>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20" name="Google Shape;20;p5"/>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HEADER_1">
    <p:spTree>
      <p:nvGrpSpPr>
        <p:cNvPr id="188" name="Shape 188"/>
        <p:cNvGrpSpPr/>
        <p:nvPr/>
      </p:nvGrpSpPr>
      <p:grpSpPr>
        <a:xfrm>
          <a:off x="0" y="0"/>
          <a:ext cx="0" cy="0"/>
          <a:chOff x="0" y="0"/>
          <a:chExt cx="0" cy="0"/>
        </a:xfrm>
      </p:grpSpPr>
      <p:sp>
        <p:nvSpPr>
          <p:cNvPr id="189" name="Google Shape;189;p43"/>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90" name="Google Shape;190;p43"/>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91" name="Google Shape;191;p43"/>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92" name="Google Shape;192;p43"/>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93" name="Google Shape;193;p43"/>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94" name="Google Shape;194;p43"/>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195" name="Google Shape;195;p43"/>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ONE_COLUMN_TEXT_1">
    <p:spTree>
      <p:nvGrpSpPr>
        <p:cNvPr id="196" name="Shape 196"/>
        <p:cNvGrpSpPr/>
        <p:nvPr/>
      </p:nvGrpSpPr>
      <p:grpSpPr>
        <a:xfrm>
          <a:off x="0" y="0"/>
          <a:ext cx="0" cy="0"/>
          <a:chOff x="0" y="0"/>
          <a:chExt cx="0" cy="0"/>
        </a:xfrm>
      </p:grpSpPr>
      <p:sp>
        <p:nvSpPr>
          <p:cNvPr id="197" name="Google Shape;197;p44"/>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98" name="Google Shape;198;p44"/>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199" name="Google Shape;199;p44"/>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200" name="Google Shape;200;p44"/>
          <p:cNvSpPr txBox="1"/>
          <p:nvPr>
            <p:ph idx="3" type="title"/>
          </p:nvPr>
        </p:nvSpPr>
        <p:spPr>
          <a:xfrm>
            <a:off x="6669225" y="238965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201" name="Google Shape;201;p44"/>
          <p:cNvSpPr txBox="1"/>
          <p:nvPr>
            <p:ph idx="4" type="subTitle"/>
          </p:nvPr>
        </p:nvSpPr>
        <p:spPr>
          <a:xfrm>
            <a:off x="6669225" y="262117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202" name="Google Shape;202;p44"/>
          <p:cNvSpPr txBox="1"/>
          <p:nvPr>
            <p:ph idx="5" type="title"/>
          </p:nvPr>
        </p:nvSpPr>
        <p:spPr>
          <a:xfrm>
            <a:off x="6669225" y="33640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203" name="Google Shape;203;p44"/>
          <p:cNvSpPr txBox="1"/>
          <p:nvPr>
            <p:ph idx="6" type="subTitle"/>
          </p:nvPr>
        </p:nvSpPr>
        <p:spPr>
          <a:xfrm>
            <a:off x="6669225" y="35955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204" name="Google Shape;204;p44"/>
          <p:cNvSpPr txBox="1"/>
          <p:nvPr>
            <p:ph idx="7" type="title"/>
          </p:nvPr>
        </p:nvSpPr>
        <p:spPr>
          <a:xfrm>
            <a:off x="709575" y="14153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205" name="Google Shape;205;p44"/>
          <p:cNvSpPr txBox="1"/>
          <p:nvPr>
            <p:ph idx="8" type="subTitle"/>
          </p:nvPr>
        </p:nvSpPr>
        <p:spPr>
          <a:xfrm>
            <a:off x="709575" y="16468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206" name="Google Shape;206;p44"/>
          <p:cNvSpPr txBox="1"/>
          <p:nvPr>
            <p:ph idx="9" type="title"/>
          </p:nvPr>
        </p:nvSpPr>
        <p:spPr>
          <a:xfrm>
            <a:off x="709575" y="238965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207" name="Google Shape;207;p44"/>
          <p:cNvSpPr txBox="1"/>
          <p:nvPr>
            <p:ph idx="13" type="subTitle"/>
          </p:nvPr>
        </p:nvSpPr>
        <p:spPr>
          <a:xfrm>
            <a:off x="709575" y="262117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208" name="Google Shape;208;p44"/>
          <p:cNvSpPr txBox="1"/>
          <p:nvPr>
            <p:ph idx="14" type="title"/>
          </p:nvPr>
        </p:nvSpPr>
        <p:spPr>
          <a:xfrm>
            <a:off x="709575" y="33640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209" name="Google Shape;209;p44"/>
          <p:cNvSpPr txBox="1"/>
          <p:nvPr>
            <p:ph idx="15" type="subTitle"/>
          </p:nvPr>
        </p:nvSpPr>
        <p:spPr>
          <a:xfrm>
            <a:off x="709575" y="35955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1">
    <p:spTree>
      <p:nvGrpSpPr>
        <p:cNvPr id="210" name="Shape 210"/>
        <p:cNvGrpSpPr/>
        <p:nvPr/>
      </p:nvGrpSpPr>
      <p:grpSpPr>
        <a:xfrm>
          <a:off x="0" y="0"/>
          <a:ext cx="0" cy="0"/>
          <a:chOff x="0" y="0"/>
          <a:chExt cx="0" cy="0"/>
        </a:xfrm>
      </p:grpSpPr>
      <p:sp>
        <p:nvSpPr>
          <p:cNvPr id="211" name="Google Shape;211;p45"/>
          <p:cNvSpPr txBox="1"/>
          <p:nvPr>
            <p:ph type="title"/>
          </p:nvPr>
        </p:nvSpPr>
        <p:spPr>
          <a:xfrm>
            <a:off x="96320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12" name="Google Shape;212;p45"/>
          <p:cNvSpPr txBox="1"/>
          <p:nvPr>
            <p:ph idx="1" type="subTitle"/>
          </p:nvPr>
        </p:nvSpPr>
        <p:spPr>
          <a:xfrm>
            <a:off x="96320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13" name="Google Shape;213;p45"/>
          <p:cNvSpPr txBox="1"/>
          <p:nvPr>
            <p:ph idx="2" type="title"/>
          </p:nvPr>
        </p:nvSpPr>
        <p:spPr>
          <a:xfrm>
            <a:off x="284847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14" name="Google Shape;214;p45"/>
          <p:cNvSpPr txBox="1"/>
          <p:nvPr>
            <p:ph idx="3" type="subTitle"/>
          </p:nvPr>
        </p:nvSpPr>
        <p:spPr>
          <a:xfrm>
            <a:off x="284847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15" name="Google Shape;215;p45"/>
          <p:cNvSpPr txBox="1"/>
          <p:nvPr>
            <p:ph idx="4" type="title"/>
          </p:nvPr>
        </p:nvSpPr>
        <p:spPr>
          <a:xfrm>
            <a:off x="473375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16" name="Google Shape;216;p45"/>
          <p:cNvSpPr txBox="1"/>
          <p:nvPr>
            <p:ph idx="5" type="subTitle"/>
          </p:nvPr>
        </p:nvSpPr>
        <p:spPr>
          <a:xfrm>
            <a:off x="473375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17" name="Google Shape;217;p45"/>
          <p:cNvSpPr txBox="1"/>
          <p:nvPr>
            <p:ph idx="6" type="title"/>
          </p:nvPr>
        </p:nvSpPr>
        <p:spPr>
          <a:xfrm>
            <a:off x="661902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18" name="Google Shape;218;p45"/>
          <p:cNvSpPr txBox="1"/>
          <p:nvPr>
            <p:ph idx="7" type="subTitle"/>
          </p:nvPr>
        </p:nvSpPr>
        <p:spPr>
          <a:xfrm>
            <a:off x="661902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19" name="Google Shape;219;p45"/>
          <p:cNvSpPr txBox="1"/>
          <p:nvPr>
            <p:ph idx="8"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ONE_COLUMN_TEXT_2">
    <p:spTree>
      <p:nvGrpSpPr>
        <p:cNvPr id="220" name="Shape 220"/>
        <p:cNvGrpSpPr/>
        <p:nvPr/>
      </p:nvGrpSpPr>
      <p:grpSpPr>
        <a:xfrm>
          <a:off x="0" y="0"/>
          <a:ext cx="0" cy="0"/>
          <a:chOff x="0" y="0"/>
          <a:chExt cx="0" cy="0"/>
        </a:xfrm>
      </p:grpSpPr>
      <p:sp>
        <p:nvSpPr>
          <p:cNvPr id="221" name="Google Shape;221;p4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22" name="Google Shape;222;p46"/>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23" name="Google Shape;223;p46"/>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24" name="Google Shape;224;p46"/>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25" name="Google Shape;225;p46"/>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26" name="Google Shape;226;p46"/>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27" name="Google Shape;227;p46"/>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28" name="Google Shape;228;p46"/>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29" name="Google Shape;229;p46"/>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30" name="Google Shape;230;p46"/>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31" name="Google Shape;231;p46"/>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32" name="Google Shape;232;p46"/>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33" name="Google Shape;233;p46"/>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1">
    <p:spTree>
      <p:nvGrpSpPr>
        <p:cNvPr id="234" name="Shape 234"/>
        <p:cNvGrpSpPr/>
        <p:nvPr/>
      </p:nvGrpSpPr>
      <p:grpSpPr>
        <a:xfrm>
          <a:off x="0" y="0"/>
          <a:ext cx="0" cy="0"/>
          <a:chOff x="0" y="0"/>
          <a:chExt cx="0" cy="0"/>
        </a:xfrm>
      </p:grpSpPr>
      <p:sp>
        <p:nvSpPr>
          <p:cNvPr id="235" name="Google Shape;235;p47"/>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236" name="Google Shape;236;p47"/>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37" name="Google Shape;237;p47"/>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38" name="Google Shape;238;p47"/>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239" name="Google Shape;239;p47"/>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SECTION_HEADER_1_1">
    <p:spTree>
      <p:nvGrpSpPr>
        <p:cNvPr id="240" name="Shape 240"/>
        <p:cNvGrpSpPr/>
        <p:nvPr/>
      </p:nvGrpSpPr>
      <p:grpSpPr>
        <a:xfrm>
          <a:off x="0" y="0"/>
          <a:ext cx="0" cy="0"/>
          <a:chOff x="0" y="0"/>
          <a:chExt cx="0" cy="0"/>
        </a:xfrm>
      </p:grpSpPr>
      <p:sp>
        <p:nvSpPr>
          <p:cNvPr id="241" name="Google Shape;241;p48"/>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2_1">
    <p:spTree>
      <p:nvGrpSpPr>
        <p:cNvPr id="242" name="Shape 242"/>
        <p:cNvGrpSpPr/>
        <p:nvPr/>
      </p:nvGrpSpPr>
      <p:grpSpPr>
        <a:xfrm>
          <a:off x="0" y="0"/>
          <a:ext cx="0" cy="0"/>
          <a:chOff x="0" y="0"/>
          <a:chExt cx="0" cy="0"/>
        </a:xfrm>
      </p:grpSpPr>
      <p:sp>
        <p:nvSpPr>
          <p:cNvPr id="243" name="Google Shape;243;p4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44" name="Google Shape;244;p49"/>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45" name="Google Shape;245;p49"/>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46" name="Google Shape;246;p49"/>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47" name="Google Shape;247;p49"/>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48" name="Google Shape;248;p49"/>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49" name="Google Shape;249;p49"/>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HEADER_1_2">
    <p:spTree>
      <p:nvGrpSpPr>
        <p:cNvPr id="250" name="Shape 250"/>
        <p:cNvGrpSpPr/>
        <p:nvPr/>
      </p:nvGrpSpPr>
      <p:grpSpPr>
        <a:xfrm>
          <a:off x="0" y="0"/>
          <a:ext cx="0" cy="0"/>
          <a:chOff x="0" y="0"/>
          <a:chExt cx="0" cy="0"/>
        </a:xfrm>
      </p:grpSpPr>
      <p:sp>
        <p:nvSpPr>
          <p:cNvPr id="251" name="Google Shape;251;p5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52" name="Google Shape;252;p50"/>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53" name="Google Shape;253;p50"/>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254" name="Google Shape;254;p50"/>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255" name="Google Shape;255;p50"/>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2">
    <p:spTree>
      <p:nvGrpSpPr>
        <p:cNvPr id="256" name="Shape 256"/>
        <p:cNvGrpSpPr/>
        <p:nvPr/>
      </p:nvGrpSpPr>
      <p:grpSpPr>
        <a:xfrm>
          <a:off x="0" y="0"/>
          <a:ext cx="0" cy="0"/>
          <a:chOff x="0" y="0"/>
          <a:chExt cx="0" cy="0"/>
        </a:xfrm>
      </p:grpSpPr>
      <p:sp>
        <p:nvSpPr>
          <p:cNvPr id="257" name="Google Shape;257;p51"/>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258" name="Google Shape;258;p51"/>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
        <p:nvSpPr>
          <p:cNvPr id="259" name="Google Shape;259;p51"/>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260" name="Shape 260"/>
        <p:cNvGrpSpPr/>
        <p:nvPr/>
      </p:nvGrpSpPr>
      <p:grpSpPr>
        <a:xfrm>
          <a:off x="0" y="0"/>
          <a:ext cx="0" cy="0"/>
          <a:chOff x="0" y="0"/>
          <a:chExt cx="0" cy="0"/>
        </a:xfrm>
      </p:grpSpPr>
      <p:sp>
        <p:nvSpPr>
          <p:cNvPr id="261" name="Google Shape;261;p52"/>
          <p:cNvSpPr/>
          <p:nvPr/>
        </p:nvSpPr>
        <p:spPr>
          <a:xfrm rot="5400000">
            <a:off x="-1443800" y="-602075"/>
            <a:ext cx="5285700" cy="7504500"/>
          </a:xfrm>
          <a:prstGeom prst="roundRect">
            <a:avLst>
              <a:gd fmla="val 1838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2"/>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263" name="Google Shape;263;p52"/>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Font typeface="Abel"/>
              <a:buNone/>
              <a:defRPr>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264" name="Google Shape;264;p52"/>
          <p:cNvSpPr txBox="1"/>
          <p:nvPr/>
        </p:nvSpPr>
        <p:spPr>
          <a:xfrm>
            <a:off x="882200" y="3476925"/>
            <a:ext cx="2970900" cy="1019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3"/>
                </a:solidFill>
                <a:latin typeface="Abel"/>
                <a:ea typeface="Abel"/>
                <a:cs typeface="Abel"/>
                <a:sym typeface="Abel"/>
              </a:rPr>
              <a:t>CREDITS: This presentation template was created by </a:t>
            </a:r>
            <a:r>
              <a:rPr lang="en" sz="1200">
                <a:solidFill>
                  <a:schemeClr val="accent3"/>
                </a:solidFill>
                <a:uFill>
                  <a:noFill/>
                </a:uFill>
                <a:latin typeface="Abel"/>
                <a:ea typeface="Abel"/>
                <a:cs typeface="Abel"/>
                <a:sym typeface="Abel"/>
                <a:hlinkClick r:id="rId2">
                  <a:extLst>
                    <a:ext uri="{A12FA001-AC4F-418D-AE19-62706E023703}">
                      <ahyp:hlinkClr val="tx"/>
                    </a:ext>
                  </a:extLst>
                </a:hlinkClick>
              </a:rPr>
              <a:t>Slidesgo</a:t>
            </a:r>
            <a:r>
              <a:rPr lang="en" sz="1200">
                <a:solidFill>
                  <a:schemeClr val="accent3"/>
                </a:solidFill>
                <a:latin typeface="Abel"/>
                <a:ea typeface="Abel"/>
                <a:cs typeface="Abel"/>
                <a:sym typeface="Abel"/>
              </a:rPr>
              <a:t>, including icons by </a:t>
            </a:r>
            <a:r>
              <a:rPr lang="en" sz="1200">
                <a:solidFill>
                  <a:schemeClr val="accent3"/>
                </a:solidFill>
                <a:uFill>
                  <a:noFill/>
                </a:uFill>
                <a:latin typeface="Abel"/>
                <a:ea typeface="Abel"/>
                <a:cs typeface="Abel"/>
                <a:sym typeface="Abel"/>
                <a:hlinkClick r:id="rId3">
                  <a:extLst>
                    <a:ext uri="{A12FA001-AC4F-418D-AE19-62706E023703}">
                      <ahyp:hlinkClr val="tx"/>
                    </a:ext>
                  </a:extLst>
                </a:hlinkClick>
              </a:rPr>
              <a:t>Flaticon</a:t>
            </a:r>
            <a:r>
              <a:rPr lang="en" sz="1200">
                <a:solidFill>
                  <a:schemeClr val="accent3"/>
                </a:solidFill>
                <a:latin typeface="Abel"/>
                <a:ea typeface="Abel"/>
                <a:cs typeface="Abel"/>
                <a:sym typeface="Abel"/>
              </a:rPr>
              <a:t>, and infographics &amp; images by </a:t>
            </a:r>
            <a:r>
              <a:rPr lang="en" sz="1200">
                <a:solidFill>
                  <a:schemeClr val="accent3"/>
                </a:solidFill>
                <a:uFill>
                  <a:noFill/>
                </a:uFill>
                <a:latin typeface="Abel"/>
                <a:ea typeface="Abel"/>
                <a:cs typeface="Abel"/>
                <a:sym typeface="Abel"/>
                <a:hlinkClick r:id="rId4">
                  <a:extLst>
                    <a:ext uri="{A12FA001-AC4F-418D-AE19-62706E023703}">
                      <ahyp:hlinkClr val="tx"/>
                    </a:ext>
                  </a:extLst>
                </a:hlinkClick>
              </a:rPr>
              <a:t>Freepik</a:t>
            </a:r>
            <a:r>
              <a:rPr lang="en" sz="1200">
                <a:solidFill>
                  <a:schemeClr val="accent3"/>
                </a:solidFill>
                <a:latin typeface="Abel"/>
                <a:ea typeface="Abel"/>
                <a:cs typeface="Abel"/>
                <a:sym typeface="Abel"/>
              </a:rPr>
              <a:t>. </a:t>
            </a:r>
            <a:endParaRPr sz="1200">
              <a:solidFill>
                <a:schemeClr val="accent3"/>
              </a:solidFill>
              <a:latin typeface="Abel"/>
              <a:ea typeface="Abel"/>
              <a:cs typeface="Abel"/>
              <a:sym typeface="Abel"/>
            </a:endParaRPr>
          </a:p>
          <a:p>
            <a:pPr indent="0" lvl="0" marL="0" rtl="0" algn="l">
              <a:spcBef>
                <a:spcPts val="300"/>
              </a:spcBef>
              <a:spcAft>
                <a:spcPts val="0"/>
              </a:spcAft>
              <a:buNone/>
            </a:pPr>
            <a:r>
              <a:t/>
            </a:r>
            <a:endParaRPr sz="1200">
              <a:solidFill>
                <a:schemeClr val="accent3"/>
              </a:solidFill>
              <a:latin typeface="Abel"/>
              <a:ea typeface="Abel"/>
              <a:cs typeface="Abel"/>
              <a:sym typeface="Abe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1" name="Shape 21"/>
        <p:cNvGrpSpPr/>
        <p:nvPr/>
      </p:nvGrpSpPr>
      <p:grpSpPr>
        <a:xfrm>
          <a:off x="0" y="0"/>
          <a:ext cx="0" cy="0"/>
          <a:chOff x="0" y="0"/>
          <a:chExt cx="0" cy="0"/>
        </a:xfrm>
      </p:grpSpPr>
      <p:sp>
        <p:nvSpPr>
          <p:cNvPr id="22" name="Google Shape;22;p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1">
    <p:spTree>
      <p:nvGrpSpPr>
        <p:cNvPr id="265" name="Shape 265"/>
        <p:cNvGrpSpPr/>
        <p:nvPr/>
      </p:nvGrpSpPr>
      <p:grpSpPr>
        <a:xfrm>
          <a:off x="0" y="0"/>
          <a:ext cx="0" cy="0"/>
          <a:chOff x="0" y="0"/>
          <a:chExt cx="0" cy="0"/>
        </a:xfrm>
      </p:grpSpPr>
      <p:sp>
        <p:nvSpPr>
          <p:cNvPr id="266" name="Google Shape;266;p53"/>
          <p:cNvSpPr/>
          <p:nvPr/>
        </p:nvSpPr>
        <p:spPr>
          <a:xfrm rot="5400000">
            <a:off x="4778685" y="-618350"/>
            <a:ext cx="3418200" cy="7504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_2">
    <p:spTree>
      <p:nvGrpSpPr>
        <p:cNvPr id="268" name="Shape 268"/>
        <p:cNvGrpSpPr/>
        <p:nvPr/>
      </p:nvGrpSpPr>
      <p:grpSpPr>
        <a:xfrm>
          <a:off x="0" y="0"/>
          <a:ext cx="0" cy="0"/>
          <a:chOff x="0" y="0"/>
          <a:chExt cx="0" cy="0"/>
        </a:xfrm>
      </p:grpSpPr>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_1">
    <p:spTree>
      <p:nvGrpSpPr>
        <p:cNvPr id="269" name="Shape 269"/>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HEADER_1_2_1">
    <p:spTree>
      <p:nvGrpSpPr>
        <p:cNvPr id="270" name="Shape 270"/>
        <p:cNvGrpSpPr/>
        <p:nvPr/>
      </p:nvGrpSpPr>
      <p:grpSpPr>
        <a:xfrm>
          <a:off x="0" y="0"/>
          <a:ext cx="0" cy="0"/>
          <a:chOff x="0" y="0"/>
          <a:chExt cx="0" cy="0"/>
        </a:xfrm>
      </p:grpSpPr>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74" name="Shape 274"/>
        <p:cNvGrpSpPr/>
        <p:nvPr/>
      </p:nvGrpSpPr>
      <p:grpSpPr>
        <a:xfrm>
          <a:off x="0" y="0"/>
          <a:ext cx="0" cy="0"/>
          <a:chOff x="0" y="0"/>
          <a:chExt cx="0" cy="0"/>
        </a:xfrm>
      </p:grpSpPr>
      <p:sp>
        <p:nvSpPr>
          <p:cNvPr id="275" name="Google Shape;275;p58"/>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276" name="Google Shape;276;p58"/>
          <p:cNvSpPr txBox="1"/>
          <p:nvPr>
            <p:ph idx="1" type="subTitle"/>
          </p:nvPr>
        </p:nvSpPr>
        <p:spPr>
          <a:xfrm>
            <a:off x="882200" y="3506375"/>
            <a:ext cx="35154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2400"/>
              <a:buFont typeface="Abel"/>
              <a:buNone/>
              <a:defRPr sz="24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2400"/>
              <a:buNone/>
              <a:defRPr sz="2400">
                <a:solidFill>
                  <a:schemeClr val="lt1"/>
                </a:solidFill>
              </a:defRPr>
            </a:lvl2pPr>
            <a:lvl3pPr lvl="2" rtl="0">
              <a:lnSpc>
                <a:spcPct val="100000"/>
              </a:lnSpc>
              <a:spcBef>
                <a:spcPts val="0"/>
              </a:spcBef>
              <a:spcAft>
                <a:spcPts val="0"/>
              </a:spcAft>
              <a:buClr>
                <a:schemeClr val="lt1"/>
              </a:buClr>
              <a:buSzPts val="2400"/>
              <a:buNone/>
              <a:defRPr sz="2400">
                <a:solidFill>
                  <a:schemeClr val="lt1"/>
                </a:solidFill>
              </a:defRPr>
            </a:lvl3pPr>
            <a:lvl4pPr lvl="3" rtl="0">
              <a:lnSpc>
                <a:spcPct val="100000"/>
              </a:lnSpc>
              <a:spcBef>
                <a:spcPts val="0"/>
              </a:spcBef>
              <a:spcAft>
                <a:spcPts val="0"/>
              </a:spcAft>
              <a:buClr>
                <a:schemeClr val="lt1"/>
              </a:buClr>
              <a:buSzPts val="2400"/>
              <a:buNone/>
              <a:defRPr sz="2400">
                <a:solidFill>
                  <a:schemeClr val="lt1"/>
                </a:solidFill>
              </a:defRPr>
            </a:lvl4pPr>
            <a:lvl5pPr lvl="4" rtl="0">
              <a:lnSpc>
                <a:spcPct val="100000"/>
              </a:lnSpc>
              <a:spcBef>
                <a:spcPts val="0"/>
              </a:spcBef>
              <a:spcAft>
                <a:spcPts val="0"/>
              </a:spcAft>
              <a:buClr>
                <a:schemeClr val="lt1"/>
              </a:buClr>
              <a:buSzPts val="2400"/>
              <a:buNone/>
              <a:defRPr sz="2400">
                <a:solidFill>
                  <a:schemeClr val="lt1"/>
                </a:solidFill>
              </a:defRPr>
            </a:lvl5pPr>
            <a:lvl6pPr lvl="5" rtl="0">
              <a:lnSpc>
                <a:spcPct val="100000"/>
              </a:lnSpc>
              <a:spcBef>
                <a:spcPts val="0"/>
              </a:spcBef>
              <a:spcAft>
                <a:spcPts val="0"/>
              </a:spcAft>
              <a:buClr>
                <a:schemeClr val="lt1"/>
              </a:buClr>
              <a:buSzPts val="2400"/>
              <a:buNone/>
              <a:defRPr sz="2400">
                <a:solidFill>
                  <a:schemeClr val="lt1"/>
                </a:solidFill>
              </a:defRPr>
            </a:lvl6pPr>
            <a:lvl7pPr lvl="6" rtl="0">
              <a:lnSpc>
                <a:spcPct val="100000"/>
              </a:lnSpc>
              <a:spcBef>
                <a:spcPts val="0"/>
              </a:spcBef>
              <a:spcAft>
                <a:spcPts val="0"/>
              </a:spcAft>
              <a:buClr>
                <a:schemeClr val="lt1"/>
              </a:buClr>
              <a:buSzPts val="2400"/>
              <a:buNone/>
              <a:defRPr sz="2400">
                <a:solidFill>
                  <a:schemeClr val="lt1"/>
                </a:solidFill>
              </a:defRPr>
            </a:lvl7pPr>
            <a:lvl8pPr lvl="7" rtl="0">
              <a:lnSpc>
                <a:spcPct val="100000"/>
              </a:lnSpc>
              <a:spcBef>
                <a:spcPts val="0"/>
              </a:spcBef>
              <a:spcAft>
                <a:spcPts val="0"/>
              </a:spcAft>
              <a:buClr>
                <a:schemeClr val="lt1"/>
              </a:buClr>
              <a:buSzPts val="2400"/>
              <a:buNone/>
              <a:defRPr sz="2400">
                <a:solidFill>
                  <a:schemeClr val="lt1"/>
                </a:solidFill>
              </a:defRPr>
            </a:lvl8pPr>
            <a:lvl9pPr lvl="8" rtl="0">
              <a:lnSpc>
                <a:spcPct val="100000"/>
              </a:lnSpc>
              <a:spcBef>
                <a:spcPts val="0"/>
              </a:spcBef>
              <a:spcAft>
                <a:spcPts val="0"/>
              </a:spcAft>
              <a:buClr>
                <a:schemeClr val="lt1"/>
              </a:buClr>
              <a:buSzPts val="2400"/>
              <a:buNone/>
              <a:defRPr sz="2400">
                <a:solidFill>
                  <a:schemeClr val="lt1"/>
                </a:solidFill>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77" name="Shape 277"/>
        <p:cNvGrpSpPr/>
        <p:nvPr/>
      </p:nvGrpSpPr>
      <p:grpSpPr>
        <a:xfrm>
          <a:off x="0" y="0"/>
          <a:ext cx="0" cy="0"/>
          <a:chOff x="0" y="0"/>
          <a:chExt cx="0" cy="0"/>
        </a:xfrm>
      </p:grpSpPr>
      <p:sp>
        <p:nvSpPr>
          <p:cNvPr id="278" name="Google Shape;278;p59"/>
          <p:cNvSpPr txBox="1"/>
          <p:nvPr>
            <p:ph type="title"/>
          </p:nvPr>
        </p:nvSpPr>
        <p:spPr>
          <a:xfrm>
            <a:off x="5048050" y="1998450"/>
            <a:ext cx="3231900" cy="841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79" name="Google Shape;279;p59"/>
          <p:cNvSpPr txBox="1"/>
          <p:nvPr>
            <p:ph idx="1" type="subTitle"/>
          </p:nvPr>
        </p:nvSpPr>
        <p:spPr>
          <a:xfrm>
            <a:off x="5517975" y="2812950"/>
            <a:ext cx="2862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Abel"/>
              <a:buNone/>
              <a:defRPr sz="16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80" name="Shape 280"/>
        <p:cNvGrpSpPr/>
        <p:nvPr/>
      </p:nvGrpSpPr>
      <p:grpSpPr>
        <a:xfrm>
          <a:off x="0" y="0"/>
          <a:ext cx="0" cy="0"/>
          <a:chOff x="0" y="0"/>
          <a:chExt cx="0" cy="0"/>
        </a:xfrm>
      </p:grpSpPr>
      <p:sp>
        <p:nvSpPr>
          <p:cNvPr id="281" name="Google Shape;281;p60"/>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282" name="Google Shape;282;p60"/>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83" name="Shape 283"/>
        <p:cNvGrpSpPr/>
        <p:nvPr/>
      </p:nvGrpSpPr>
      <p:grpSpPr>
        <a:xfrm>
          <a:off x="0" y="0"/>
          <a:ext cx="0" cy="0"/>
          <a:chOff x="0" y="0"/>
          <a:chExt cx="0" cy="0"/>
        </a:xfrm>
      </p:grpSpPr>
      <p:sp>
        <p:nvSpPr>
          <p:cNvPr id="284" name="Google Shape;284;p61"/>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285" name="Google Shape;285;p61"/>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286" name="Google Shape;286;p61"/>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87" name="Shape 287"/>
        <p:cNvGrpSpPr/>
        <p:nvPr/>
      </p:nvGrpSpPr>
      <p:grpSpPr>
        <a:xfrm>
          <a:off x="0" y="0"/>
          <a:ext cx="0" cy="0"/>
          <a:chOff x="0" y="0"/>
          <a:chExt cx="0" cy="0"/>
        </a:xfrm>
      </p:grpSpPr>
      <p:sp>
        <p:nvSpPr>
          <p:cNvPr id="288" name="Google Shape;288;p62"/>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9" name="Shape 289"/>
        <p:cNvGrpSpPr/>
        <p:nvPr/>
      </p:nvGrpSpPr>
      <p:grpSpPr>
        <a:xfrm>
          <a:off x="0" y="0"/>
          <a:ext cx="0" cy="0"/>
          <a:chOff x="0" y="0"/>
          <a:chExt cx="0" cy="0"/>
        </a:xfrm>
      </p:grpSpPr>
      <p:sp>
        <p:nvSpPr>
          <p:cNvPr id="290" name="Google Shape;290;p6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91" name="Google Shape;291;p63"/>
          <p:cNvSpPr txBox="1"/>
          <p:nvPr>
            <p:ph idx="1" type="body"/>
          </p:nvPr>
        </p:nvSpPr>
        <p:spPr>
          <a:xfrm>
            <a:off x="639950" y="2225650"/>
            <a:ext cx="2321700" cy="139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3" name="Shape 23"/>
        <p:cNvGrpSpPr/>
        <p:nvPr/>
      </p:nvGrpSpPr>
      <p:grpSpPr>
        <a:xfrm>
          <a:off x="0" y="0"/>
          <a:ext cx="0" cy="0"/>
          <a:chOff x="0" y="0"/>
          <a:chExt cx="0" cy="0"/>
        </a:xfrm>
      </p:grpSpPr>
      <p:sp>
        <p:nvSpPr>
          <p:cNvPr id="24" name="Google Shape;24;p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25" name="Google Shape;25;p7"/>
          <p:cNvSpPr txBox="1"/>
          <p:nvPr>
            <p:ph idx="1" type="body"/>
          </p:nvPr>
        </p:nvSpPr>
        <p:spPr>
          <a:xfrm>
            <a:off x="639950" y="2225650"/>
            <a:ext cx="2321700" cy="13941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lt1"/>
              </a:buClr>
              <a:buSzPts val="1400"/>
              <a:buChar char="●"/>
              <a:defRPr sz="14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92" name="Shape 292"/>
        <p:cNvGrpSpPr/>
        <p:nvPr/>
      </p:nvGrpSpPr>
      <p:grpSpPr>
        <a:xfrm>
          <a:off x="0" y="0"/>
          <a:ext cx="0" cy="0"/>
          <a:chOff x="0" y="0"/>
          <a:chExt cx="0" cy="0"/>
        </a:xfrm>
      </p:grpSpPr>
      <p:sp>
        <p:nvSpPr>
          <p:cNvPr id="293" name="Google Shape;293;p64"/>
          <p:cNvSpPr/>
          <p:nvPr/>
        </p:nvSpPr>
        <p:spPr>
          <a:xfrm>
            <a:off x="-21600" y="-28825"/>
            <a:ext cx="9199200" cy="5201100"/>
          </a:xfrm>
          <a:prstGeom prst="rect">
            <a:avLst/>
          </a:pr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4"/>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5" name="Shape 295"/>
        <p:cNvGrpSpPr/>
        <p:nvPr/>
      </p:nvGrpSpPr>
      <p:grpSpPr>
        <a:xfrm>
          <a:off x="0" y="0"/>
          <a:ext cx="0" cy="0"/>
          <a:chOff x="0" y="0"/>
          <a:chExt cx="0" cy="0"/>
        </a:xfrm>
      </p:grpSpPr>
      <p:sp>
        <p:nvSpPr>
          <p:cNvPr id="296" name="Google Shape;296;p65"/>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297" name="Google Shape;297;p65"/>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298" name="Google Shape;298;p65"/>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99" name="Shape 299"/>
        <p:cNvGrpSpPr/>
        <p:nvPr/>
      </p:nvGrpSpPr>
      <p:grpSpPr>
        <a:xfrm>
          <a:off x="0" y="0"/>
          <a:ext cx="0" cy="0"/>
          <a:chOff x="0" y="0"/>
          <a:chExt cx="0" cy="0"/>
        </a:xfrm>
      </p:grpSpPr>
      <p:sp>
        <p:nvSpPr>
          <p:cNvPr id="300" name="Google Shape;300;p6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01" name="Shape 301"/>
        <p:cNvGrpSpPr/>
        <p:nvPr/>
      </p:nvGrpSpPr>
      <p:grpSpPr>
        <a:xfrm>
          <a:off x="0" y="0"/>
          <a:ext cx="0" cy="0"/>
          <a:chOff x="0" y="0"/>
          <a:chExt cx="0" cy="0"/>
        </a:xfrm>
      </p:grpSpPr>
      <p:sp>
        <p:nvSpPr>
          <p:cNvPr id="302" name="Google Shape;302;p67"/>
          <p:cNvSpPr/>
          <p:nvPr/>
        </p:nvSpPr>
        <p:spPr>
          <a:xfrm rot="5400000">
            <a:off x="2596350" y="-1146175"/>
            <a:ext cx="3951300" cy="5262000"/>
          </a:xfrm>
          <a:prstGeom prst="roundRect">
            <a:avLst>
              <a:gd fmla="val 14664"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67"/>
          <p:cNvSpPr txBox="1"/>
          <p:nvPr>
            <p:ph hasCustomPrompt="1" type="title"/>
          </p:nvPr>
        </p:nvSpPr>
        <p:spPr>
          <a:xfrm>
            <a:off x="1443600" y="1447475"/>
            <a:ext cx="62568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04" name="Google Shape;304;p67"/>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05" name="Shape 305"/>
        <p:cNvGrpSpPr/>
        <p:nvPr/>
      </p:nvGrpSpPr>
      <p:grpSpPr>
        <a:xfrm>
          <a:off x="0" y="0"/>
          <a:ext cx="0" cy="0"/>
          <a:chOff x="0" y="0"/>
          <a:chExt cx="0" cy="0"/>
        </a:xfrm>
      </p:grpSpPr>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306" name="Shape 306"/>
        <p:cNvGrpSpPr/>
        <p:nvPr/>
      </p:nvGrpSpPr>
      <p:grpSpPr>
        <a:xfrm>
          <a:off x="0" y="0"/>
          <a:ext cx="0" cy="0"/>
          <a:chOff x="0" y="0"/>
          <a:chExt cx="0" cy="0"/>
        </a:xfrm>
      </p:grpSpPr>
      <p:sp>
        <p:nvSpPr>
          <p:cNvPr id="307" name="Google Shape;307;p69"/>
          <p:cNvSpPr txBox="1"/>
          <p:nvPr>
            <p:ph type="title"/>
          </p:nvPr>
        </p:nvSpPr>
        <p:spPr>
          <a:xfrm>
            <a:off x="96320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08" name="Google Shape;308;p69"/>
          <p:cNvSpPr txBox="1"/>
          <p:nvPr>
            <p:ph idx="1" type="subTitle"/>
          </p:nvPr>
        </p:nvSpPr>
        <p:spPr>
          <a:xfrm>
            <a:off x="96320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09" name="Google Shape;309;p69"/>
          <p:cNvSpPr txBox="1"/>
          <p:nvPr>
            <p:ph idx="2" type="title"/>
          </p:nvPr>
        </p:nvSpPr>
        <p:spPr>
          <a:xfrm>
            <a:off x="284847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10" name="Google Shape;310;p69"/>
          <p:cNvSpPr txBox="1"/>
          <p:nvPr>
            <p:ph idx="3" type="subTitle"/>
          </p:nvPr>
        </p:nvSpPr>
        <p:spPr>
          <a:xfrm>
            <a:off x="284847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11" name="Google Shape;311;p69"/>
          <p:cNvSpPr txBox="1"/>
          <p:nvPr>
            <p:ph idx="4" type="title"/>
          </p:nvPr>
        </p:nvSpPr>
        <p:spPr>
          <a:xfrm>
            <a:off x="473375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12" name="Google Shape;312;p69"/>
          <p:cNvSpPr txBox="1"/>
          <p:nvPr>
            <p:ph idx="5" type="subTitle"/>
          </p:nvPr>
        </p:nvSpPr>
        <p:spPr>
          <a:xfrm>
            <a:off x="473375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13" name="Google Shape;313;p69"/>
          <p:cNvSpPr txBox="1"/>
          <p:nvPr>
            <p:ph idx="6" type="title"/>
          </p:nvPr>
        </p:nvSpPr>
        <p:spPr>
          <a:xfrm>
            <a:off x="661902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14" name="Google Shape;314;p69"/>
          <p:cNvSpPr txBox="1"/>
          <p:nvPr>
            <p:ph idx="7" type="subTitle"/>
          </p:nvPr>
        </p:nvSpPr>
        <p:spPr>
          <a:xfrm>
            <a:off x="661902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15" name="Google Shape;315;p69"/>
          <p:cNvSpPr txBox="1"/>
          <p:nvPr>
            <p:ph hasCustomPrompt="1" idx="8" type="title"/>
          </p:nvPr>
        </p:nvSpPr>
        <p:spPr>
          <a:xfrm>
            <a:off x="103355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316" name="Google Shape;316;p69"/>
          <p:cNvSpPr txBox="1"/>
          <p:nvPr>
            <p:ph hasCustomPrompt="1" idx="9" type="title"/>
          </p:nvPr>
        </p:nvSpPr>
        <p:spPr>
          <a:xfrm>
            <a:off x="291882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317" name="Google Shape;317;p69"/>
          <p:cNvSpPr txBox="1"/>
          <p:nvPr>
            <p:ph hasCustomPrompt="1" idx="13" type="title"/>
          </p:nvPr>
        </p:nvSpPr>
        <p:spPr>
          <a:xfrm>
            <a:off x="480410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318" name="Google Shape;318;p69"/>
          <p:cNvSpPr txBox="1"/>
          <p:nvPr>
            <p:ph hasCustomPrompt="1" idx="14" type="title"/>
          </p:nvPr>
        </p:nvSpPr>
        <p:spPr>
          <a:xfrm>
            <a:off x="668937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HEADER_1">
    <p:spTree>
      <p:nvGrpSpPr>
        <p:cNvPr id="319" name="Shape 319"/>
        <p:cNvGrpSpPr/>
        <p:nvPr/>
      </p:nvGrpSpPr>
      <p:grpSpPr>
        <a:xfrm>
          <a:off x="0" y="0"/>
          <a:ext cx="0" cy="0"/>
          <a:chOff x="0" y="0"/>
          <a:chExt cx="0" cy="0"/>
        </a:xfrm>
      </p:grpSpPr>
      <p:sp>
        <p:nvSpPr>
          <p:cNvPr id="320" name="Google Shape;320;p70"/>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21" name="Google Shape;321;p70"/>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22" name="Google Shape;322;p70"/>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23" name="Google Shape;323;p70"/>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24" name="Google Shape;324;p70"/>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25" name="Google Shape;325;p70"/>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26" name="Google Shape;326;p70"/>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ONE_COLUMN_TEXT_1">
    <p:spTree>
      <p:nvGrpSpPr>
        <p:cNvPr id="327" name="Shape 327"/>
        <p:cNvGrpSpPr/>
        <p:nvPr/>
      </p:nvGrpSpPr>
      <p:grpSpPr>
        <a:xfrm>
          <a:off x="0" y="0"/>
          <a:ext cx="0" cy="0"/>
          <a:chOff x="0" y="0"/>
          <a:chExt cx="0" cy="0"/>
        </a:xfrm>
      </p:grpSpPr>
      <p:sp>
        <p:nvSpPr>
          <p:cNvPr id="328" name="Google Shape;328;p71"/>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29" name="Google Shape;329;p71"/>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330" name="Google Shape;330;p71"/>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331" name="Google Shape;331;p71"/>
          <p:cNvSpPr txBox="1"/>
          <p:nvPr>
            <p:ph idx="3" type="title"/>
          </p:nvPr>
        </p:nvSpPr>
        <p:spPr>
          <a:xfrm>
            <a:off x="6669225" y="238965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332" name="Google Shape;332;p71"/>
          <p:cNvSpPr txBox="1"/>
          <p:nvPr>
            <p:ph idx="4" type="subTitle"/>
          </p:nvPr>
        </p:nvSpPr>
        <p:spPr>
          <a:xfrm>
            <a:off x="6669225" y="262117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333" name="Google Shape;333;p71"/>
          <p:cNvSpPr txBox="1"/>
          <p:nvPr>
            <p:ph idx="5" type="title"/>
          </p:nvPr>
        </p:nvSpPr>
        <p:spPr>
          <a:xfrm>
            <a:off x="6669225" y="33640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334" name="Google Shape;334;p71"/>
          <p:cNvSpPr txBox="1"/>
          <p:nvPr>
            <p:ph idx="6" type="subTitle"/>
          </p:nvPr>
        </p:nvSpPr>
        <p:spPr>
          <a:xfrm>
            <a:off x="6669225" y="35955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335" name="Google Shape;335;p71"/>
          <p:cNvSpPr txBox="1"/>
          <p:nvPr>
            <p:ph idx="7" type="title"/>
          </p:nvPr>
        </p:nvSpPr>
        <p:spPr>
          <a:xfrm>
            <a:off x="709575" y="14153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336" name="Google Shape;336;p71"/>
          <p:cNvSpPr txBox="1"/>
          <p:nvPr>
            <p:ph idx="8" type="subTitle"/>
          </p:nvPr>
        </p:nvSpPr>
        <p:spPr>
          <a:xfrm>
            <a:off x="709575" y="16468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337" name="Google Shape;337;p71"/>
          <p:cNvSpPr txBox="1"/>
          <p:nvPr>
            <p:ph idx="9" type="title"/>
          </p:nvPr>
        </p:nvSpPr>
        <p:spPr>
          <a:xfrm>
            <a:off x="709575" y="238965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338" name="Google Shape;338;p71"/>
          <p:cNvSpPr txBox="1"/>
          <p:nvPr>
            <p:ph idx="13" type="subTitle"/>
          </p:nvPr>
        </p:nvSpPr>
        <p:spPr>
          <a:xfrm>
            <a:off x="709575" y="262117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339" name="Google Shape;339;p71"/>
          <p:cNvSpPr txBox="1"/>
          <p:nvPr>
            <p:ph idx="14" type="title"/>
          </p:nvPr>
        </p:nvSpPr>
        <p:spPr>
          <a:xfrm>
            <a:off x="709575" y="33640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340" name="Google Shape;340;p71"/>
          <p:cNvSpPr txBox="1"/>
          <p:nvPr>
            <p:ph idx="15" type="subTitle"/>
          </p:nvPr>
        </p:nvSpPr>
        <p:spPr>
          <a:xfrm>
            <a:off x="709575" y="35955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1">
    <p:spTree>
      <p:nvGrpSpPr>
        <p:cNvPr id="341" name="Shape 341"/>
        <p:cNvGrpSpPr/>
        <p:nvPr/>
      </p:nvGrpSpPr>
      <p:grpSpPr>
        <a:xfrm>
          <a:off x="0" y="0"/>
          <a:ext cx="0" cy="0"/>
          <a:chOff x="0" y="0"/>
          <a:chExt cx="0" cy="0"/>
        </a:xfrm>
      </p:grpSpPr>
      <p:sp>
        <p:nvSpPr>
          <p:cNvPr id="342" name="Google Shape;342;p72"/>
          <p:cNvSpPr txBox="1"/>
          <p:nvPr>
            <p:ph type="title"/>
          </p:nvPr>
        </p:nvSpPr>
        <p:spPr>
          <a:xfrm>
            <a:off x="96320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43" name="Google Shape;343;p72"/>
          <p:cNvSpPr txBox="1"/>
          <p:nvPr>
            <p:ph idx="1" type="subTitle"/>
          </p:nvPr>
        </p:nvSpPr>
        <p:spPr>
          <a:xfrm>
            <a:off x="96320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44" name="Google Shape;344;p72"/>
          <p:cNvSpPr txBox="1"/>
          <p:nvPr>
            <p:ph idx="2" type="title"/>
          </p:nvPr>
        </p:nvSpPr>
        <p:spPr>
          <a:xfrm>
            <a:off x="284847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45" name="Google Shape;345;p72"/>
          <p:cNvSpPr txBox="1"/>
          <p:nvPr>
            <p:ph idx="3" type="subTitle"/>
          </p:nvPr>
        </p:nvSpPr>
        <p:spPr>
          <a:xfrm>
            <a:off x="284847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46" name="Google Shape;346;p72"/>
          <p:cNvSpPr txBox="1"/>
          <p:nvPr>
            <p:ph idx="4" type="title"/>
          </p:nvPr>
        </p:nvSpPr>
        <p:spPr>
          <a:xfrm>
            <a:off x="473375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47" name="Google Shape;347;p72"/>
          <p:cNvSpPr txBox="1"/>
          <p:nvPr>
            <p:ph idx="5" type="subTitle"/>
          </p:nvPr>
        </p:nvSpPr>
        <p:spPr>
          <a:xfrm>
            <a:off x="473375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48" name="Google Shape;348;p72"/>
          <p:cNvSpPr txBox="1"/>
          <p:nvPr>
            <p:ph idx="6" type="title"/>
          </p:nvPr>
        </p:nvSpPr>
        <p:spPr>
          <a:xfrm>
            <a:off x="661902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49" name="Google Shape;349;p72"/>
          <p:cNvSpPr txBox="1"/>
          <p:nvPr>
            <p:ph idx="7" type="subTitle"/>
          </p:nvPr>
        </p:nvSpPr>
        <p:spPr>
          <a:xfrm>
            <a:off x="661902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50" name="Google Shape;350;p72"/>
          <p:cNvSpPr txBox="1"/>
          <p:nvPr>
            <p:ph idx="8"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ONE_COLUMN_TEXT_2">
    <p:spTree>
      <p:nvGrpSpPr>
        <p:cNvPr id="351" name="Shape 351"/>
        <p:cNvGrpSpPr/>
        <p:nvPr/>
      </p:nvGrpSpPr>
      <p:grpSpPr>
        <a:xfrm>
          <a:off x="0" y="0"/>
          <a:ext cx="0" cy="0"/>
          <a:chOff x="0" y="0"/>
          <a:chExt cx="0" cy="0"/>
        </a:xfrm>
      </p:grpSpPr>
      <p:sp>
        <p:nvSpPr>
          <p:cNvPr id="352" name="Google Shape;352;p7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53" name="Google Shape;353;p73"/>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54" name="Google Shape;354;p73"/>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55" name="Google Shape;355;p73"/>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56" name="Google Shape;356;p73"/>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57" name="Google Shape;357;p73"/>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58" name="Google Shape;358;p73"/>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59" name="Google Shape;359;p73"/>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60" name="Google Shape;360;p73"/>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61" name="Google Shape;361;p73"/>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62" name="Google Shape;362;p73"/>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63" name="Google Shape;363;p73"/>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64" name="Google Shape;364;p73"/>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6" name="Shape 26"/>
        <p:cNvGrpSpPr/>
        <p:nvPr/>
      </p:nvGrpSpPr>
      <p:grpSpPr>
        <a:xfrm>
          <a:off x="0" y="0"/>
          <a:ext cx="0" cy="0"/>
          <a:chOff x="0" y="0"/>
          <a:chExt cx="0" cy="0"/>
        </a:xfrm>
      </p:grpSpPr>
      <p:sp>
        <p:nvSpPr>
          <p:cNvPr id="27" name="Google Shape;27;p8"/>
          <p:cNvSpPr/>
          <p:nvPr/>
        </p:nvSpPr>
        <p:spPr>
          <a:xfrm>
            <a:off x="-21600" y="-28825"/>
            <a:ext cx="9199200" cy="5201100"/>
          </a:xfrm>
          <a:prstGeom prst="rect">
            <a:avLst/>
          </a:pr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8"/>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1">
    <p:spTree>
      <p:nvGrpSpPr>
        <p:cNvPr id="365" name="Shape 365"/>
        <p:cNvGrpSpPr/>
        <p:nvPr/>
      </p:nvGrpSpPr>
      <p:grpSpPr>
        <a:xfrm>
          <a:off x="0" y="0"/>
          <a:ext cx="0" cy="0"/>
          <a:chOff x="0" y="0"/>
          <a:chExt cx="0" cy="0"/>
        </a:xfrm>
      </p:grpSpPr>
      <p:sp>
        <p:nvSpPr>
          <p:cNvPr id="366" name="Google Shape;366;p74"/>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367" name="Google Shape;367;p74"/>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68" name="Google Shape;368;p74"/>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69" name="Google Shape;369;p74"/>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370" name="Google Shape;370;p74"/>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SECTION_HEADER_1_1">
    <p:spTree>
      <p:nvGrpSpPr>
        <p:cNvPr id="371" name="Shape 371"/>
        <p:cNvGrpSpPr/>
        <p:nvPr/>
      </p:nvGrpSpPr>
      <p:grpSpPr>
        <a:xfrm>
          <a:off x="0" y="0"/>
          <a:ext cx="0" cy="0"/>
          <a:chOff x="0" y="0"/>
          <a:chExt cx="0" cy="0"/>
        </a:xfrm>
      </p:grpSpPr>
      <p:sp>
        <p:nvSpPr>
          <p:cNvPr id="372" name="Google Shape;372;p75"/>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2_1">
    <p:spTree>
      <p:nvGrpSpPr>
        <p:cNvPr id="373" name="Shape 373"/>
        <p:cNvGrpSpPr/>
        <p:nvPr/>
      </p:nvGrpSpPr>
      <p:grpSpPr>
        <a:xfrm>
          <a:off x="0" y="0"/>
          <a:ext cx="0" cy="0"/>
          <a:chOff x="0" y="0"/>
          <a:chExt cx="0" cy="0"/>
        </a:xfrm>
      </p:grpSpPr>
      <p:sp>
        <p:nvSpPr>
          <p:cNvPr id="374" name="Google Shape;374;p7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75" name="Google Shape;375;p76"/>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76" name="Google Shape;376;p76"/>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77" name="Google Shape;377;p76"/>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78" name="Google Shape;378;p76"/>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79" name="Google Shape;379;p76"/>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80" name="Google Shape;380;p76"/>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HEADER_1_2">
    <p:spTree>
      <p:nvGrpSpPr>
        <p:cNvPr id="381" name="Shape 381"/>
        <p:cNvGrpSpPr/>
        <p:nvPr/>
      </p:nvGrpSpPr>
      <p:grpSpPr>
        <a:xfrm>
          <a:off x="0" y="0"/>
          <a:ext cx="0" cy="0"/>
          <a:chOff x="0" y="0"/>
          <a:chExt cx="0" cy="0"/>
        </a:xfrm>
      </p:grpSpPr>
      <p:sp>
        <p:nvSpPr>
          <p:cNvPr id="382" name="Google Shape;382;p7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83" name="Google Shape;383;p77"/>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84" name="Google Shape;384;p77"/>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385" name="Google Shape;385;p77"/>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386" name="Google Shape;386;p77"/>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2">
    <p:spTree>
      <p:nvGrpSpPr>
        <p:cNvPr id="387" name="Shape 387"/>
        <p:cNvGrpSpPr/>
        <p:nvPr/>
      </p:nvGrpSpPr>
      <p:grpSpPr>
        <a:xfrm>
          <a:off x="0" y="0"/>
          <a:ext cx="0" cy="0"/>
          <a:chOff x="0" y="0"/>
          <a:chExt cx="0" cy="0"/>
        </a:xfrm>
      </p:grpSpPr>
      <p:sp>
        <p:nvSpPr>
          <p:cNvPr id="388" name="Google Shape;388;p78"/>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389" name="Google Shape;389;p78"/>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
        <p:nvSpPr>
          <p:cNvPr id="390" name="Google Shape;390;p78"/>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391" name="Shape 391"/>
        <p:cNvGrpSpPr/>
        <p:nvPr/>
      </p:nvGrpSpPr>
      <p:grpSpPr>
        <a:xfrm>
          <a:off x="0" y="0"/>
          <a:ext cx="0" cy="0"/>
          <a:chOff x="0" y="0"/>
          <a:chExt cx="0" cy="0"/>
        </a:xfrm>
      </p:grpSpPr>
      <p:sp>
        <p:nvSpPr>
          <p:cNvPr id="392" name="Google Shape;392;p79"/>
          <p:cNvSpPr/>
          <p:nvPr/>
        </p:nvSpPr>
        <p:spPr>
          <a:xfrm rot="5400000">
            <a:off x="-1443800" y="-602075"/>
            <a:ext cx="5285700" cy="7504500"/>
          </a:xfrm>
          <a:prstGeom prst="roundRect">
            <a:avLst>
              <a:gd fmla="val 1838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79"/>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394" name="Google Shape;394;p79"/>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Font typeface="Abel"/>
              <a:buNone/>
              <a:defRPr>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395" name="Google Shape;395;p79"/>
          <p:cNvSpPr txBox="1"/>
          <p:nvPr/>
        </p:nvSpPr>
        <p:spPr>
          <a:xfrm>
            <a:off x="882200" y="3476925"/>
            <a:ext cx="2970900" cy="1019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accent3"/>
                </a:solidFill>
                <a:latin typeface="Abel"/>
                <a:ea typeface="Abel"/>
                <a:cs typeface="Abel"/>
                <a:sym typeface="Abel"/>
              </a:rPr>
              <a:t>CREDITS: This presentation template was created by </a:t>
            </a:r>
            <a:r>
              <a:rPr lang="en" sz="1200">
                <a:solidFill>
                  <a:schemeClr val="accent3"/>
                </a:solidFill>
                <a:uFill>
                  <a:noFill/>
                </a:uFill>
                <a:latin typeface="Abel"/>
                <a:ea typeface="Abel"/>
                <a:cs typeface="Abel"/>
                <a:sym typeface="Abel"/>
                <a:hlinkClick r:id="rId2">
                  <a:extLst>
                    <a:ext uri="{A12FA001-AC4F-418D-AE19-62706E023703}">
                      <ahyp:hlinkClr val="tx"/>
                    </a:ext>
                  </a:extLst>
                </a:hlinkClick>
              </a:rPr>
              <a:t>Slidesgo</a:t>
            </a:r>
            <a:r>
              <a:rPr lang="en" sz="1200">
                <a:solidFill>
                  <a:schemeClr val="accent3"/>
                </a:solidFill>
                <a:latin typeface="Abel"/>
                <a:ea typeface="Abel"/>
                <a:cs typeface="Abel"/>
                <a:sym typeface="Abel"/>
              </a:rPr>
              <a:t>, including icons by </a:t>
            </a:r>
            <a:r>
              <a:rPr lang="en" sz="1200">
                <a:solidFill>
                  <a:schemeClr val="accent3"/>
                </a:solidFill>
                <a:uFill>
                  <a:noFill/>
                </a:uFill>
                <a:latin typeface="Abel"/>
                <a:ea typeface="Abel"/>
                <a:cs typeface="Abel"/>
                <a:sym typeface="Abel"/>
                <a:hlinkClick r:id="rId3">
                  <a:extLst>
                    <a:ext uri="{A12FA001-AC4F-418D-AE19-62706E023703}">
                      <ahyp:hlinkClr val="tx"/>
                    </a:ext>
                  </a:extLst>
                </a:hlinkClick>
              </a:rPr>
              <a:t>Flaticon</a:t>
            </a:r>
            <a:r>
              <a:rPr lang="en" sz="1200">
                <a:solidFill>
                  <a:schemeClr val="accent3"/>
                </a:solidFill>
                <a:latin typeface="Abel"/>
                <a:ea typeface="Abel"/>
                <a:cs typeface="Abel"/>
                <a:sym typeface="Abel"/>
              </a:rPr>
              <a:t>, and infographics &amp; images by </a:t>
            </a:r>
            <a:r>
              <a:rPr lang="en" sz="1200">
                <a:solidFill>
                  <a:schemeClr val="accent3"/>
                </a:solidFill>
                <a:uFill>
                  <a:noFill/>
                </a:uFill>
                <a:latin typeface="Abel"/>
                <a:ea typeface="Abel"/>
                <a:cs typeface="Abel"/>
                <a:sym typeface="Abel"/>
                <a:hlinkClick r:id="rId4">
                  <a:extLst>
                    <a:ext uri="{A12FA001-AC4F-418D-AE19-62706E023703}">
                      <ahyp:hlinkClr val="tx"/>
                    </a:ext>
                  </a:extLst>
                </a:hlinkClick>
              </a:rPr>
              <a:t>Freepik</a:t>
            </a:r>
            <a:r>
              <a:rPr lang="en" sz="1200">
                <a:solidFill>
                  <a:schemeClr val="accent3"/>
                </a:solidFill>
                <a:latin typeface="Abel"/>
                <a:ea typeface="Abel"/>
                <a:cs typeface="Abel"/>
                <a:sym typeface="Abel"/>
              </a:rPr>
              <a:t>. </a:t>
            </a:r>
            <a:endParaRPr sz="1200">
              <a:solidFill>
                <a:schemeClr val="accent3"/>
              </a:solidFill>
              <a:latin typeface="Abel"/>
              <a:ea typeface="Abel"/>
              <a:cs typeface="Abel"/>
              <a:sym typeface="Abel"/>
            </a:endParaRPr>
          </a:p>
          <a:p>
            <a:pPr indent="0" lvl="0" marL="0" rtl="0" algn="l">
              <a:spcBef>
                <a:spcPts val="300"/>
              </a:spcBef>
              <a:spcAft>
                <a:spcPts val="0"/>
              </a:spcAft>
              <a:buNone/>
            </a:pPr>
            <a:r>
              <a:t/>
            </a:r>
            <a:endParaRPr sz="1200">
              <a:solidFill>
                <a:schemeClr val="accent3"/>
              </a:solidFill>
              <a:latin typeface="Abel"/>
              <a:ea typeface="Abel"/>
              <a:cs typeface="Abel"/>
              <a:sym typeface="Abel"/>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1">
    <p:spTree>
      <p:nvGrpSpPr>
        <p:cNvPr id="396" name="Shape 396"/>
        <p:cNvGrpSpPr/>
        <p:nvPr/>
      </p:nvGrpSpPr>
      <p:grpSpPr>
        <a:xfrm>
          <a:off x="0" y="0"/>
          <a:ext cx="0" cy="0"/>
          <a:chOff x="0" y="0"/>
          <a:chExt cx="0" cy="0"/>
        </a:xfrm>
      </p:grpSpPr>
      <p:sp>
        <p:nvSpPr>
          <p:cNvPr id="397" name="Google Shape;397;p80"/>
          <p:cNvSpPr/>
          <p:nvPr/>
        </p:nvSpPr>
        <p:spPr>
          <a:xfrm rot="5400000">
            <a:off x="4778685" y="-618350"/>
            <a:ext cx="3418200" cy="7504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TITLE_AND_DESCRIPTION_1_2">
    <p:spTree>
      <p:nvGrpSpPr>
        <p:cNvPr id="399" name="Shape 399"/>
        <p:cNvGrpSpPr/>
        <p:nvPr/>
      </p:nvGrpSpPr>
      <p:grpSpPr>
        <a:xfrm>
          <a:off x="0" y="0"/>
          <a:ext cx="0" cy="0"/>
          <a:chOff x="0" y="0"/>
          <a:chExt cx="0" cy="0"/>
        </a:xfrm>
      </p:grpSpPr>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_1">
    <p:spTree>
      <p:nvGrpSpPr>
        <p:cNvPr id="400" name="Shape 400"/>
        <p:cNvGrpSpPr/>
        <p:nvPr/>
      </p:nvGrpSpPr>
      <p:grpSpPr>
        <a:xfrm>
          <a:off x="0" y="0"/>
          <a:ext cx="0" cy="0"/>
          <a:chOff x="0" y="0"/>
          <a:chExt cx="0" cy="0"/>
        </a:xfrm>
      </p:grpSpPr>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HEADER_1_2_1">
    <p:spTree>
      <p:nvGrpSpPr>
        <p:cNvPr id="401" name="Shape 40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 name="Shape 29"/>
        <p:cNvGrpSpPr/>
        <p:nvPr/>
      </p:nvGrpSpPr>
      <p:grpSpPr>
        <a:xfrm>
          <a:off x="0" y="0"/>
          <a:ext cx="0" cy="0"/>
          <a:chOff x="0" y="0"/>
          <a:chExt cx="0" cy="0"/>
        </a:xfrm>
      </p:grpSpPr>
      <p:sp>
        <p:nvSpPr>
          <p:cNvPr id="30" name="Google Shape;30;p9"/>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a:lnSpc>
                <a:spcPct val="100000"/>
              </a:lnSpc>
              <a:spcBef>
                <a:spcPts val="0"/>
              </a:spcBef>
              <a:spcAft>
                <a:spcPts val="0"/>
              </a:spcAft>
              <a:buClr>
                <a:schemeClr val="lt1"/>
              </a:buClr>
              <a:buSzPts val="1800"/>
              <a:buNone/>
              <a:defRPr sz="1800">
                <a:solidFill>
                  <a:schemeClr val="lt1"/>
                </a:solidFill>
              </a:defRPr>
            </a:lvl2pPr>
            <a:lvl3pPr lvl="2">
              <a:lnSpc>
                <a:spcPct val="100000"/>
              </a:lnSpc>
              <a:spcBef>
                <a:spcPts val="0"/>
              </a:spcBef>
              <a:spcAft>
                <a:spcPts val="0"/>
              </a:spcAft>
              <a:buClr>
                <a:schemeClr val="lt1"/>
              </a:buClr>
              <a:buSzPts val="1800"/>
              <a:buNone/>
              <a:defRPr sz="1800">
                <a:solidFill>
                  <a:schemeClr val="lt1"/>
                </a:solidFill>
              </a:defRPr>
            </a:lvl3pPr>
            <a:lvl4pPr lvl="3">
              <a:lnSpc>
                <a:spcPct val="100000"/>
              </a:lnSpc>
              <a:spcBef>
                <a:spcPts val="0"/>
              </a:spcBef>
              <a:spcAft>
                <a:spcPts val="0"/>
              </a:spcAft>
              <a:buClr>
                <a:schemeClr val="lt1"/>
              </a:buClr>
              <a:buSzPts val="1800"/>
              <a:buNone/>
              <a:defRPr sz="1800">
                <a:solidFill>
                  <a:schemeClr val="lt1"/>
                </a:solidFill>
              </a:defRPr>
            </a:lvl4pPr>
            <a:lvl5pPr lvl="4">
              <a:lnSpc>
                <a:spcPct val="100000"/>
              </a:lnSpc>
              <a:spcBef>
                <a:spcPts val="0"/>
              </a:spcBef>
              <a:spcAft>
                <a:spcPts val="0"/>
              </a:spcAft>
              <a:buClr>
                <a:schemeClr val="lt1"/>
              </a:buClr>
              <a:buSzPts val="1800"/>
              <a:buNone/>
              <a:defRPr sz="1800">
                <a:solidFill>
                  <a:schemeClr val="lt1"/>
                </a:solidFill>
              </a:defRPr>
            </a:lvl5pPr>
            <a:lvl6pPr lvl="5">
              <a:lnSpc>
                <a:spcPct val="100000"/>
              </a:lnSpc>
              <a:spcBef>
                <a:spcPts val="0"/>
              </a:spcBef>
              <a:spcAft>
                <a:spcPts val="0"/>
              </a:spcAft>
              <a:buClr>
                <a:schemeClr val="lt1"/>
              </a:buClr>
              <a:buSzPts val="1800"/>
              <a:buNone/>
              <a:defRPr sz="1800">
                <a:solidFill>
                  <a:schemeClr val="lt1"/>
                </a:solidFill>
              </a:defRPr>
            </a:lvl6pPr>
            <a:lvl7pPr lvl="6">
              <a:lnSpc>
                <a:spcPct val="100000"/>
              </a:lnSpc>
              <a:spcBef>
                <a:spcPts val="0"/>
              </a:spcBef>
              <a:spcAft>
                <a:spcPts val="0"/>
              </a:spcAft>
              <a:buClr>
                <a:schemeClr val="lt1"/>
              </a:buClr>
              <a:buSzPts val="1800"/>
              <a:buNone/>
              <a:defRPr sz="1800">
                <a:solidFill>
                  <a:schemeClr val="lt1"/>
                </a:solidFill>
              </a:defRPr>
            </a:lvl7pPr>
            <a:lvl8pPr lvl="7">
              <a:lnSpc>
                <a:spcPct val="100000"/>
              </a:lnSpc>
              <a:spcBef>
                <a:spcPts val="0"/>
              </a:spcBef>
              <a:spcAft>
                <a:spcPts val="0"/>
              </a:spcAft>
              <a:buClr>
                <a:schemeClr val="lt1"/>
              </a:buClr>
              <a:buSzPts val="1800"/>
              <a:buNone/>
              <a:defRPr sz="1800">
                <a:solidFill>
                  <a:schemeClr val="lt1"/>
                </a:solidFill>
              </a:defRPr>
            </a:lvl8pPr>
            <a:lvl9pPr lvl="8">
              <a:lnSpc>
                <a:spcPct val="100000"/>
              </a:lnSpc>
              <a:spcBef>
                <a:spcPts val="0"/>
              </a:spcBef>
              <a:spcAft>
                <a:spcPts val="0"/>
              </a:spcAft>
              <a:buClr>
                <a:schemeClr val="lt1"/>
              </a:buClr>
              <a:buSzPts val="1800"/>
              <a:buNone/>
              <a:defRPr sz="1800">
                <a:solidFill>
                  <a:schemeClr val="lt1"/>
                </a:solidFill>
              </a:defRPr>
            </a:lvl9pPr>
          </a:lstStyle>
          <a:p/>
        </p:txBody>
      </p:sp>
      <p:sp>
        <p:nvSpPr>
          <p:cNvPr id="31" name="Google Shape;31;p9"/>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lt1"/>
              </a:buClr>
              <a:buSzPts val="1400"/>
              <a:buChar char="●"/>
              <a:defRPr sz="14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
        <p:nvSpPr>
          <p:cNvPr id="32" name="Google Shape;32;p9"/>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405" name="Shape 405"/>
        <p:cNvGrpSpPr/>
        <p:nvPr/>
      </p:nvGrpSpPr>
      <p:grpSpPr>
        <a:xfrm>
          <a:off x="0" y="0"/>
          <a:ext cx="0" cy="0"/>
          <a:chOff x="0" y="0"/>
          <a:chExt cx="0" cy="0"/>
        </a:xfrm>
      </p:grpSpPr>
      <p:sp>
        <p:nvSpPr>
          <p:cNvPr id="406" name="Google Shape;406;p85"/>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5200"/>
              <a:buNone/>
              <a:defRPr sz="5200">
                <a:solidFill>
                  <a:schemeClr val="lt1"/>
                </a:solidFill>
              </a:defRPr>
            </a:lvl1pPr>
            <a:lvl2pPr lvl="1"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2pPr>
            <a:lvl3pPr lvl="2"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3pPr>
            <a:lvl4pPr lvl="3"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4pPr>
            <a:lvl5pPr lvl="4"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5pPr>
            <a:lvl6pPr lvl="5"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6pPr>
            <a:lvl7pPr lvl="6"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7pPr>
            <a:lvl8pPr lvl="7"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8pPr>
            <a:lvl9pPr lvl="8" rtl="0">
              <a:spcBef>
                <a:spcPts val="0"/>
              </a:spcBef>
              <a:spcAft>
                <a:spcPts val="0"/>
              </a:spcAft>
              <a:buClr>
                <a:schemeClr val="lt1"/>
              </a:buClr>
              <a:buSzPts val="5200"/>
              <a:buFont typeface="Fjalla One"/>
              <a:buNone/>
              <a:defRPr sz="5200">
                <a:solidFill>
                  <a:schemeClr val="lt1"/>
                </a:solidFill>
                <a:latin typeface="Fjalla One"/>
                <a:ea typeface="Fjalla One"/>
                <a:cs typeface="Fjalla One"/>
                <a:sym typeface="Fjalla One"/>
              </a:defRPr>
            </a:lvl9pPr>
          </a:lstStyle>
          <a:p/>
        </p:txBody>
      </p:sp>
      <p:sp>
        <p:nvSpPr>
          <p:cNvPr id="407" name="Google Shape;407;p85"/>
          <p:cNvSpPr txBox="1"/>
          <p:nvPr>
            <p:ph idx="1" type="subTitle"/>
          </p:nvPr>
        </p:nvSpPr>
        <p:spPr>
          <a:xfrm>
            <a:off x="882200" y="3506375"/>
            <a:ext cx="35154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2400"/>
              <a:buFont typeface="Abel"/>
              <a:buNone/>
              <a:defRPr sz="24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2400"/>
              <a:buNone/>
              <a:defRPr sz="2400">
                <a:solidFill>
                  <a:schemeClr val="lt1"/>
                </a:solidFill>
              </a:defRPr>
            </a:lvl2pPr>
            <a:lvl3pPr lvl="2" rtl="0">
              <a:lnSpc>
                <a:spcPct val="100000"/>
              </a:lnSpc>
              <a:spcBef>
                <a:spcPts val="0"/>
              </a:spcBef>
              <a:spcAft>
                <a:spcPts val="0"/>
              </a:spcAft>
              <a:buClr>
                <a:schemeClr val="lt1"/>
              </a:buClr>
              <a:buSzPts val="2400"/>
              <a:buNone/>
              <a:defRPr sz="2400">
                <a:solidFill>
                  <a:schemeClr val="lt1"/>
                </a:solidFill>
              </a:defRPr>
            </a:lvl3pPr>
            <a:lvl4pPr lvl="3" rtl="0">
              <a:lnSpc>
                <a:spcPct val="100000"/>
              </a:lnSpc>
              <a:spcBef>
                <a:spcPts val="0"/>
              </a:spcBef>
              <a:spcAft>
                <a:spcPts val="0"/>
              </a:spcAft>
              <a:buClr>
                <a:schemeClr val="lt1"/>
              </a:buClr>
              <a:buSzPts val="2400"/>
              <a:buNone/>
              <a:defRPr sz="2400">
                <a:solidFill>
                  <a:schemeClr val="lt1"/>
                </a:solidFill>
              </a:defRPr>
            </a:lvl4pPr>
            <a:lvl5pPr lvl="4" rtl="0">
              <a:lnSpc>
                <a:spcPct val="100000"/>
              </a:lnSpc>
              <a:spcBef>
                <a:spcPts val="0"/>
              </a:spcBef>
              <a:spcAft>
                <a:spcPts val="0"/>
              </a:spcAft>
              <a:buClr>
                <a:schemeClr val="lt1"/>
              </a:buClr>
              <a:buSzPts val="2400"/>
              <a:buNone/>
              <a:defRPr sz="2400">
                <a:solidFill>
                  <a:schemeClr val="lt1"/>
                </a:solidFill>
              </a:defRPr>
            </a:lvl5pPr>
            <a:lvl6pPr lvl="5" rtl="0">
              <a:lnSpc>
                <a:spcPct val="100000"/>
              </a:lnSpc>
              <a:spcBef>
                <a:spcPts val="0"/>
              </a:spcBef>
              <a:spcAft>
                <a:spcPts val="0"/>
              </a:spcAft>
              <a:buClr>
                <a:schemeClr val="lt1"/>
              </a:buClr>
              <a:buSzPts val="2400"/>
              <a:buNone/>
              <a:defRPr sz="2400">
                <a:solidFill>
                  <a:schemeClr val="lt1"/>
                </a:solidFill>
              </a:defRPr>
            </a:lvl6pPr>
            <a:lvl7pPr lvl="6" rtl="0">
              <a:lnSpc>
                <a:spcPct val="100000"/>
              </a:lnSpc>
              <a:spcBef>
                <a:spcPts val="0"/>
              </a:spcBef>
              <a:spcAft>
                <a:spcPts val="0"/>
              </a:spcAft>
              <a:buClr>
                <a:schemeClr val="lt1"/>
              </a:buClr>
              <a:buSzPts val="2400"/>
              <a:buNone/>
              <a:defRPr sz="2400">
                <a:solidFill>
                  <a:schemeClr val="lt1"/>
                </a:solidFill>
              </a:defRPr>
            </a:lvl7pPr>
            <a:lvl8pPr lvl="7" rtl="0">
              <a:lnSpc>
                <a:spcPct val="100000"/>
              </a:lnSpc>
              <a:spcBef>
                <a:spcPts val="0"/>
              </a:spcBef>
              <a:spcAft>
                <a:spcPts val="0"/>
              </a:spcAft>
              <a:buClr>
                <a:schemeClr val="lt1"/>
              </a:buClr>
              <a:buSzPts val="2400"/>
              <a:buNone/>
              <a:defRPr sz="2400">
                <a:solidFill>
                  <a:schemeClr val="lt1"/>
                </a:solidFill>
              </a:defRPr>
            </a:lvl8pPr>
            <a:lvl9pPr lvl="8" rtl="0">
              <a:lnSpc>
                <a:spcPct val="100000"/>
              </a:lnSpc>
              <a:spcBef>
                <a:spcPts val="0"/>
              </a:spcBef>
              <a:spcAft>
                <a:spcPts val="0"/>
              </a:spcAft>
              <a:buClr>
                <a:schemeClr val="lt1"/>
              </a:buClr>
              <a:buSzPts val="2400"/>
              <a:buNone/>
              <a:defRPr sz="2400">
                <a:solidFill>
                  <a:schemeClr val="lt1"/>
                </a:solidFill>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8" name="Shape 408"/>
        <p:cNvGrpSpPr/>
        <p:nvPr/>
      </p:nvGrpSpPr>
      <p:grpSpPr>
        <a:xfrm>
          <a:off x="0" y="0"/>
          <a:ext cx="0" cy="0"/>
          <a:chOff x="0" y="0"/>
          <a:chExt cx="0" cy="0"/>
        </a:xfrm>
      </p:grpSpPr>
      <p:sp>
        <p:nvSpPr>
          <p:cNvPr id="409" name="Google Shape;409;p86"/>
          <p:cNvSpPr txBox="1"/>
          <p:nvPr>
            <p:ph type="title"/>
          </p:nvPr>
        </p:nvSpPr>
        <p:spPr>
          <a:xfrm>
            <a:off x="5048050" y="1998450"/>
            <a:ext cx="3231900" cy="841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410" name="Google Shape;410;p86"/>
          <p:cNvSpPr txBox="1"/>
          <p:nvPr>
            <p:ph idx="1" type="subTitle"/>
          </p:nvPr>
        </p:nvSpPr>
        <p:spPr>
          <a:xfrm>
            <a:off x="5517975" y="2812950"/>
            <a:ext cx="2862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Font typeface="Abel"/>
              <a:buNone/>
              <a:defRPr sz="1600">
                <a:solidFill>
                  <a:schemeClr val="lt1"/>
                </a:solidFill>
                <a:latin typeface="Abel"/>
                <a:ea typeface="Abel"/>
                <a:cs typeface="Abel"/>
                <a:sym typeface="Abe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11" name="Shape 411"/>
        <p:cNvGrpSpPr/>
        <p:nvPr/>
      </p:nvGrpSpPr>
      <p:grpSpPr>
        <a:xfrm>
          <a:off x="0" y="0"/>
          <a:ext cx="0" cy="0"/>
          <a:chOff x="0" y="0"/>
          <a:chExt cx="0" cy="0"/>
        </a:xfrm>
      </p:grpSpPr>
      <p:sp>
        <p:nvSpPr>
          <p:cNvPr id="412" name="Google Shape;412;p87"/>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413" name="Google Shape;413;p87"/>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14" name="Shape 414"/>
        <p:cNvGrpSpPr/>
        <p:nvPr/>
      </p:nvGrpSpPr>
      <p:grpSpPr>
        <a:xfrm>
          <a:off x="0" y="0"/>
          <a:ext cx="0" cy="0"/>
          <a:chOff x="0" y="0"/>
          <a:chExt cx="0" cy="0"/>
        </a:xfrm>
      </p:grpSpPr>
      <p:sp>
        <p:nvSpPr>
          <p:cNvPr id="415" name="Google Shape;415;p88"/>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16" name="Google Shape;416;p88"/>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417" name="Google Shape;417;p88"/>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18" name="Shape 418"/>
        <p:cNvGrpSpPr/>
        <p:nvPr/>
      </p:nvGrpSpPr>
      <p:grpSpPr>
        <a:xfrm>
          <a:off x="0" y="0"/>
          <a:ext cx="0" cy="0"/>
          <a:chOff x="0" y="0"/>
          <a:chExt cx="0" cy="0"/>
        </a:xfrm>
      </p:grpSpPr>
      <p:sp>
        <p:nvSpPr>
          <p:cNvPr id="419" name="Google Shape;419;p8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20" name="Shape 420"/>
        <p:cNvGrpSpPr/>
        <p:nvPr/>
      </p:nvGrpSpPr>
      <p:grpSpPr>
        <a:xfrm>
          <a:off x="0" y="0"/>
          <a:ext cx="0" cy="0"/>
          <a:chOff x="0" y="0"/>
          <a:chExt cx="0" cy="0"/>
        </a:xfrm>
      </p:grpSpPr>
      <p:sp>
        <p:nvSpPr>
          <p:cNvPr id="421" name="Google Shape;421;p9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422" name="Google Shape;422;p90"/>
          <p:cNvSpPr txBox="1"/>
          <p:nvPr>
            <p:ph idx="1" type="body"/>
          </p:nvPr>
        </p:nvSpPr>
        <p:spPr>
          <a:xfrm>
            <a:off x="639950" y="2225650"/>
            <a:ext cx="2321700" cy="1394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23" name="Shape 423"/>
        <p:cNvGrpSpPr/>
        <p:nvPr/>
      </p:nvGrpSpPr>
      <p:grpSpPr>
        <a:xfrm>
          <a:off x="0" y="0"/>
          <a:ext cx="0" cy="0"/>
          <a:chOff x="0" y="0"/>
          <a:chExt cx="0" cy="0"/>
        </a:xfrm>
      </p:grpSpPr>
      <p:sp>
        <p:nvSpPr>
          <p:cNvPr id="424" name="Google Shape;424;p91"/>
          <p:cNvSpPr/>
          <p:nvPr/>
        </p:nvSpPr>
        <p:spPr>
          <a:xfrm>
            <a:off x="-21600" y="-28825"/>
            <a:ext cx="9199200" cy="5201100"/>
          </a:xfrm>
          <a:prstGeom prst="rect">
            <a:avLst/>
          </a:pr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91"/>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26" name="Shape 426"/>
        <p:cNvGrpSpPr/>
        <p:nvPr/>
      </p:nvGrpSpPr>
      <p:grpSpPr>
        <a:xfrm>
          <a:off x="0" y="0"/>
          <a:ext cx="0" cy="0"/>
          <a:chOff x="0" y="0"/>
          <a:chExt cx="0" cy="0"/>
        </a:xfrm>
      </p:grpSpPr>
      <p:sp>
        <p:nvSpPr>
          <p:cNvPr id="427" name="Google Shape;427;p92"/>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lt1"/>
              </a:buClr>
              <a:buSzPts val="1800"/>
              <a:buFont typeface="Fjalla One"/>
              <a:buNone/>
              <a:defRPr>
                <a:solidFill>
                  <a:schemeClr val="lt1"/>
                </a:solidFill>
                <a:latin typeface="Fjalla One"/>
                <a:ea typeface="Fjalla One"/>
                <a:cs typeface="Fjalla One"/>
                <a:sym typeface="Fjalla One"/>
              </a:defRPr>
            </a:lvl1pPr>
            <a:lvl2pPr lvl="1" rtl="0">
              <a:lnSpc>
                <a:spcPct val="100000"/>
              </a:lnSpc>
              <a:spcBef>
                <a:spcPts val="0"/>
              </a:spcBef>
              <a:spcAft>
                <a:spcPts val="0"/>
              </a:spcAft>
              <a:buClr>
                <a:schemeClr val="lt1"/>
              </a:buClr>
              <a:buSzPts val="1800"/>
              <a:buNone/>
              <a:defRPr sz="1800">
                <a:solidFill>
                  <a:schemeClr val="lt1"/>
                </a:solidFill>
              </a:defRPr>
            </a:lvl2pPr>
            <a:lvl3pPr lvl="2" rtl="0">
              <a:lnSpc>
                <a:spcPct val="100000"/>
              </a:lnSpc>
              <a:spcBef>
                <a:spcPts val="0"/>
              </a:spcBef>
              <a:spcAft>
                <a:spcPts val="0"/>
              </a:spcAft>
              <a:buClr>
                <a:schemeClr val="lt1"/>
              </a:buClr>
              <a:buSzPts val="1800"/>
              <a:buNone/>
              <a:defRPr sz="1800">
                <a:solidFill>
                  <a:schemeClr val="lt1"/>
                </a:solidFill>
              </a:defRPr>
            </a:lvl3pPr>
            <a:lvl4pPr lvl="3" rtl="0">
              <a:lnSpc>
                <a:spcPct val="100000"/>
              </a:lnSpc>
              <a:spcBef>
                <a:spcPts val="0"/>
              </a:spcBef>
              <a:spcAft>
                <a:spcPts val="0"/>
              </a:spcAft>
              <a:buClr>
                <a:schemeClr val="lt1"/>
              </a:buClr>
              <a:buSzPts val="1800"/>
              <a:buNone/>
              <a:defRPr sz="1800">
                <a:solidFill>
                  <a:schemeClr val="lt1"/>
                </a:solidFill>
              </a:defRPr>
            </a:lvl4pPr>
            <a:lvl5pPr lvl="4" rtl="0">
              <a:lnSpc>
                <a:spcPct val="100000"/>
              </a:lnSpc>
              <a:spcBef>
                <a:spcPts val="0"/>
              </a:spcBef>
              <a:spcAft>
                <a:spcPts val="0"/>
              </a:spcAft>
              <a:buClr>
                <a:schemeClr val="lt1"/>
              </a:buClr>
              <a:buSzPts val="1800"/>
              <a:buNone/>
              <a:defRPr sz="1800">
                <a:solidFill>
                  <a:schemeClr val="lt1"/>
                </a:solidFill>
              </a:defRPr>
            </a:lvl5pPr>
            <a:lvl6pPr lvl="5" rtl="0">
              <a:lnSpc>
                <a:spcPct val="100000"/>
              </a:lnSpc>
              <a:spcBef>
                <a:spcPts val="0"/>
              </a:spcBef>
              <a:spcAft>
                <a:spcPts val="0"/>
              </a:spcAft>
              <a:buClr>
                <a:schemeClr val="lt1"/>
              </a:buClr>
              <a:buSzPts val="1800"/>
              <a:buNone/>
              <a:defRPr sz="1800">
                <a:solidFill>
                  <a:schemeClr val="lt1"/>
                </a:solidFill>
              </a:defRPr>
            </a:lvl6pPr>
            <a:lvl7pPr lvl="6" rtl="0">
              <a:lnSpc>
                <a:spcPct val="100000"/>
              </a:lnSpc>
              <a:spcBef>
                <a:spcPts val="0"/>
              </a:spcBef>
              <a:spcAft>
                <a:spcPts val="0"/>
              </a:spcAft>
              <a:buClr>
                <a:schemeClr val="lt1"/>
              </a:buClr>
              <a:buSzPts val="1800"/>
              <a:buNone/>
              <a:defRPr sz="1800">
                <a:solidFill>
                  <a:schemeClr val="lt1"/>
                </a:solidFill>
              </a:defRPr>
            </a:lvl7pPr>
            <a:lvl8pPr lvl="7" rtl="0">
              <a:lnSpc>
                <a:spcPct val="100000"/>
              </a:lnSpc>
              <a:spcBef>
                <a:spcPts val="0"/>
              </a:spcBef>
              <a:spcAft>
                <a:spcPts val="0"/>
              </a:spcAft>
              <a:buClr>
                <a:schemeClr val="lt1"/>
              </a:buClr>
              <a:buSzPts val="1800"/>
              <a:buNone/>
              <a:defRPr sz="1800">
                <a:solidFill>
                  <a:schemeClr val="lt1"/>
                </a:solidFill>
              </a:defRPr>
            </a:lvl8pPr>
            <a:lvl9pPr lvl="8" rtl="0">
              <a:lnSpc>
                <a:spcPct val="100000"/>
              </a:lnSpc>
              <a:spcBef>
                <a:spcPts val="0"/>
              </a:spcBef>
              <a:spcAft>
                <a:spcPts val="0"/>
              </a:spcAft>
              <a:buClr>
                <a:schemeClr val="lt1"/>
              </a:buClr>
              <a:buSzPts val="1800"/>
              <a:buNone/>
              <a:defRPr sz="1800">
                <a:solidFill>
                  <a:schemeClr val="lt1"/>
                </a:solidFill>
              </a:defRPr>
            </a:lvl9pPr>
          </a:lstStyle>
          <a:p/>
        </p:txBody>
      </p:sp>
      <p:sp>
        <p:nvSpPr>
          <p:cNvPr id="428" name="Google Shape;428;p92"/>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429" name="Google Shape;429;p92"/>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30" name="Shape 430"/>
        <p:cNvGrpSpPr/>
        <p:nvPr/>
      </p:nvGrpSpPr>
      <p:grpSpPr>
        <a:xfrm>
          <a:off x="0" y="0"/>
          <a:ext cx="0" cy="0"/>
          <a:chOff x="0" y="0"/>
          <a:chExt cx="0" cy="0"/>
        </a:xfrm>
      </p:grpSpPr>
      <p:sp>
        <p:nvSpPr>
          <p:cNvPr id="431" name="Google Shape;431;p9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32" name="Shape 432"/>
        <p:cNvGrpSpPr/>
        <p:nvPr/>
      </p:nvGrpSpPr>
      <p:grpSpPr>
        <a:xfrm>
          <a:off x="0" y="0"/>
          <a:ext cx="0" cy="0"/>
          <a:chOff x="0" y="0"/>
          <a:chExt cx="0" cy="0"/>
        </a:xfrm>
      </p:grpSpPr>
      <p:sp>
        <p:nvSpPr>
          <p:cNvPr id="433" name="Google Shape;433;p94"/>
          <p:cNvSpPr/>
          <p:nvPr/>
        </p:nvSpPr>
        <p:spPr>
          <a:xfrm rot="5400000">
            <a:off x="2596350" y="-1146175"/>
            <a:ext cx="3951300" cy="5262000"/>
          </a:xfrm>
          <a:prstGeom prst="roundRect">
            <a:avLst>
              <a:gd fmla="val 14664"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94"/>
          <p:cNvSpPr txBox="1"/>
          <p:nvPr>
            <p:ph hasCustomPrompt="1" type="title"/>
          </p:nvPr>
        </p:nvSpPr>
        <p:spPr>
          <a:xfrm>
            <a:off x="1443600" y="1447475"/>
            <a:ext cx="62568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35" name="Google Shape;435;p94"/>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lvl1pPr indent="-342900" lvl="0" marL="457200" rtl="0" algn="ctr">
              <a:spcBef>
                <a:spcPts val="0"/>
              </a:spcBef>
              <a:spcAft>
                <a:spcPts val="0"/>
              </a:spcAft>
              <a:buSzPts val="1800"/>
              <a:buChar char="●"/>
              <a:defRPr/>
            </a:lvl1pPr>
            <a:lvl2pPr indent="-342900" lvl="1" marL="914400" rtl="0" algn="ctr">
              <a:spcBef>
                <a:spcPts val="1600"/>
              </a:spcBef>
              <a:spcAft>
                <a:spcPts val="0"/>
              </a:spcAft>
              <a:buSzPts val="1800"/>
              <a:buChar char="○"/>
              <a:defRPr sz="1800"/>
            </a:lvl2pPr>
            <a:lvl3pPr indent="-342900" lvl="2" marL="1371600" rtl="0" algn="ctr">
              <a:spcBef>
                <a:spcPts val="1600"/>
              </a:spcBef>
              <a:spcAft>
                <a:spcPts val="0"/>
              </a:spcAft>
              <a:buSzPts val="1800"/>
              <a:buChar char="■"/>
              <a:defRPr sz="1800"/>
            </a:lvl3pPr>
            <a:lvl4pPr indent="-342900" lvl="3" marL="1828800" rtl="0" algn="ctr">
              <a:spcBef>
                <a:spcPts val="1600"/>
              </a:spcBef>
              <a:spcAft>
                <a:spcPts val="0"/>
              </a:spcAft>
              <a:buSzPts val="1800"/>
              <a:buChar char="●"/>
              <a:defRPr sz="1800"/>
            </a:lvl4pPr>
            <a:lvl5pPr indent="-342900" lvl="4" marL="2286000" rtl="0" algn="ctr">
              <a:spcBef>
                <a:spcPts val="1600"/>
              </a:spcBef>
              <a:spcAft>
                <a:spcPts val="0"/>
              </a:spcAft>
              <a:buSzPts val="1800"/>
              <a:buChar char="○"/>
              <a:defRPr sz="1800"/>
            </a:lvl5pPr>
            <a:lvl6pPr indent="-342900" lvl="5" marL="2743200" rtl="0" algn="ctr">
              <a:spcBef>
                <a:spcPts val="1600"/>
              </a:spcBef>
              <a:spcAft>
                <a:spcPts val="0"/>
              </a:spcAft>
              <a:buSzPts val="1800"/>
              <a:buChar char="■"/>
              <a:defRPr sz="1800"/>
            </a:lvl6pPr>
            <a:lvl7pPr indent="-342900" lvl="6" marL="3200400" rtl="0" algn="ctr">
              <a:spcBef>
                <a:spcPts val="1600"/>
              </a:spcBef>
              <a:spcAft>
                <a:spcPts val="0"/>
              </a:spcAft>
              <a:buSzPts val="1800"/>
              <a:buChar char="●"/>
              <a:defRPr sz="1800"/>
            </a:lvl7pPr>
            <a:lvl8pPr indent="-342900" lvl="7" marL="3657600" rtl="0" algn="ctr">
              <a:spcBef>
                <a:spcPts val="1600"/>
              </a:spcBef>
              <a:spcAft>
                <a:spcPts val="0"/>
              </a:spcAft>
              <a:buSzPts val="1800"/>
              <a:buChar char="○"/>
              <a:defRPr sz="1800"/>
            </a:lvl8pPr>
            <a:lvl9pPr indent="-342900" lvl="8" marL="4114800" rtl="0" algn="ctr">
              <a:spcBef>
                <a:spcPts val="1600"/>
              </a:spcBef>
              <a:spcAft>
                <a:spcPts val="1600"/>
              </a:spcAft>
              <a:buSzPts val="1800"/>
              <a:buChar char="■"/>
              <a:defRPr sz="18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3" name="Shape 33"/>
        <p:cNvGrpSpPr/>
        <p:nvPr/>
      </p:nvGrpSpPr>
      <p:grpSpPr>
        <a:xfrm>
          <a:off x="0" y="0"/>
          <a:ext cx="0" cy="0"/>
          <a:chOff x="0" y="0"/>
          <a:chExt cx="0" cy="0"/>
        </a:xfrm>
      </p:grpSpPr>
      <p:sp>
        <p:nvSpPr>
          <p:cNvPr id="34" name="Google Shape;34;p1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36" name="Shape 436"/>
        <p:cNvGrpSpPr/>
        <p:nvPr/>
      </p:nvGrpSpPr>
      <p:grpSpPr>
        <a:xfrm>
          <a:off x="0" y="0"/>
          <a:ext cx="0" cy="0"/>
          <a:chOff x="0" y="0"/>
          <a:chExt cx="0" cy="0"/>
        </a:xfrm>
      </p:grpSpPr>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437" name="Shape 437"/>
        <p:cNvGrpSpPr/>
        <p:nvPr/>
      </p:nvGrpSpPr>
      <p:grpSpPr>
        <a:xfrm>
          <a:off x="0" y="0"/>
          <a:ext cx="0" cy="0"/>
          <a:chOff x="0" y="0"/>
          <a:chExt cx="0" cy="0"/>
        </a:xfrm>
      </p:grpSpPr>
      <p:sp>
        <p:nvSpPr>
          <p:cNvPr id="438" name="Google Shape;438;p96"/>
          <p:cNvSpPr txBox="1"/>
          <p:nvPr>
            <p:ph type="title"/>
          </p:nvPr>
        </p:nvSpPr>
        <p:spPr>
          <a:xfrm>
            <a:off x="96320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39" name="Google Shape;439;p96"/>
          <p:cNvSpPr txBox="1"/>
          <p:nvPr>
            <p:ph idx="1" type="subTitle"/>
          </p:nvPr>
        </p:nvSpPr>
        <p:spPr>
          <a:xfrm>
            <a:off x="96320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40" name="Google Shape;440;p96"/>
          <p:cNvSpPr txBox="1"/>
          <p:nvPr>
            <p:ph idx="2" type="title"/>
          </p:nvPr>
        </p:nvSpPr>
        <p:spPr>
          <a:xfrm>
            <a:off x="284847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41" name="Google Shape;441;p96"/>
          <p:cNvSpPr txBox="1"/>
          <p:nvPr>
            <p:ph idx="3" type="subTitle"/>
          </p:nvPr>
        </p:nvSpPr>
        <p:spPr>
          <a:xfrm>
            <a:off x="284847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42" name="Google Shape;442;p96"/>
          <p:cNvSpPr txBox="1"/>
          <p:nvPr>
            <p:ph idx="4" type="title"/>
          </p:nvPr>
        </p:nvSpPr>
        <p:spPr>
          <a:xfrm>
            <a:off x="4733750"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43" name="Google Shape;443;p96"/>
          <p:cNvSpPr txBox="1"/>
          <p:nvPr>
            <p:ph idx="5" type="subTitle"/>
          </p:nvPr>
        </p:nvSpPr>
        <p:spPr>
          <a:xfrm>
            <a:off x="4733750"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44" name="Google Shape;444;p96"/>
          <p:cNvSpPr txBox="1"/>
          <p:nvPr>
            <p:ph idx="6" type="title"/>
          </p:nvPr>
        </p:nvSpPr>
        <p:spPr>
          <a:xfrm>
            <a:off x="6619025" y="26493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45" name="Google Shape;445;p96"/>
          <p:cNvSpPr txBox="1"/>
          <p:nvPr>
            <p:ph idx="7" type="subTitle"/>
          </p:nvPr>
        </p:nvSpPr>
        <p:spPr>
          <a:xfrm>
            <a:off x="6619025" y="32380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46" name="Google Shape;446;p96"/>
          <p:cNvSpPr txBox="1"/>
          <p:nvPr>
            <p:ph hasCustomPrompt="1" idx="8" type="title"/>
          </p:nvPr>
        </p:nvSpPr>
        <p:spPr>
          <a:xfrm>
            <a:off x="103355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447" name="Google Shape;447;p96"/>
          <p:cNvSpPr txBox="1"/>
          <p:nvPr>
            <p:ph hasCustomPrompt="1" idx="9" type="title"/>
          </p:nvPr>
        </p:nvSpPr>
        <p:spPr>
          <a:xfrm>
            <a:off x="291882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448" name="Google Shape;448;p96"/>
          <p:cNvSpPr txBox="1"/>
          <p:nvPr>
            <p:ph hasCustomPrompt="1" idx="13" type="title"/>
          </p:nvPr>
        </p:nvSpPr>
        <p:spPr>
          <a:xfrm>
            <a:off x="4804100"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
        <p:nvSpPr>
          <p:cNvPr id="449" name="Google Shape;449;p96"/>
          <p:cNvSpPr txBox="1"/>
          <p:nvPr>
            <p:ph hasCustomPrompt="1" idx="14" type="title"/>
          </p:nvPr>
        </p:nvSpPr>
        <p:spPr>
          <a:xfrm>
            <a:off x="6689375" y="1246375"/>
            <a:ext cx="1421100" cy="10566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83FAFF"/>
              </a:buClr>
              <a:buSzPts val="4800"/>
              <a:buNone/>
              <a:defRPr sz="4800">
                <a:solidFill>
                  <a:srgbClr val="83FAFF"/>
                </a:solidFill>
              </a:defRPr>
            </a:lvl1pPr>
            <a:lvl2pPr lvl="1" rtl="0" algn="ctr">
              <a:spcBef>
                <a:spcPts val="0"/>
              </a:spcBef>
              <a:spcAft>
                <a:spcPts val="0"/>
              </a:spcAft>
              <a:buClr>
                <a:srgbClr val="83FAFF"/>
              </a:buClr>
              <a:buSzPts val="4800"/>
              <a:buNone/>
              <a:defRPr sz="4800">
                <a:solidFill>
                  <a:srgbClr val="83FAFF"/>
                </a:solidFill>
              </a:defRPr>
            </a:lvl2pPr>
            <a:lvl3pPr lvl="2" rtl="0" algn="ctr">
              <a:spcBef>
                <a:spcPts val="0"/>
              </a:spcBef>
              <a:spcAft>
                <a:spcPts val="0"/>
              </a:spcAft>
              <a:buClr>
                <a:srgbClr val="83FAFF"/>
              </a:buClr>
              <a:buSzPts val="4800"/>
              <a:buNone/>
              <a:defRPr sz="4800">
                <a:solidFill>
                  <a:srgbClr val="83FAFF"/>
                </a:solidFill>
              </a:defRPr>
            </a:lvl3pPr>
            <a:lvl4pPr lvl="3" rtl="0" algn="ctr">
              <a:spcBef>
                <a:spcPts val="0"/>
              </a:spcBef>
              <a:spcAft>
                <a:spcPts val="0"/>
              </a:spcAft>
              <a:buClr>
                <a:srgbClr val="83FAFF"/>
              </a:buClr>
              <a:buSzPts val="4800"/>
              <a:buNone/>
              <a:defRPr sz="4800">
                <a:solidFill>
                  <a:srgbClr val="83FAFF"/>
                </a:solidFill>
              </a:defRPr>
            </a:lvl4pPr>
            <a:lvl5pPr lvl="4" rtl="0" algn="ctr">
              <a:spcBef>
                <a:spcPts val="0"/>
              </a:spcBef>
              <a:spcAft>
                <a:spcPts val="0"/>
              </a:spcAft>
              <a:buClr>
                <a:srgbClr val="83FAFF"/>
              </a:buClr>
              <a:buSzPts val="4800"/>
              <a:buNone/>
              <a:defRPr sz="4800">
                <a:solidFill>
                  <a:srgbClr val="83FAFF"/>
                </a:solidFill>
              </a:defRPr>
            </a:lvl5pPr>
            <a:lvl6pPr lvl="5" rtl="0" algn="ctr">
              <a:spcBef>
                <a:spcPts val="0"/>
              </a:spcBef>
              <a:spcAft>
                <a:spcPts val="0"/>
              </a:spcAft>
              <a:buClr>
                <a:srgbClr val="83FAFF"/>
              </a:buClr>
              <a:buSzPts val="4800"/>
              <a:buNone/>
              <a:defRPr sz="4800">
                <a:solidFill>
                  <a:srgbClr val="83FAFF"/>
                </a:solidFill>
              </a:defRPr>
            </a:lvl6pPr>
            <a:lvl7pPr lvl="6" rtl="0" algn="ctr">
              <a:spcBef>
                <a:spcPts val="0"/>
              </a:spcBef>
              <a:spcAft>
                <a:spcPts val="0"/>
              </a:spcAft>
              <a:buClr>
                <a:srgbClr val="83FAFF"/>
              </a:buClr>
              <a:buSzPts val="4800"/>
              <a:buNone/>
              <a:defRPr sz="4800">
                <a:solidFill>
                  <a:srgbClr val="83FAFF"/>
                </a:solidFill>
              </a:defRPr>
            </a:lvl7pPr>
            <a:lvl8pPr lvl="7" rtl="0" algn="ctr">
              <a:spcBef>
                <a:spcPts val="0"/>
              </a:spcBef>
              <a:spcAft>
                <a:spcPts val="0"/>
              </a:spcAft>
              <a:buClr>
                <a:srgbClr val="83FAFF"/>
              </a:buClr>
              <a:buSzPts val="4800"/>
              <a:buNone/>
              <a:defRPr sz="4800">
                <a:solidFill>
                  <a:srgbClr val="83FAFF"/>
                </a:solidFill>
              </a:defRPr>
            </a:lvl8pPr>
            <a:lvl9pPr lvl="8" rtl="0" algn="ctr">
              <a:spcBef>
                <a:spcPts val="0"/>
              </a:spcBef>
              <a:spcAft>
                <a:spcPts val="0"/>
              </a:spcAft>
              <a:buClr>
                <a:srgbClr val="83FAFF"/>
              </a:buClr>
              <a:buSzPts val="4800"/>
              <a:buNone/>
              <a:defRPr sz="4800">
                <a:solidFill>
                  <a:srgbClr val="83FAFF"/>
                </a:solidFill>
              </a:defRPr>
            </a:lvl9pPr>
          </a:lstStyle>
          <a:p>
            <a:r>
              <a:t>xx%</a:t>
            </a: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HEADER_1">
    <p:spTree>
      <p:nvGrpSpPr>
        <p:cNvPr id="450" name="Shape 450"/>
        <p:cNvGrpSpPr/>
        <p:nvPr/>
      </p:nvGrpSpPr>
      <p:grpSpPr>
        <a:xfrm>
          <a:off x="0" y="0"/>
          <a:ext cx="0" cy="0"/>
          <a:chOff x="0" y="0"/>
          <a:chExt cx="0" cy="0"/>
        </a:xfrm>
      </p:grpSpPr>
      <p:sp>
        <p:nvSpPr>
          <p:cNvPr id="451" name="Google Shape;451;p97"/>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52" name="Google Shape;452;p97"/>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53" name="Google Shape;453;p97"/>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454" name="Google Shape;454;p97"/>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55" name="Google Shape;455;p97"/>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56" name="Google Shape;456;p97"/>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57" name="Google Shape;457;p97"/>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ONE_COLUMN_TEXT_1">
    <p:spTree>
      <p:nvGrpSpPr>
        <p:cNvPr id="458" name="Shape 458"/>
        <p:cNvGrpSpPr/>
        <p:nvPr/>
      </p:nvGrpSpPr>
      <p:grpSpPr>
        <a:xfrm>
          <a:off x="0" y="0"/>
          <a:ext cx="0" cy="0"/>
          <a:chOff x="0" y="0"/>
          <a:chExt cx="0" cy="0"/>
        </a:xfrm>
      </p:grpSpPr>
      <p:sp>
        <p:nvSpPr>
          <p:cNvPr id="459" name="Google Shape;459;p98"/>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460" name="Google Shape;460;p98"/>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461" name="Google Shape;461;p98"/>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462" name="Google Shape;462;p98"/>
          <p:cNvSpPr txBox="1"/>
          <p:nvPr>
            <p:ph idx="3" type="title"/>
          </p:nvPr>
        </p:nvSpPr>
        <p:spPr>
          <a:xfrm>
            <a:off x="6669225" y="238965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463" name="Google Shape;463;p98"/>
          <p:cNvSpPr txBox="1"/>
          <p:nvPr>
            <p:ph idx="4" type="subTitle"/>
          </p:nvPr>
        </p:nvSpPr>
        <p:spPr>
          <a:xfrm>
            <a:off x="6669225" y="262117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464" name="Google Shape;464;p98"/>
          <p:cNvSpPr txBox="1"/>
          <p:nvPr>
            <p:ph idx="5" type="title"/>
          </p:nvPr>
        </p:nvSpPr>
        <p:spPr>
          <a:xfrm>
            <a:off x="6669225" y="3364000"/>
            <a:ext cx="1765200" cy="393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600"/>
              <a:buNone/>
              <a:defRPr sz="1600">
                <a:solidFill>
                  <a:schemeClr val="lt1"/>
                </a:solidFill>
              </a:defRPr>
            </a:lvl1pPr>
            <a:lvl2pPr lvl="1" rtl="0">
              <a:spcBef>
                <a:spcPts val="0"/>
              </a:spcBef>
              <a:spcAft>
                <a:spcPts val="0"/>
              </a:spcAft>
              <a:buClr>
                <a:schemeClr val="lt1"/>
              </a:buClr>
              <a:buSzPts val="1600"/>
              <a:buNone/>
              <a:defRPr sz="1600">
                <a:solidFill>
                  <a:schemeClr val="lt1"/>
                </a:solidFill>
              </a:defRPr>
            </a:lvl2pPr>
            <a:lvl3pPr lvl="2" rtl="0">
              <a:spcBef>
                <a:spcPts val="0"/>
              </a:spcBef>
              <a:spcAft>
                <a:spcPts val="0"/>
              </a:spcAft>
              <a:buClr>
                <a:schemeClr val="lt1"/>
              </a:buClr>
              <a:buSzPts val="1600"/>
              <a:buNone/>
              <a:defRPr sz="1600">
                <a:solidFill>
                  <a:schemeClr val="lt1"/>
                </a:solidFill>
              </a:defRPr>
            </a:lvl3pPr>
            <a:lvl4pPr lvl="3" rtl="0">
              <a:spcBef>
                <a:spcPts val="0"/>
              </a:spcBef>
              <a:spcAft>
                <a:spcPts val="0"/>
              </a:spcAft>
              <a:buClr>
                <a:schemeClr val="lt1"/>
              </a:buClr>
              <a:buSzPts val="1600"/>
              <a:buNone/>
              <a:defRPr sz="1600">
                <a:solidFill>
                  <a:schemeClr val="lt1"/>
                </a:solidFill>
              </a:defRPr>
            </a:lvl4pPr>
            <a:lvl5pPr lvl="4" rtl="0">
              <a:spcBef>
                <a:spcPts val="0"/>
              </a:spcBef>
              <a:spcAft>
                <a:spcPts val="0"/>
              </a:spcAft>
              <a:buClr>
                <a:schemeClr val="lt1"/>
              </a:buClr>
              <a:buSzPts val="1600"/>
              <a:buNone/>
              <a:defRPr sz="1600">
                <a:solidFill>
                  <a:schemeClr val="lt1"/>
                </a:solidFill>
              </a:defRPr>
            </a:lvl5pPr>
            <a:lvl6pPr lvl="5" rtl="0">
              <a:spcBef>
                <a:spcPts val="0"/>
              </a:spcBef>
              <a:spcAft>
                <a:spcPts val="0"/>
              </a:spcAft>
              <a:buClr>
                <a:schemeClr val="lt1"/>
              </a:buClr>
              <a:buSzPts val="1600"/>
              <a:buNone/>
              <a:defRPr sz="1600">
                <a:solidFill>
                  <a:schemeClr val="lt1"/>
                </a:solidFill>
              </a:defRPr>
            </a:lvl6pPr>
            <a:lvl7pPr lvl="6" rtl="0">
              <a:spcBef>
                <a:spcPts val="0"/>
              </a:spcBef>
              <a:spcAft>
                <a:spcPts val="0"/>
              </a:spcAft>
              <a:buClr>
                <a:schemeClr val="lt1"/>
              </a:buClr>
              <a:buSzPts val="1600"/>
              <a:buNone/>
              <a:defRPr sz="1600">
                <a:solidFill>
                  <a:schemeClr val="lt1"/>
                </a:solidFill>
              </a:defRPr>
            </a:lvl7pPr>
            <a:lvl8pPr lvl="7" rtl="0">
              <a:spcBef>
                <a:spcPts val="0"/>
              </a:spcBef>
              <a:spcAft>
                <a:spcPts val="0"/>
              </a:spcAft>
              <a:buClr>
                <a:schemeClr val="lt1"/>
              </a:buClr>
              <a:buSzPts val="1600"/>
              <a:buNone/>
              <a:defRPr sz="1600">
                <a:solidFill>
                  <a:schemeClr val="lt1"/>
                </a:solidFill>
              </a:defRPr>
            </a:lvl8pPr>
            <a:lvl9pPr lvl="8" rtl="0">
              <a:spcBef>
                <a:spcPts val="0"/>
              </a:spcBef>
              <a:spcAft>
                <a:spcPts val="0"/>
              </a:spcAft>
              <a:buClr>
                <a:schemeClr val="lt1"/>
              </a:buClr>
              <a:buSzPts val="1600"/>
              <a:buNone/>
              <a:defRPr sz="1600">
                <a:solidFill>
                  <a:schemeClr val="lt1"/>
                </a:solidFill>
              </a:defRPr>
            </a:lvl9pPr>
          </a:lstStyle>
          <a:p/>
        </p:txBody>
      </p:sp>
      <p:sp>
        <p:nvSpPr>
          <p:cNvPr id="465" name="Google Shape;465;p98"/>
          <p:cNvSpPr txBox="1"/>
          <p:nvPr>
            <p:ph idx="6" type="subTitle"/>
          </p:nvPr>
        </p:nvSpPr>
        <p:spPr>
          <a:xfrm>
            <a:off x="6669225" y="3595525"/>
            <a:ext cx="1765200" cy="59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sz="14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p:txBody>
      </p:sp>
      <p:sp>
        <p:nvSpPr>
          <p:cNvPr id="466" name="Google Shape;466;p98"/>
          <p:cNvSpPr txBox="1"/>
          <p:nvPr>
            <p:ph idx="7" type="title"/>
          </p:nvPr>
        </p:nvSpPr>
        <p:spPr>
          <a:xfrm>
            <a:off x="709575" y="14153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467" name="Google Shape;467;p98"/>
          <p:cNvSpPr txBox="1"/>
          <p:nvPr>
            <p:ph idx="8" type="subTitle"/>
          </p:nvPr>
        </p:nvSpPr>
        <p:spPr>
          <a:xfrm>
            <a:off x="709575" y="16468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468" name="Google Shape;468;p98"/>
          <p:cNvSpPr txBox="1"/>
          <p:nvPr>
            <p:ph idx="9" type="title"/>
          </p:nvPr>
        </p:nvSpPr>
        <p:spPr>
          <a:xfrm>
            <a:off x="709575" y="238965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469" name="Google Shape;469;p98"/>
          <p:cNvSpPr txBox="1"/>
          <p:nvPr>
            <p:ph idx="13" type="subTitle"/>
          </p:nvPr>
        </p:nvSpPr>
        <p:spPr>
          <a:xfrm>
            <a:off x="709575" y="262117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
        <p:nvSpPr>
          <p:cNvPr id="470" name="Google Shape;470;p98"/>
          <p:cNvSpPr txBox="1"/>
          <p:nvPr>
            <p:ph idx="14" type="title"/>
          </p:nvPr>
        </p:nvSpPr>
        <p:spPr>
          <a:xfrm>
            <a:off x="709575" y="3364000"/>
            <a:ext cx="17652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1600"/>
              <a:buNone/>
              <a:defRPr sz="1600">
                <a:solidFill>
                  <a:schemeClr val="lt1"/>
                </a:solidFill>
              </a:defRPr>
            </a:lvl1pPr>
            <a:lvl2pPr lvl="1" rtl="0" algn="r">
              <a:spcBef>
                <a:spcPts val="0"/>
              </a:spcBef>
              <a:spcAft>
                <a:spcPts val="0"/>
              </a:spcAft>
              <a:buClr>
                <a:schemeClr val="lt1"/>
              </a:buClr>
              <a:buSzPts val="1600"/>
              <a:buNone/>
              <a:defRPr sz="1600">
                <a:solidFill>
                  <a:schemeClr val="lt1"/>
                </a:solidFill>
              </a:defRPr>
            </a:lvl2pPr>
            <a:lvl3pPr lvl="2" rtl="0" algn="r">
              <a:spcBef>
                <a:spcPts val="0"/>
              </a:spcBef>
              <a:spcAft>
                <a:spcPts val="0"/>
              </a:spcAft>
              <a:buClr>
                <a:schemeClr val="lt1"/>
              </a:buClr>
              <a:buSzPts val="1600"/>
              <a:buNone/>
              <a:defRPr sz="1600">
                <a:solidFill>
                  <a:schemeClr val="lt1"/>
                </a:solidFill>
              </a:defRPr>
            </a:lvl3pPr>
            <a:lvl4pPr lvl="3" rtl="0" algn="r">
              <a:spcBef>
                <a:spcPts val="0"/>
              </a:spcBef>
              <a:spcAft>
                <a:spcPts val="0"/>
              </a:spcAft>
              <a:buClr>
                <a:schemeClr val="lt1"/>
              </a:buClr>
              <a:buSzPts val="1600"/>
              <a:buNone/>
              <a:defRPr sz="1600">
                <a:solidFill>
                  <a:schemeClr val="lt1"/>
                </a:solidFill>
              </a:defRPr>
            </a:lvl4pPr>
            <a:lvl5pPr lvl="4" rtl="0" algn="r">
              <a:spcBef>
                <a:spcPts val="0"/>
              </a:spcBef>
              <a:spcAft>
                <a:spcPts val="0"/>
              </a:spcAft>
              <a:buClr>
                <a:schemeClr val="lt1"/>
              </a:buClr>
              <a:buSzPts val="1600"/>
              <a:buNone/>
              <a:defRPr sz="1600">
                <a:solidFill>
                  <a:schemeClr val="lt1"/>
                </a:solidFill>
              </a:defRPr>
            </a:lvl5pPr>
            <a:lvl6pPr lvl="5" rtl="0" algn="r">
              <a:spcBef>
                <a:spcPts val="0"/>
              </a:spcBef>
              <a:spcAft>
                <a:spcPts val="0"/>
              </a:spcAft>
              <a:buClr>
                <a:schemeClr val="lt1"/>
              </a:buClr>
              <a:buSzPts val="1600"/>
              <a:buNone/>
              <a:defRPr sz="1600">
                <a:solidFill>
                  <a:schemeClr val="lt1"/>
                </a:solidFill>
              </a:defRPr>
            </a:lvl6pPr>
            <a:lvl7pPr lvl="6" rtl="0" algn="r">
              <a:spcBef>
                <a:spcPts val="0"/>
              </a:spcBef>
              <a:spcAft>
                <a:spcPts val="0"/>
              </a:spcAft>
              <a:buClr>
                <a:schemeClr val="lt1"/>
              </a:buClr>
              <a:buSzPts val="1600"/>
              <a:buNone/>
              <a:defRPr sz="1600">
                <a:solidFill>
                  <a:schemeClr val="lt1"/>
                </a:solidFill>
              </a:defRPr>
            </a:lvl7pPr>
            <a:lvl8pPr lvl="7" rtl="0" algn="r">
              <a:spcBef>
                <a:spcPts val="0"/>
              </a:spcBef>
              <a:spcAft>
                <a:spcPts val="0"/>
              </a:spcAft>
              <a:buClr>
                <a:schemeClr val="lt1"/>
              </a:buClr>
              <a:buSzPts val="1600"/>
              <a:buNone/>
              <a:defRPr sz="1600">
                <a:solidFill>
                  <a:schemeClr val="lt1"/>
                </a:solidFill>
              </a:defRPr>
            </a:lvl8pPr>
            <a:lvl9pPr lvl="8" rtl="0" algn="r">
              <a:spcBef>
                <a:spcPts val="0"/>
              </a:spcBef>
              <a:spcAft>
                <a:spcPts val="0"/>
              </a:spcAft>
              <a:buClr>
                <a:schemeClr val="lt1"/>
              </a:buClr>
              <a:buSzPts val="1600"/>
              <a:buNone/>
              <a:defRPr sz="1600">
                <a:solidFill>
                  <a:schemeClr val="lt1"/>
                </a:solidFill>
              </a:defRPr>
            </a:lvl9pPr>
          </a:lstStyle>
          <a:p/>
        </p:txBody>
      </p:sp>
      <p:sp>
        <p:nvSpPr>
          <p:cNvPr id="471" name="Google Shape;471;p98"/>
          <p:cNvSpPr txBox="1"/>
          <p:nvPr>
            <p:ph idx="15" type="subTitle"/>
          </p:nvPr>
        </p:nvSpPr>
        <p:spPr>
          <a:xfrm>
            <a:off x="709575" y="3595525"/>
            <a:ext cx="1765200" cy="595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sz="1400">
                <a:solidFill>
                  <a:schemeClr val="lt1"/>
                </a:solidFill>
              </a:defRPr>
            </a:lvl1pPr>
            <a:lvl2pPr lvl="1" rtl="0" algn="r">
              <a:lnSpc>
                <a:spcPct val="100000"/>
              </a:lnSpc>
              <a:spcBef>
                <a:spcPts val="0"/>
              </a:spcBef>
              <a:spcAft>
                <a:spcPts val="0"/>
              </a:spcAft>
              <a:buClr>
                <a:schemeClr val="lt1"/>
              </a:buClr>
              <a:buSzPts val="2100"/>
              <a:buNone/>
              <a:defRPr sz="2100">
                <a:solidFill>
                  <a:schemeClr val="lt1"/>
                </a:solidFill>
              </a:defRPr>
            </a:lvl2pPr>
            <a:lvl3pPr lvl="2" rtl="0" algn="r">
              <a:lnSpc>
                <a:spcPct val="100000"/>
              </a:lnSpc>
              <a:spcBef>
                <a:spcPts val="0"/>
              </a:spcBef>
              <a:spcAft>
                <a:spcPts val="0"/>
              </a:spcAft>
              <a:buClr>
                <a:schemeClr val="lt1"/>
              </a:buClr>
              <a:buSzPts val="2100"/>
              <a:buNone/>
              <a:defRPr sz="2100">
                <a:solidFill>
                  <a:schemeClr val="lt1"/>
                </a:solidFill>
              </a:defRPr>
            </a:lvl3pPr>
            <a:lvl4pPr lvl="3" rtl="0" algn="r">
              <a:lnSpc>
                <a:spcPct val="100000"/>
              </a:lnSpc>
              <a:spcBef>
                <a:spcPts val="0"/>
              </a:spcBef>
              <a:spcAft>
                <a:spcPts val="0"/>
              </a:spcAft>
              <a:buClr>
                <a:schemeClr val="lt1"/>
              </a:buClr>
              <a:buSzPts val="2100"/>
              <a:buNone/>
              <a:defRPr sz="2100">
                <a:solidFill>
                  <a:schemeClr val="lt1"/>
                </a:solidFill>
              </a:defRPr>
            </a:lvl4pPr>
            <a:lvl5pPr lvl="4" rtl="0" algn="r">
              <a:lnSpc>
                <a:spcPct val="100000"/>
              </a:lnSpc>
              <a:spcBef>
                <a:spcPts val="0"/>
              </a:spcBef>
              <a:spcAft>
                <a:spcPts val="0"/>
              </a:spcAft>
              <a:buClr>
                <a:schemeClr val="lt1"/>
              </a:buClr>
              <a:buSzPts val="2100"/>
              <a:buNone/>
              <a:defRPr sz="2100">
                <a:solidFill>
                  <a:schemeClr val="lt1"/>
                </a:solidFill>
              </a:defRPr>
            </a:lvl5pPr>
            <a:lvl6pPr lvl="5" rtl="0" algn="r">
              <a:lnSpc>
                <a:spcPct val="100000"/>
              </a:lnSpc>
              <a:spcBef>
                <a:spcPts val="0"/>
              </a:spcBef>
              <a:spcAft>
                <a:spcPts val="0"/>
              </a:spcAft>
              <a:buClr>
                <a:schemeClr val="lt1"/>
              </a:buClr>
              <a:buSzPts val="2100"/>
              <a:buNone/>
              <a:defRPr sz="2100">
                <a:solidFill>
                  <a:schemeClr val="lt1"/>
                </a:solidFill>
              </a:defRPr>
            </a:lvl6pPr>
            <a:lvl7pPr lvl="6" rtl="0" algn="r">
              <a:lnSpc>
                <a:spcPct val="100000"/>
              </a:lnSpc>
              <a:spcBef>
                <a:spcPts val="0"/>
              </a:spcBef>
              <a:spcAft>
                <a:spcPts val="0"/>
              </a:spcAft>
              <a:buClr>
                <a:schemeClr val="lt1"/>
              </a:buClr>
              <a:buSzPts val="2100"/>
              <a:buNone/>
              <a:defRPr sz="2100">
                <a:solidFill>
                  <a:schemeClr val="lt1"/>
                </a:solidFill>
              </a:defRPr>
            </a:lvl7pPr>
            <a:lvl8pPr lvl="7" rtl="0" algn="r">
              <a:lnSpc>
                <a:spcPct val="100000"/>
              </a:lnSpc>
              <a:spcBef>
                <a:spcPts val="0"/>
              </a:spcBef>
              <a:spcAft>
                <a:spcPts val="0"/>
              </a:spcAft>
              <a:buClr>
                <a:schemeClr val="lt1"/>
              </a:buClr>
              <a:buSzPts val="2100"/>
              <a:buNone/>
              <a:defRPr sz="2100">
                <a:solidFill>
                  <a:schemeClr val="lt1"/>
                </a:solidFill>
              </a:defRPr>
            </a:lvl8pPr>
            <a:lvl9pPr lvl="8" rtl="0" algn="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1_1">
    <p:spTree>
      <p:nvGrpSpPr>
        <p:cNvPr id="472" name="Shape 472"/>
        <p:cNvGrpSpPr/>
        <p:nvPr/>
      </p:nvGrpSpPr>
      <p:grpSpPr>
        <a:xfrm>
          <a:off x="0" y="0"/>
          <a:ext cx="0" cy="0"/>
          <a:chOff x="0" y="0"/>
          <a:chExt cx="0" cy="0"/>
        </a:xfrm>
      </p:grpSpPr>
      <p:sp>
        <p:nvSpPr>
          <p:cNvPr id="473" name="Google Shape;473;p99"/>
          <p:cNvSpPr txBox="1"/>
          <p:nvPr>
            <p:ph type="title"/>
          </p:nvPr>
        </p:nvSpPr>
        <p:spPr>
          <a:xfrm>
            <a:off x="96320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74" name="Google Shape;474;p99"/>
          <p:cNvSpPr txBox="1"/>
          <p:nvPr>
            <p:ph idx="1" type="subTitle"/>
          </p:nvPr>
        </p:nvSpPr>
        <p:spPr>
          <a:xfrm>
            <a:off x="96320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75" name="Google Shape;475;p99"/>
          <p:cNvSpPr txBox="1"/>
          <p:nvPr>
            <p:ph idx="2" type="title"/>
          </p:nvPr>
        </p:nvSpPr>
        <p:spPr>
          <a:xfrm>
            <a:off x="284847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76" name="Google Shape;476;p99"/>
          <p:cNvSpPr txBox="1"/>
          <p:nvPr>
            <p:ph idx="3" type="subTitle"/>
          </p:nvPr>
        </p:nvSpPr>
        <p:spPr>
          <a:xfrm>
            <a:off x="284847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77" name="Google Shape;477;p99"/>
          <p:cNvSpPr txBox="1"/>
          <p:nvPr>
            <p:ph idx="4" type="title"/>
          </p:nvPr>
        </p:nvSpPr>
        <p:spPr>
          <a:xfrm>
            <a:off x="4733750"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78" name="Google Shape;478;p99"/>
          <p:cNvSpPr txBox="1"/>
          <p:nvPr>
            <p:ph idx="5" type="subTitle"/>
          </p:nvPr>
        </p:nvSpPr>
        <p:spPr>
          <a:xfrm>
            <a:off x="4733750"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79" name="Google Shape;479;p99"/>
          <p:cNvSpPr txBox="1"/>
          <p:nvPr>
            <p:ph idx="6" type="title"/>
          </p:nvPr>
        </p:nvSpPr>
        <p:spPr>
          <a:xfrm>
            <a:off x="6619025" y="2115925"/>
            <a:ext cx="15618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80" name="Google Shape;480;p99"/>
          <p:cNvSpPr txBox="1"/>
          <p:nvPr>
            <p:ph idx="7" type="subTitle"/>
          </p:nvPr>
        </p:nvSpPr>
        <p:spPr>
          <a:xfrm>
            <a:off x="6619025" y="3390475"/>
            <a:ext cx="15618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81" name="Google Shape;481;p99"/>
          <p:cNvSpPr txBox="1"/>
          <p:nvPr>
            <p:ph idx="8"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ONE_COLUMN_TEXT_2">
    <p:spTree>
      <p:nvGrpSpPr>
        <p:cNvPr id="482" name="Shape 482"/>
        <p:cNvGrpSpPr/>
        <p:nvPr/>
      </p:nvGrpSpPr>
      <p:grpSpPr>
        <a:xfrm>
          <a:off x="0" y="0"/>
          <a:ext cx="0" cy="0"/>
          <a:chOff x="0" y="0"/>
          <a:chExt cx="0" cy="0"/>
        </a:xfrm>
      </p:grpSpPr>
      <p:sp>
        <p:nvSpPr>
          <p:cNvPr id="483" name="Google Shape;483;p100"/>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484" name="Google Shape;484;p100"/>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85" name="Google Shape;485;p100"/>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86" name="Google Shape;486;p100"/>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87" name="Google Shape;487;p100"/>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88" name="Google Shape;488;p100"/>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89" name="Google Shape;489;p100"/>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0" name="Google Shape;490;p100"/>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91" name="Google Shape;491;p100"/>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2" name="Google Shape;492;p100"/>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93" name="Google Shape;493;p100"/>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4" name="Google Shape;494;p100"/>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495" name="Google Shape;495;p100"/>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_1_1">
    <p:spTree>
      <p:nvGrpSpPr>
        <p:cNvPr id="496" name="Shape 496"/>
        <p:cNvGrpSpPr/>
        <p:nvPr/>
      </p:nvGrpSpPr>
      <p:grpSpPr>
        <a:xfrm>
          <a:off x="0" y="0"/>
          <a:ext cx="0" cy="0"/>
          <a:chOff x="0" y="0"/>
          <a:chExt cx="0" cy="0"/>
        </a:xfrm>
      </p:grpSpPr>
      <p:sp>
        <p:nvSpPr>
          <p:cNvPr id="497" name="Google Shape;497;p101"/>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498" name="Google Shape;498;p101"/>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9" name="Google Shape;499;p101"/>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00" name="Google Shape;500;p101"/>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1400"/>
              <a:buNone/>
              <a:defRPr sz="1400">
                <a:solidFill>
                  <a:schemeClr val="lt1"/>
                </a:solidFill>
              </a:defRPr>
            </a:lvl1pPr>
            <a:lvl2pPr lvl="1" rtl="0" algn="ctr">
              <a:spcBef>
                <a:spcPts val="0"/>
              </a:spcBef>
              <a:spcAft>
                <a:spcPts val="0"/>
              </a:spcAft>
              <a:buClr>
                <a:schemeClr val="lt1"/>
              </a:buClr>
              <a:buSzPts val="1400"/>
              <a:buNone/>
              <a:defRPr sz="1400">
                <a:solidFill>
                  <a:schemeClr val="lt1"/>
                </a:solidFill>
              </a:defRPr>
            </a:lvl2pPr>
            <a:lvl3pPr lvl="2" rtl="0" algn="ctr">
              <a:spcBef>
                <a:spcPts val="0"/>
              </a:spcBef>
              <a:spcAft>
                <a:spcPts val="0"/>
              </a:spcAft>
              <a:buClr>
                <a:schemeClr val="lt1"/>
              </a:buClr>
              <a:buSzPts val="1400"/>
              <a:buNone/>
              <a:defRPr sz="1400">
                <a:solidFill>
                  <a:schemeClr val="lt1"/>
                </a:solidFill>
              </a:defRPr>
            </a:lvl3pPr>
            <a:lvl4pPr lvl="3" rtl="0" algn="ctr">
              <a:spcBef>
                <a:spcPts val="0"/>
              </a:spcBef>
              <a:spcAft>
                <a:spcPts val="0"/>
              </a:spcAft>
              <a:buClr>
                <a:schemeClr val="lt1"/>
              </a:buClr>
              <a:buSzPts val="1400"/>
              <a:buNone/>
              <a:defRPr sz="1400">
                <a:solidFill>
                  <a:schemeClr val="lt1"/>
                </a:solidFill>
              </a:defRPr>
            </a:lvl4pPr>
            <a:lvl5pPr lvl="4" rtl="0" algn="ctr">
              <a:spcBef>
                <a:spcPts val="0"/>
              </a:spcBef>
              <a:spcAft>
                <a:spcPts val="0"/>
              </a:spcAft>
              <a:buClr>
                <a:schemeClr val="lt1"/>
              </a:buClr>
              <a:buSzPts val="1400"/>
              <a:buNone/>
              <a:defRPr sz="1400">
                <a:solidFill>
                  <a:schemeClr val="lt1"/>
                </a:solidFill>
              </a:defRPr>
            </a:lvl5pPr>
            <a:lvl6pPr lvl="5" rtl="0" algn="ctr">
              <a:spcBef>
                <a:spcPts val="0"/>
              </a:spcBef>
              <a:spcAft>
                <a:spcPts val="0"/>
              </a:spcAft>
              <a:buClr>
                <a:schemeClr val="lt1"/>
              </a:buClr>
              <a:buSzPts val="1400"/>
              <a:buNone/>
              <a:defRPr sz="1400">
                <a:solidFill>
                  <a:schemeClr val="lt1"/>
                </a:solidFill>
              </a:defRPr>
            </a:lvl6pPr>
            <a:lvl7pPr lvl="6" rtl="0" algn="ctr">
              <a:spcBef>
                <a:spcPts val="0"/>
              </a:spcBef>
              <a:spcAft>
                <a:spcPts val="0"/>
              </a:spcAft>
              <a:buClr>
                <a:schemeClr val="lt1"/>
              </a:buClr>
              <a:buSzPts val="1400"/>
              <a:buNone/>
              <a:defRPr sz="1400">
                <a:solidFill>
                  <a:schemeClr val="lt1"/>
                </a:solidFill>
              </a:defRPr>
            </a:lvl7pPr>
            <a:lvl8pPr lvl="7" rtl="0" algn="ctr">
              <a:spcBef>
                <a:spcPts val="0"/>
              </a:spcBef>
              <a:spcAft>
                <a:spcPts val="0"/>
              </a:spcAft>
              <a:buClr>
                <a:schemeClr val="lt1"/>
              </a:buClr>
              <a:buSzPts val="1400"/>
              <a:buNone/>
              <a:defRPr sz="1400">
                <a:solidFill>
                  <a:schemeClr val="lt1"/>
                </a:solidFill>
              </a:defRPr>
            </a:lvl8pPr>
            <a:lvl9pPr lvl="8" rtl="0" algn="ctr">
              <a:spcBef>
                <a:spcPts val="0"/>
              </a:spcBef>
              <a:spcAft>
                <a:spcPts val="0"/>
              </a:spcAft>
              <a:buClr>
                <a:schemeClr val="lt1"/>
              </a:buClr>
              <a:buSzPts val="1400"/>
              <a:buNone/>
              <a:defRPr sz="1400">
                <a:solidFill>
                  <a:schemeClr val="lt1"/>
                </a:solidFill>
              </a:defRPr>
            </a:lvl9pPr>
          </a:lstStyle>
          <a:p/>
        </p:txBody>
      </p:sp>
      <p:sp>
        <p:nvSpPr>
          <p:cNvPr id="501" name="Google Shape;501;p101"/>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SECTION_HEADER_1_1">
    <p:spTree>
      <p:nvGrpSpPr>
        <p:cNvPr id="502" name="Shape 502"/>
        <p:cNvGrpSpPr/>
        <p:nvPr/>
      </p:nvGrpSpPr>
      <p:grpSpPr>
        <a:xfrm>
          <a:off x="0" y="0"/>
          <a:ext cx="0" cy="0"/>
          <a:chOff x="0" y="0"/>
          <a:chExt cx="0" cy="0"/>
        </a:xfrm>
      </p:grpSpPr>
      <p:sp>
        <p:nvSpPr>
          <p:cNvPr id="503" name="Google Shape;503;p102"/>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1">
  <p:cSld name="ONE_COLUMN_TEXT_2_1">
    <p:spTree>
      <p:nvGrpSpPr>
        <p:cNvPr id="504" name="Shape 504"/>
        <p:cNvGrpSpPr/>
        <p:nvPr/>
      </p:nvGrpSpPr>
      <p:grpSpPr>
        <a:xfrm>
          <a:off x="0" y="0"/>
          <a:ext cx="0" cy="0"/>
          <a:chOff x="0" y="0"/>
          <a:chExt cx="0" cy="0"/>
        </a:xfrm>
      </p:grpSpPr>
      <p:sp>
        <p:nvSpPr>
          <p:cNvPr id="505" name="Google Shape;505;p10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06" name="Google Shape;506;p103"/>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07" name="Google Shape;507;p103"/>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08" name="Google Shape;508;p103"/>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09" name="Google Shape;509;p103"/>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10" name="Google Shape;510;p103"/>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11" name="Google Shape;511;p103"/>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HEADER_1_2">
    <p:spTree>
      <p:nvGrpSpPr>
        <p:cNvPr id="512" name="Shape 512"/>
        <p:cNvGrpSpPr/>
        <p:nvPr/>
      </p:nvGrpSpPr>
      <p:grpSpPr>
        <a:xfrm>
          <a:off x="0" y="0"/>
          <a:ext cx="0" cy="0"/>
          <a:chOff x="0" y="0"/>
          <a:chExt cx="0" cy="0"/>
        </a:xfrm>
      </p:grpSpPr>
      <p:sp>
        <p:nvSpPr>
          <p:cNvPr id="513" name="Google Shape;513;p104"/>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514" name="Google Shape;514;p104"/>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15" name="Google Shape;515;p104"/>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16" name="Google Shape;516;p104"/>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1800"/>
              <a:buNone/>
              <a:defRPr sz="1800">
                <a:solidFill>
                  <a:schemeClr val="lt1"/>
                </a:solidFill>
              </a:defRPr>
            </a:lvl2pPr>
            <a:lvl3pPr lvl="2" rtl="0" algn="ctr">
              <a:spcBef>
                <a:spcPts val="0"/>
              </a:spcBef>
              <a:spcAft>
                <a:spcPts val="0"/>
              </a:spcAft>
              <a:buClr>
                <a:schemeClr val="lt1"/>
              </a:buClr>
              <a:buSzPts val="1800"/>
              <a:buNone/>
              <a:defRPr sz="1800">
                <a:solidFill>
                  <a:schemeClr val="lt1"/>
                </a:solidFill>
              </a:defRPr>
            </a:lvl3pPr>
            <a:lvl4pPr lvl="3" rtl="0" algn="ctr">
              <a:spcBef>
                <a:spcPts val="0"/>
              </a:spcBef>
              <a:spcAft>
                <a:spcPts val="0"/>
              </a:spcAft>
              <a:buClr>
                <a:schemeClr val="lt1"/>
              </a:buClr>
              <a:buSzPts val="1800"/>
              <a:buNone/>
              <a:defRPr sz="1800">
                <a:solidFill>
                  <a:schemeClr val="lt1"/>
                </a:solidFill>
              </a:defRPr>
            </a:lvl4pPr>
            <a:lvl5pPr lvl="4" rtl="0" algn="ctr">
              <a:spcBef>
                <a:spcPts val="0"/>
              </a:spcBef>
              <a:spcAft>
                <a:spcPts val="0"/>
              </a:spcAft>
              <a:buClr>
                <a:schemeClr val="lt1"/>
              </a:buClr>
              <a:buSzPts val="1800"/>
              <a:buNone/>
              <a:defRPr sz="1800">
                <a:solidFill>
                  <a:schemeClr val="lt1"/>
                </a:solidFill>
              </a:defRPr>
            </a:lvl5pPr>
            <a:lvl6pPr lvl="5" rtl="0" algn="ctr">
              <a:spcBef>
                <a:spcPts val="0"/>
              </a:spcBef>
              <a:spcAft>
                <a:spcPts val="0"/>
              </a:spcAft>
              <a:buClr>
                <a:schemeClr val="lt1"/>
              </a:buClr>
              <a:buSzPts val="1800"/>
              <a:buNone/>
              <a:defRPr sz="1800">
                <a:solidFill>
                  <a:schemeClr val="lt1"/>
                </a:solidFill>
              </a:defRPr>
            </a:lvl6pPr>
            <a:lvl7pPr lvl="6" rtl="0" algn="ctr">
              <a:spcBef>
                <a:spcPts val="0"/>
              </a:spcBef>
              <a:spcAft>
                <a:spcPts val="0"/>
              </a:spcAft>
              <a:buClr>
                <a:schemeClr val="lt1"/>
              </a:buClr>
              <a:buSzPts val="1800"/>
              <a:buNone/>
              <a:defRPr sz="1800">
                <a:solidFill>
                  <a:schemeClr val="lt1"/>
                </a:solidFill>
              </a:defRPr>
            </a:lvl7pPr>
            <a:lvl8pPr lvl="7" rtl="0" algn="ctr">
              <a:spcBef>
                <a:spcPts val="0"/>
              </a:spcBef>
              <a:spcAft>
                <a:spcPts val="0"/>
              </a:spcAft>
              <a:buClr>
                <a:schemeClr val="lt1"/>
              </a:buClr>
              <a:buSzPts val="1800"/>
              <a:buNone/>
              <a:defRPr sz="1800">
                <a:solidFill>
                  <a:schemeClr val="lt1"/>
                </a:solidFill>
              </a:defRPr>
            </a:lvl8pPr>
            <a:lvl9pPr lvl="8" rtl="0" algn="ctr">
              <a:spcBef>
                <a:spcPts val="0"/>
              </a:spcBef>
              <a:spcAft>
                <a:spcPts val="0"/>
              </a:spcAft>
              <a:buClr>
                <a:schemeClr val="lt1"/>
              </a:buClr>
              <a:buSzPts val="1800"/>
              <a:buNone/>
              <a:defRPr sz="1800">
                <a:solidFill>
                  <a:schemeClr val="lt1"/>
                </a:solidFill>
              </a:defRPr>
            </a:lvl9pPr>
          </a:lstStyle>
          <a:p/>
        </p:txBody>
      </p:sp>
      <p:sp>
        <p:nvSpPr>
          <p:cNvPr id="517" name="Google Shape;517;p104"/>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theme" Target="../theme/theme2.xml"/><Relationship Id="rId27" Type="http://schemas.openxmlformats.org/officeDocument/2006/relationships/slideLayout" Target="../slideLayouts/slideLayout26.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1" Type="http://schemas.openxmlformats.org/officeDocument/2006/relationships/image" Target="../media/image1.jpg"/><Relationship Id="rId2" Type="http://schemas.openxmlformats.org/officeDocument/2006/relationships/slideLayout" Target="../slideLayouts/slideLayout27.xml"/><Relationship Id="rId3" Type="http://schemas.openxmlformats.org/officeDocument/2006/relationships/theme" Target="../theme/theme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46.xml"/><Relationship Id="rId22" Type="http://schemas.openxmlformats.org/officeDocument/2006/relationships/slideLayout" Target="../slideLayouts/slideLayout48.xml"/><Relationship Id="rId21" Type="http://schemas.openxmlformats.org/officeDocument/2006/relationships/slideLayout" Target="../slideLayouts/slideLayout47.xml"/><Relationship Id="rId24" Type="http://schemas.openxmlformats.org/officeDocument/2006/relationships/slideLayout" Target="../slideLayouts/slideLayout50.xml"/><Relationship Id="rId23" Type="http://schemas.openxmlformats.org/officeDocument/2006/relationships/slideLayout" Target="../slideLayouts/slideLayout49.xml"/><Relationship Id="rId1" Type="http://schemas.openxmlformats.org/officeDocument/2006/relationships/image" Target="../media/image1.jpg"/><Relationship Id="rId2" Type="http://schemas.openxmlformats.org/officeDocument/2006/relationships/slideLayout" Target="../slideLayouts/slideLayout28.xml"/><Relationship Id="rId3" Type="http://schemas.openxmlformats.org/officeDocument/2006/relationships/slideLayout" Target="../slideLayouts/slideLayout29.xml"/><Relationship Id="rId4" Type="http://schemas.openxmlformats.org/officeDocument/2006/relationships/slideLayout" Target="../slideLayouts/slideLayout30.xml"/><Relationship Id="rId9" Type="http://schemas.openxmlformats.org/officeDocument/2006/relationships/slideLayout" Target="../slideLayouts/slideLayout35.xml"/><Relationship Id="rId26" Type="http://schemas.openxmlformats.org/officeDocument/2006/relationships/slideLayout" Target="../slideLayouts/slideLayout52.xml"/><Relationship Id="rId25" Type="http://schemas.openxmlformats.org/officeDocument/2006/relationships/slideLayout" Target="../slideLayouts/slideLayout51.xml"/><Relationship Id="rId28" Type="http://schemas.openxmlformats.org/officeDocument/2006/relationships/theme" Target="../theme/theme3.xml"/><Relationship Id="rId27" Type="http://schemas.openxmlformats.org/officeDocument/2006/relationships/slideLayout" Target="../slideLayouts/slideLayout53.xml"/><Relationship Id="rId5" Type="http://schemas.openxmlformats.org/officeDocument/2006/relationships/slideLayout" Target="../slideLayouts/slideLayout31.xml"/><Relationship Id="rId6" Type="http://schemas.openxmlformats.org/officeDocument/2006/relationships/slideLayout" Target="../slideLayouts/slideLayout32.xml"/><Relationship Id="rId7" Type="http://schemas.openxmlformats.org/officeDocument/2006/relationships/slideLayout" Target="../slideLayouts/slideLayout33.xml"/><Relationship Id="rId8" Type="http://schemas.openxmlformats.org/officeDocument/2006/relationships/slideLayout" Target="../slideLayouts/slideLayout34.xml"/><Relationship Id="rId11" Type="http://schemas.openxmlformats.org/officeDocument/2006/relationships/slideLayout" Target="../slideLayouts/slideLayout37.xml"/><Relationship Id="rId10" Type="http://schemas.openxmlformats.org/officeDocument/2006/relationships/slideLayout" Target="../slideLayouts/slideLayout36.xml"/><Relationship Id="rId13" Type="http://schemas.openxmlformats.org/officeDocument/2006/relationships/slideLayout" Target="../slideLayouts/slideLayout39.xml"/><Relationship Id="rId12" Type="http://schemas.openxmlformats.org/officeDocument/2006/relationships/slideLayout" Target="../slideLayouts/slideLayout38.xml"/><Relationship Id="rId15" Type="http://schemas.openxmlformats.org/officeDocument/2006/relationships/slideLayout" Target="../slideLayouts/slideLayout41.xml"/><Relationship Id="rId14" Type="http://schemas.openxmlformats.org/officeDocument/2006/relationships/slideLayout" Target="../slideLayouts/slideLayout40.xml"/><Relationship Id="rId17" Type="http://schemas.openxmlformats.org/officeDocument/2006/relationships/slideLayout" Target="../slideLayouts/slideLayout43.xml"/><Relationship Id="rId16" Type="http://schemas.openxmlformats.org/officeDocument/2006/relationships/slideLayout" Target="../slideLayouts/slideLayout42.xml"/><Relationship Id="rId19" Type="http://schemas.openxmlformats.org/officeDocument/2006/relationships/slideLayout" Target="../slideLayouts/slideLayout45.xml"/><Relationship Id="rId18"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72.xml"/><Relationship Id="rId22" Type="http://schemas.openxmlformats.org/officeDocument/2006/relationships/slideLayout" Target="../slideLayouts/slideLayout74.xml"/><Relationship Id="rId21" Type="http://schemas.openxmlformats.org/officeDocument/2006/relationships/slideLayout" Target="../slideLayouts/slideLayout73.xml"/><Relationship Id="rId24" Type="http://schemas.openxmlformats.org/officeDocument/2006/relationships/slideLayout" Target="../slideLayouts/slideLayout76.xml"/><Relationship Id="rId23" Type="http://schemas.openxmlformats.org/officeDocument/2006/relationships/slideLayout" Target="../slideLayouts/slideLayout75.xml"/><Relationship Id="rId1" Type="http://schemas.openxmlformats.org/officeDocument/2006/relationships/image" Target="../media/image1.jpg"/><Relationship Id="rId2" Type="http://schemas.openxmlformats.org/officeDocument/2006/relationships/slideLayout" Target="../slideLayouts/slideLayout54.xml"/><Relationship Id="rId3" Type="http://schemas.openxmlformats.org/officeDocument/2006/relationships/slideLayout" Target="../slideLayouts/slideLayout55.xml"/><Relationship Id="rId4" Type="http://schemas.openxmlformats.org/officeDocument/2006/relationships/slideLayout" Target="../slideLayouts/slideLayout56.xml"/><Relationship Id="rId9" Type="http://schemas.openxmlformats.org/officeDocument/2006/relationships/slideLayout" Target="../slideLayouts/slideLayout61.xml"/><Relationship Id="rId26" Type="http://schemas.openxmlformats.org/officeDocument/2006/relationships/slideLayout" Target="../slideLayouts/slideLayout78.xml"/><Relationship Id="rId25" Type="http://schemas.openxmlformats.org/officeDocument/2006/relationships/slideLayout" Target="../slideLayouts/slideLayout77.xml"/><Relationship Id="rId28" Type="http://schemas.openxmlformats.org/officeDocument/2006/relationships/theme" Target="../theme/theme5.xml"/><Relationship Id="rId27" Type="http://schemas.openxmlformats.org/officeDocument/2006/relationships/slideLayout" Target="../slideLayouts/slideLayout79.xml"/><Relationship Id="rId5" Type="http://schemas.openxmlformats.org/officeDocument/2006/relationships/slideLayout" Target="../slideLayouts/slideLayout57.xml"/><Relationship Id="rId6" Type="http://schemas.openxmlformats.org/officeDocument/2006/relationships/slideLayout" Target="../slideLayouts/slideLayout58.xml"/><Relationship Id="rId7" Type="http://schemas.openxmlformats.org/officeDocument/2006/relationships/slideLayout" Target="../slideLayouts/slideLayout59.xml"/><Relationship Id="rId8" Type="http://schemas.openxmlformats.org/officeDocument/2006/relationships/slideLayout" Target="../slideLayouts/slideLayout60.xml"/><Relationship Id="rId11" Type="http://schemas.openxmlformats.org/officeDocument/2006/relationships/slideLayout" Target="../slideLayouts/slideLayout63.xml"/><Relationship Id="rId10" Type="http://schemas.openxmlformats.org/officeDocument/2006/relationships/slideLayout" Target="../slideLayouts/slideLayout62.xml"/><Relationship Id="rId13" Type="http://schemas.openxmlformats.org/officeDocument/2006/relationships/slideLayout" Target="../slideLayouts/slideLayout65.xml"/><Relationship Id="rId12" Type="http://schemas.openxmlformats.org/officeDocument/2006/relationships/slideLayout" Target="../slideLayouts/slideLayout64.xml"/><Relationship Id="rId15" Type="http://schemas.openxmlformats.org/officeDocument/2006/relationships/slideLayout" Target="../slideLayouts/slideLayout67.xml"/><Relationship Id="rId14" Type="http://schemas.openxmlformats.org/officeDocument/2006/relationships/slideLayout" Target="../slideLayouts/slideLayout66.xml"/><Relationship Id="rId17" Type="http://schemas.openxmlformats.org/officeDocument/2006/relationships/slideLayout" Target="../slideLayouts/slideLayout69.xml"/><Relationship Id="rId16" Type="http://schemas.openxmlformats.org/officeDocument/2006/relationships/slideLayout" Target="../slideLayouts/slideLayout68.xml"/><Relationship Id="rId19" Type="http://schemas.openxmlformats.org/officeDocument/2006/relationships/slideLayout" Target="../slideLayouts/slideLayout71.xml"/><Relationship Id="rId18" Type="http://schemas.openxmlformats.org/officeDocument/2006/relationships/slideLayout" Target="../slideLayouts/slideLayout70.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98.xml"/><Relationship Id="rId22" Type="http://schemas.openxmlformats.org/officeDocument/2006/relationships/slideLayout" Target="../slideLayouts/slideLayout100.xml"/><Relationship Id="rId21" Type="http://schemas.openxmlformats.org/officeDocument/2006/relationships/slideLayout" Target="../slideLayouts/slideLayout99.xml"/><Relationship Id="rId24" Type="http://schemas.openxmlformats.org/officeDocument/2006/relationships/slideLayout" Target="../slideLayouts/slideLayout102.xml"/><Relationship Id="rId23" Type="http://schemas.openxmlformats.org/officeDocument/2006/relationships/slideLayout" Target="../slideLayouts/slideLayout101.xml"/><Relationship Id="rId1" Type="http://schemas.openxmlformats.org/officeDocument/2006/relationships/image" Target="../media/image1.jpg"/><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9" Type="http://schemas.openxmlformats.org/officeDocument/2006/relationships/slideLayout" Target="../slideLayouts/slideLayout87.xml"/><Relationship Id="rId26" Type="http://schemas.openxmlformats.org/officeDocument/2006/relationships/slideLayout" Target="../slideLayouts/slideLayout104.xml"/><Relationship Id="rId25" Type="http://schemas.openxmlformats.org/officeDocument/2006/relationships/slideLayout" Target="../slideLayouts/slideLayout103.xml"/><Relationship Id="rId28" Type="http://schemas.openxmlformats.org/officeDocument/2006/relationships/theme" Target="../theme/theme1.xml"/><Relationship Id="rId27" Type="http://schemas.openxmlformats.org/officeDocument/2006/relationships/slideLayout" Target="../slideLayouts/slideLayout105.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11" Type="http://schemas.openxmlformats.org/officeDocument/2006/relationships/slideLayout" Target="../slideLayouts/slideLayout89.xml"/><Relationship Id="rId10" Type="http://schemas.openxmlformats.org/officeDocument/2006/relationships/slideLayout" Target="../slideLayouts/slideLayout88.xml"/><Relationship Id="rId13" Type="http://schemas.openxmlformats.org/officeDocument/2006/relationships/slideLayout" Target="../slideLayouts/slideLayout91.xml"/><Relationship Id="rId12" Type="http://schemas.openxmlformats.org/officeDocument/2006/relationships/slideLayout" Target="../slideLayouts/slideLayout90.xml"/><Relationship Id="rId15" Type="http://schemas.openxmlformats.org/officeDocument/2006/relationships/slideLayout" Target="../slideLayouts/slideLayout93.xml"/><Relationship Id="rId14" Type="http://schemas.openxmlformats.org/officeDocument/2006/relationships/slideLayout" Target="../slideLayouts/slideLayout92.xml"/><Relationship Id="rId17" Type="http://schemas.openxmlformats.org/officeDocument/2006/relationships/slideLayout" Target="../slideLayouts/slideLayout95.xml"/><Relationship Id="rId16" Type="http://schemas.openxmlformats.org/officeDocument/2006/relationships/slideLayout" Target="../slideLayouts/slideLayout94.xml"/><Relationship Id="rId19" Type="http://schemas.openxmlformats.org/officeDocument/2006/relationships/slideLayout" Target="../slideLayouts/slideLayout97.xml"/><Relationship Id="rId18" Type="http://schemas.openxmlformats.org/officeDocument/2006/relationships/slideLayout" Target="../slideLayouts/slideLayout96.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24.xml"/><Relationship Id="rId22" Type="http://schemas.openxmlformats.org/officeDocument/2006/relationships/slideLayout" Target="../slideLayouts/slideLayout126.xml"/><Relationship Id="rId21" Type="http://schemas.openxmlformats.org/officeDocument/2006/relationships/slideLayout" Target="../slideLayouts/slideLayout125.xml"/><Relationship Id="rId24" Type="http://schemas.openxmlformats.org/officeDocument/2006/relationships/slideLayout" Target="../slideLayouts/slideLayout128.xml"/><Relationship Id="rId23" Type="http://schemas.openxmlformats.org/officeDocument/2006/relationships/slideLayout" Target="../slideLayouts/slideLayout127.xml"/><Relationship Id="rId1" Type="http://schemas.openxmlformats.org/officeDocument/2006/relationships/image" Target="../media/image1.jpg"/><Relationship Id="rId2" Type="http://schemas.openxmlformats.org/officeDocument/2006/relationships/slideLayout" Target="../slideLayouts/slideLayout106.xml"/><Relationship Id="rId3" Type="http://schemas.openxmlformats.org/officeDocument/2006/relationships/slideLayout" Target="../slideLayouts/slideLayout107.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26" Type="http://schemas.openxmlformats.org/officeDocument/2006/relationships/slideLayout" Target="../slideLayouts/slideLayout130.xml"/><Relationship Id="rId25" Type="http://schemas.openxmlformats.org/officeDocument/2006/relationships/slideLayout" Target="../slideLayouts/slideLayout129.xml"/><Relationship Id="rId28" Type="http://schemas.openxmlformats.org/officeDocument/2006/relationships/theme" Target="../theme/theme6.xml"/><Relationship Id="rId27" Type="http://schemas.openxmlformats.org/officeDocument/2006/relationships/slideLayout" Target="../slideLayouts/slideLayout131.xml"/><Relationship Id="rId5" Type="http://schemas.openxmlformats.org/officeDocument/2006/relationships/slideLayout" Target="../slideLayouts/slideLayout109.xml"/><Relationship Id="rId6" Type="http://schemas.openxmlformats.org/officeDocument/2006/relationships/slideLayout" Target="../slideLayouts/slideLayout110.xml"/><Relationship Id="rId7" Type="http://schemas.openxmlformats.org/officeDocument/2006/relationships/slideLayout" Target="../slideLayouts/slideLayout111.xml"/><Relationship Id="rId8" Type="http://schemas.openxmlformats.org/officeDocument/2006/relationships/slideLayout" Target="../slideLayouts/slideLayout112.xml"/><Relationship Id="rId11" Type="http://schemas.openxmlformats.org/officeDocument/2006/relationships/slideLayout" Target="../slideLayouts/slideLayout115.xml"/><Relationship Id="rId10" Type="http://schemas.openxmlformats.org/officeDocument/2006/relationships/slideLayout" Target="../slideLayouts/slideLayout114.xml"/><Relationship Id="rId13" Type="http://schemas.openxmlformats.org/officeDocument/2006/relationships/slideLayout" Target="../slideLayouts/slideLayout117.xml"/><Relationship Id="rId12" Type="http://schemas.openxmlformats.org/officeDocument/2006/relationships/slideLayout" Target="../slideLayouts/slideLayout116.xml"/><Relationship Id="rId15" Type="http://schemas.openxmlformats.org/officeDocument/2006/relationships/slideLayout" Target="../slideLayouts/slideLayout119.xml"/><Relationship Id="rId14" Type="http://schemas.openxmlformats.org/officeDocument/2006/relationships/slideLayout" Target="../slideLayouts/slideLayout118.xml"/><Relationship Id="rId17" Type="http://schemas.openxmlformats.org/officeDocument/2006/relationships/slideLayout" Target="../slideLayouts/slideLayout121.xml"/><Relationship Id="rId16" Type="http://schemas.openxmlformats.org/officeDocument/2006/relationships/slideLayout" Target="../slideLayouts/slideLayout120.xml"/><Relationship Id="rId19" Type="http://schemas.openxmlformats.org/officeDocument/2006/relationships/slideLayout" Target="../slideLayouts/slideLayout123.xml"/><Relationship Id="rId18" Type="http://schemas.openxmlformats.org/officeDocument/2006/relationships/slideLayout" Target="../slideLayouts/slideLayout122.xml"/></Relationships>
</file>

<file path=ppt/slideMasters/_rels/slideMaster7.xml.rels><?xml version="1.0" encoding="UTF-8" standalone="yes"?><Relationships xmlns="http://schemas.openxmlformats.org/package/2006/relationships"><Relationship Id="rId1" Type="http://schemas.openxmlformats.org/officeDocument/2006/relationships/image" Target="../media/image9.png"/><Relationship Id="rId2" Type="http://schemas.openxmlformats.org/officeDocument/2006/relationships/slideLayout" Target="../slideLayouts/slideLayout132.xml"/><Relationship Id="rId3" Type="http://schemas.openxmlformats.org/officeDocument/2006/relationships/slideLayout" Target="../slideLayouts/slideLayout133.xml"/><Relationship Id="rId4" Type="http://schemas.openxmlformats.org/officeDocument/2006/relationships/slideLayout" Target="../slideLayouts/slideLayout134.xml"/><Relationship Id="rId9" Type="http://schemas.openxmlformats.org/officeDocument/2006/relationships/theme" Target="../theme/theme7.xml"/><Relationship Id="rId5" Type="http://schemas.openxmlformats.org/officeDocument/2006/relationships/slideLayout" Target="../slideLayouts/slideLayout135.xml"/><Relationship Id="rId6" Type="http://schemas.openxmlformats.org/officeDocument/2006/relationships/slideLayout" Target="../slideLayouts/slideLayout136.xml"/><Relationship Id="rId7" Type="http://schemas.openxmlformats.org/officeDocument/2006/relationships/slideLayout" Target="../slideLayouts/slideLayout137.xml"/><Relationship Id="rId8" Type="http://schemas.openxmlformats.org/officeDocument/2006/relationships/slideLayout" Target="../slideLayouts/slideLayout13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FFFFFF"/>
              </a:buClr>
              <a:buSzPts val="2800"/>
              <a:buFont typeface="Fjalla One"/>
              <a:buNone/>
              <a:defRPr sz="2800">
                <a:solidFill>
                  <a:srgbClr val="FFFFFF"/>
                </a:solidFill>
                <a:latin typeface="Fjalla One"/>
                <a:ea typeface="Fjalla One"/>
                <a:cs typeface="Fjalla One"/>
                <a:sym typeface="Fjalla One"/>
              </a:defRPr>
            </a:lvl1pPr>
            <a:lvl2pPr lvl="1">
              <a:spcBef>
                <a:spcPts val="0"/>
              </a:spcBef>
              <a:spcAft>
                <a:spcPts val="0"/>
              </a:spcAft>
              <a:buClr>
                <a:srgbClr val="FFFFFF"/>
              </a:buClr>
              <a:buSzPts val="2800"/>
              <a:buNone/>
              <a:defRPr sz="2800">
                <a:solidFill>
                  <a:srgbClr val="FFFFFF"/>
                </a:solidFill>
              </a:defRPr>
            </a:lvl2pPr>
            <a:lvl3pPr lvl="2">
              <a:spcBef>
                <a:spcPts val="0"/>
              </a:spcBef>
              <a:spcAft>
                <a:spcPts val="0"/>
              </a:spcAft>
              <a:buClr>
                <a:srgbClr val="FFFFFF"/>
              </a:buClr>
              <a:buSzPts val="2800"/>
              <a:buNone/>
              <a:defRPr sz="2800">
                <a:solidFill>
                  <a:srgbClr val="FFFFFF"/>
                </a:solidFill>
              </a:defRPr>
            </a:lvl3pPr>
            <a:lvl4pPr lvl="3">
              <a:spcBef>
                <a:spcPts val="0"/>
              </a:spcBef>
              <a:spcAft>
                <a:spcPts val="0"/>
              </a:spcAft>
              <a:buClr>
                <a:srgbClr val="FFFFFF"/>
              </a:buClr>
              <a:buSzPts val="2800"/>
              <a:buNone/>
              <a:defRPr sz="2800">
                <a:solidFill>
                  <a:srgbClr val="FFFFFF"/>
                </a:solidFill>
              </a:defRPr>
            </a:lvl4pPr>
            <a:lvl5pPr lvl="4">
              <a:spcBef>
                <a:spcPts val="0"/>
              </a:spcBef>
              <a:spcAft>
                <a:spcPts val="0"/>
              </a:spcAft>
              <a:buClr>
                <a:srgbClr val="FFFFFF"/>
              </a:buClr>
              <a:buSzPts val="2800"/>
              <a:buNone/>
              <a:defRPr sz="2800">
                <a:solidFill>
                  <a:srgbClr val="FFFFFF"/>
                </a:solidFill>
              </a:defRPr>
            </a:lvl5pPr>
            <a:lvl6pPr lvl="5">
              <a:spcBef>
                <a:spcPts val="0"/>
              </a:spcBef>
              <a:spcAft>
                <a:spcPts val="0"/>
              </a:spcAft>
              <a:buClr>
                <a:srgbClr val="FFFFFF"/>
              </a:buClr>
              <a:buSzPts val="2800"/>
              <a:buNone/>
              <a:defRPr sz="2800">
                <a:solidFill>
                  <a:srgbClr val="FFFFFF"/>
                </a:solidFill>
              </a:defRPr>
            </a:lvl6pPr>
            <a:lvl7pPr lvl="6">
              <a:spcBef>
                <a:spcPts val="0"/>
              </a:spcBef>
              <a:spcAft>
                <a:spcPts val="0"/>
              </a:spcAft>
              <a:buClr>
                <a:srgbClr val="FFFFFF"/>
              </a:buClr>
              <a:buSzPts val="2800"/>
              <a:buNone/>
              <a:defRPr sz="2800">
                <a:solidFill>
                  <a:srgbClr val="FFFFFF"/>
                </a:solidFill>
              </a:defRPr>
            </a:lvl7pPr>
            <a:lvl8pPr lvl="7">
              <a:spcBef>
                <a:spcPts val="0"/>
              </a:spcBef>
              <a:spcAft>
                <a:spcPts val="0"/>
              </a:spcAft>
              <a:buClr>
                <a:srgbClr val="FFFFFF"/>
              </a:buClr>
              <a:buSzPts val="2800"/>
              <a:buNone/>
              <a:defRPr sz="2800">
                <a:solidFill>
                  <a:srgbClr val="FFFFFF"/>
                </a:solidFill>
              </a:defRPr>
            </a:lvl8pPr>
            <a:lvl9pPr lvl="8">
              <a:spcBef>
                <a:spcPts val="0"/>
              </a:spcBef>
              <a:spcAft>
                <a:spcPts val="0"/>
              </a:spcAft>
              <a:buClr>
                <a:srgbClr val="FFFFFF"/>
              </a:buClr>
              <a:buSzPts val="2800"/>
              <a:buNone/>
              <a:defRPr sz="2800">
                <a:solidFill>
                  <a:srgbClr val="FFFFFF"/>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rgbClr val="FFFFFF"/>
              </a:buClr>
              <a:buSzPts val="1800"/>
              <a:buFont typeface="Abel"/>
              <a:buChar char="●"/>
              <a:defRPr sz="1800">
                <a:solidFill>
                  <a:srgbClr val="FFFFFF"/>
                </a:solidFill>
                <a:latin typeface="Abel"/>
                <a:ea typeface="Abel"/>
                <a:cs typeface="Abel"/>
                <a:sym typeface="Abel"/>
              </a:defRPr>
            </a:lvl1pPr>
            <a:lvl2pPr indent="-317500" lvl="1" marL="9144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2pPr>
            <a:lvl3pPr indent="-317500" lvl="2" marL="13716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3pPr>
            <a:lvl4pPr indent="-317500" lvl="3" marL="18288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4pPr>
            <a:lvl5pPr indent="-317500" lvl="4" marL="22860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5pPr>
            <a:lvl6pPr indent="-317500" lvl="5" marL="27432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6pPr>
            <a:lvl7pPr indent="-317500" lvl="6" marL="32004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7pPr>
            <a:lvl8pPr indent="-317500" lvl="7" marL="365760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8pPr>
            <a:lvl9pPr indent="-317500" lvl="8" marL="4114800">
              <a:lnSpc>
                <a:spcPct val="100000"/>
              </a:lnSpc>
              <a:spcBef>
                <a:spcPts val="1600"/>
              </a:spcBef>
              <a:spcAft>
                <a:spcPts val="1600"/>
              </a:spcAft>
              <a:buClr>
                <a:srgbClr val="FFFFFF"/>
              </a:buClr>
              <a:buSzPts val="1400"/>
              <a:buFont typeface="Abel"/>
              <a:buChar char="■"/>
              <a:defRPr>
                <a:solidFill>
                  <a:srgbClr val="FFFFFF"/>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 id="2147483672" r:id="rId26"/>
    <p:sldLayoutId id="2147483673"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136" name="Shape 136"/>
        <p:cNvGrpSpPr/>
        <p:nvPr/>
      </p:nvGrpSpPr>
      <p:grpSpPr>
        <a:xfrm>
          <a:off x="0" y="0"/>
          <a:ext cx="0" cy="0"/>
          <a:chOff x="0" y="0"/>
          <a:chExt cx="0" cy="0"/>
        </a:xfrm>
      </p:grpSpPr>
      <p:sp>
        <p:nvSpPr>
          <p:cNvPr id="137" name="Google Shape;137;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38" name="Google Shape;138;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140" name="Shape 140"/>
        <p:cNvGrpSpPr/>
        <p:nvPr/>
      </p:nvGrpSpPr>
      <p:grpSpPr>
        <a:xfrm>
          <a:off x="0" y="0"/>
          <a:ext cx="0" cy="0"/>
          <a:chOff x="0" y="0"/>
          <a:chExt cx="0" cy="0"/>
        </a:xfrm>
      </p:grpSpPr>
      <p:sp>
        <p:nvSpPr>
          <p:cNvPr id="141" name="Google Shape;141;p30"/>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rgbClr val="FFFFFF"/>
              </a:buClr>
              <a:buSzPts val="2800"/>
              <a:buFont typeface="Fjalla One"/>
              <a:buNone/>
              <a:defRPr sz="2800">
                <a:solidFill>
                  <a:srgbClr val="FFFFFF"/>
                </a:solidFill>
                <a:latin typeface="Fjalla One"/>
                <a:ea typeface="Fjalla One"/>
                <a:cs typeface="Fjalla One"/>
                <a:sym typeface="Fjalla One"/>
              </a:defRPr>
            </a:lvl1pPr>
            <a:lvl2pPr lvl="1" rtl="0">
              <a:spcBef>
                <a:spcPts val="0"/>
              </a:spcBef>
              <a:spcAft>
                <a:spcPts val="0"/>
              </a:spcAft>
              <a:buClr>
                <a:srgbClr val="FFFFFF"/>
              </a:buClr>
              <a:buSzPts val="2800"/>
              <a:buNone/>
              <a:defRPr sz="2800">
                <a:solidFill>
                  <a:srgbClr val="FFFFFF"/>
                </a:solidFill>
              </a:defRPr>
            </a:lvl2pPr>
            <a:lvl3pPr lvl="2" rtl="0">
              <a:spcBef>
                <a:spcPts val="0"/>
              </a:spcBef>
              <a:spcAft>
                <a:spcPts val="0"/>
              </a:spcAft>
              <a:buClr>
                <a:srgbClr val="FFFFFF"/>
              </a:buClr>
              <a:buSzPts val="2800"/>
              <a:buNone/>
              <a:defRPr sz="2800">
                <a:solidFill>
                  <a:srgbClr val="FFFFFF"/>
                </a:solidFill>
              </a:defRPr>
            </a:lvl3pPr>
            <a:lvl4pPr lvl="3" rtl="0">
              <a:spcBef>
                <a:spcPts val="0"/>
              </a:spcBef>
              <a:spcAft>
                <a:spcPts val="0"/>
              </a:spcAft>
              <a:buClr>
                <a:srgbClr val="FFFFFF"/>
              </a:buClr>
              <a:buSzPts val="2800"/>
              <a:buNone/>
              <a:defRPr sz="2800">
                <a:solidFill>
                  <a:srgbClr val="FFFFFF"/>
                </a:solidFill>
              </a:defRPr>
            </a:lvl4pPr>
            <a:lvl5pPr lvl="4" rtl="0">
              <a:spcBef>
                <a:spcPts val="0"/>
              </a:spcBef>
              <a:spcAft>
                <a:spcPts val="0"/>
              </a:spcAft>
              <a:buClr>
                <a:srgbClr val="FFFFFF"/>
              </a:buClr>
              <a:buSzPts val="2800"/>
              <a:buNone/>
              <a:defRPr sz="2800">
                <a:solidFill>
                  <a:srgbClr val="FFFFFF"/>
                </a:solidFill>
              </a:defRPr>
            </a:lvl5pPr>
            <a:lvl6pPr lvl="5" rtl="0">
              <a:spcBef>
                <a:spcPts val="0"/>
              </a:spcBef>
              <a:spcAft>
                <a:spcPts val="0"/>
              </a:spcAft>
              <a:buClr>
                <a:srgbClr val="FFFFFF"/>
              </a:buClr>
              <a:buSzPts val="2800"/>
              <a:buNone/>
              <a:defRPr sz="2800">
                <a:solidFill>
                  <a:srgbClr val="FFFFFF"/>
                </a:solidFill>
              </a:defRPr>
            </a:lvl6pPr>
            <a:lvl7pPr lvl="6" rtl="0">
              <a:spcBef>
                <a:spcPts val="0"/>
              </a:spcBef>
              <a:spcAft>
                <a:spcPts val="0"/>
              </a:spcAft>
              <a:buClr>
                <a:srgbClr val="FFFFFF"/>
              </a:buClr>
              <a:buSzPts val="2800"/>
              <a:buNone/>
              <a:defRPr sz="2800">
                <a:solidFill>
                  <a:srgbClr val="FFFFFF"/>
                </a:solidFill>
              </a:defRPr>
            </a:lvl7pPr>
            <a:lvl8pPr lvl="7" rtl="0">
              <a:spcBef>
                <a:spcPts val="0"/>
              </a:spcBef>
              <a:spcAft>
                <a:spcPts val="0"/>
              </a:spcAft>
              <a:buClr>
                <a:srgbClr val="FFFFFF"/>
              </a:buClr>
              <a:buSzPts val="2800"/>
              <a:buNone/>
              <a:defRPr sz="2800">
                <a:solidFill>
                  <a:srgbClr val="FFFFFF"/>
                </a:solidFill>
              </a:defRPr>
            </a:lvl8pPr>
            <a:lvl9pPr lvl="8" rtl="0">
              <a:spcBef>
                <a:spcPts val="0"/>
              </a:spcBef>
              <a:spcAft>
                <a:spcPts val="0"/>
              </a:spcAft>
              <a:buClr>
                <a:srgbClr val="FFFFFF"/>
              </a:buClr>
              <a:buSzPts val="2800"/>
              <a:buNone/>
              <a:defRPr sz="2800">
                <a:solidFill>
                  <a:srgbClr val="FFFFFF"/>
                </a:solidFill>
              </a:defRPr>
            </a:lvl9pPr>
          </a:lstStyle>
          <a:p/>
        </p:txBody>
      </p:sp>
      <p:sp>
        <p:nvSpPr>
          <p:cNvPr id="142" name="Google Shape;142;p30"/>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rgbClr val="FFFFFF"/>
              </a:buClr>
              <a:buSzPts val="1800"/>
              <a:buFont typeface="Abel"/>
              <a:buChar char="●"/>
              <a:defRPr sz="1800">
                <a:solidFill>
                  <a:srgbClr val="FFFFFF"/>
                </a:solidFill>
                <a:latin typeface="Abel"/>
                <a:ea typeface="Abel"/>
                <a:cs typeface="Abel"/>
                <a:sym typeface="Abel"/>
              </a:defRPr>
            </a:lvl1pPr>
            <a:lvl2pPr indent="-317500" lvl="1" marL="914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2pPr>
            <a:lvl3pPr indent="-317500" lvl="2" marL="1371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3pPr>
            <a:lvl4pPr indent="-317500" lvl="3" marL="18288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4pPr>
            <a:lvl5pPr indent="-317500" lvl="4" marL="22860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5pPr>
            <a:lvl6pPr indent="-317500" lvl="5" marL="27432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6pPr>
            <a:lvl7pPr indent="-317500" lvl="6" marL="3200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7pPr>
            <a:lvl8pPr indent="-317500" lvl="7" marL="3657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8pPr>
            <a:lvl9pPr indent="-317500" lvl="8" marL="4114800" rtl="0">
              <a:lnSpc>
                <a:spcPct val="100000"/>
              </a:lnSpc>
              <a:spcBef>
                <a:spcPts val="1600"/>
              </a:spcBef>
              <a:spcAft>
                <a:spcPts val="1600"/>
              </a:spcAft>
              <a:buClr>
                <a:srgbClr val="FFFFFF"/>
              </a:buClr>
              <a:buSzPts val="1400"/>
              <a:buFont typeface="Abel"/>
              <a:buChar char="■"/>
              <a:defRPr>
                <a:solidFill>
                  <a:srgbClr val="FFFFFF"/>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 id="2147483694" r:id="rId21"/>
    <p:sldLayoutId id="2147483695" r:id="rId22"/>
    <p:sldLayoutId id="2147483696" r:id="rId23"/>
    <p:sldLayoutId id="2147483697" r:id="rId24"/>
    <p:sldLayoutId id="2147483698" r:id="rId25"/>
    <p:sldLayoutId id="2147483699" r:id="rId26"/>
    <p:sldLayoutId id="2147483700"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271" name="Shape 271"/>
        <p:cNvGrpSpPr/>
        <p:nvPr/>
      </p:nvGrpSpPr>
      <p:grpSpPr>
        <a:xfrm>
          <a:off x="0" y="0"/>
          <a:ext cx="0" cy="0"/>
          <a:chOff x="0" y="0"/>
          <a:chExt cx="0" cy="0"/>
        </a:xfrm>
      </p:grpSpPr>
      <p:sp>
        <p:nvSpPr>
          <p:cNvPr id="272" name="Google Shape;272;p5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rgbClr val="FFFFFF"/>
              </a:buClr>
              <a:buSzPts val="2800"/>
              <a:buFont typeface="Fjalla One"/>
              <a:buNone/>
              <a:defRPr sz="2800">
                <a:solidFill>
                  <a:srgbClr val="FFFFFF"/>
                </a:solidFill>
                <a:latin typeface="Fjalla One"/>
                <a:ea typeface="Fjalla One"/>
                <a:cs typeface="Fjalla One"/>
                <a:sym typeface="Fjalla One"/>
              </a:defRPr>
            </a:lvl1pPr>
            <a:lvl2pPr lvl="1" rtl="0">
              <a:spcBef>
                <a:spcPts val="0"/>
              </a:spcBef>
              <a:spcAft>
                <a:spcPts val="0"/>
              </a:spcAft>
              <a:buClr>
                <a:srgbClr val="FFFFFF"/>
              </a:buClr>
              <a:buSzPts val="2800"/>
              <a:buNone/>
              <a:defRPr sz="2800">
                <a:solidFill>
                  <a:srgbClr val="FFFFFF"/>
                </a:solidFill>
              </a:defRPr>
            </a:lvl2pPr>
            <a:lvl3pPr lvl="2" rtl="0">
              <a:spcBef>
                <a:spcPts val="0"/>
              </a:spcBef>
              <a:spcAft>
                <a:spcPts val="0"/>
              </a:spcAft>
              <a:buClr>
                <a:srgbClr val="FFFFFF"/>
              </a:buClr>
              <a:buSzPts val="2800"/>
              <a:buNone/>
              <a:defRPr sz="2800">
                <a:solidFill>
                  <a:srgbClr val="FFFFFF"/>
                </a:solidFill>
              </a:defRPr>
            </a:lvl3pPr>
            <a:lvl4pPr lvl="3" rtl="0">
              <a:spcBef>
                <a:spcPts val="0"/>
              </a:spcBef>
              <a:spcAft>
                <a:spcPts val="0"/>
              </a:spcAft>
              <a:buClr>
                <a:srgbClr val="FFFFFF"/>
              </a:buClr>
              <a:buSzPts val="2800"/>
              <a:buNone/>
              <a:defRPr sz="2800">
                <a:solidFill>
                  <a:srgbClr val="FFFFFF"/>
                </a:solidFill>
              </a:defRPr>
            </a:lvl4pPr>
            <a:lvl5pPr lvl="4" rtl="0">
              <a:spcBef>
                <a:spcPts val="0"/>
              </a:spcBef>
              <a:spcAft>
                <a:spcPts val="0"/>
              </a:spcAft>
              <a:buClr>
                <a:srgbClr val="FFFFFF"/>
              </a:buClr>
              <a:buSzPts val="2800"/>
              <a:buNone/>
              <a:defRPr sz="2800">
                <a:solidFill>
                  <a:srgbClr val="FFFFFF"/>
                </a:solidFill>
              </a:defRPr>
            </a:lvl5pPr>
            <a:lvl6pPr lvl="5" rtl="0">
              <a:spcBef>
                <a:spcPts val="0"/>
              </a:spcBef>
              <a:spcAft>
                <a:spcPts val="0"/>
              </a:spcAft>
              <a:buClr>
                <a:srgbClr val="FFFFFF"/>
              </a:buClr>
              <a:buSzPts val="2800"/>
              <a:buNone/>
              <a:defRPr sz="2800">
                <a:solidFill>
                  <a:srgbClr val="FFFFFF"/>
                </a:solidFill>
              </a:defRPr>
            </a:lvl6pPr>
            <a:lvl7pPr lvl="6" rtl="0">
              <a:spcBef>
                <a:spcPts val="0"/>
              </a:spcBef>
              <a:spcAft>
                <a:spcPts val="0"/>
              </a:spcAft>
              <a:buClr>
                <a:srgbClr val="FFFFFF"/>
              </a:buClr>
              <a:buSzPts val="2800"/>
              <a:buNone/>
              <a:defRPr sz="2800">
                <a:solidFill>
                  <a:srgbClr val="FFFFFF"/>
                </a:solidFill>
              </a:defRPr>
            </a:lvl7pPr>
            <a:lvl8pPr lvl="7" rtl="0">
              <a:spcBef>
                <a:spcPts val="0"/>
              </a:spcBef>
              <a:spcAft>
                <a:spcPts val="0"/>
              </a:spcAft>
              <a:buClr>
                <a:srgbClr val="FFFFFF"/>
              </a:buClr>
              <a:buSzPts val="2800"/>
              <a:buNone/>
              <a:defRPr sz="2800">
                <a:solidFill>
                  <a:srgbClr val="FFFFFF"/>
                </a:solidFill>
              </a:defRPr>
            </a:lvl8pPr>
            <a:lvl9pPr lvl="8" rtl="0">
              <a:spcBef>
                <a:spcPts val="0"/>
              </a:spcBef>
              <a:spcAft>
                <a:spcPts val="0"/>
              </a:spcAft>
              <a:buClr>
                <a:srgbClr val="FFFFFF"/>
              </a:buClr>
              <a:buSzPts val="2800"/>
              <a:buNone/>
              <a:defRPr sz="2800">
                <a:solidFill>
                  <a:srgbClr val="FFFFFF"/>
                </a:solidFill>
              </a:defRPr>
            </a:lvl9pPr>
          </a:lstStyle>
          <a:p/>
        </p:txBody>
      </p:sp>
      <p:sp>
        <p:nvSpPr>
          <p:cNvPr id="273" name="Google Shape;273;p57"/>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rgbClr val="FFFFFF"/>
              </a:buClr>
              <a:buSzPts val="1800"/>
              <a:buFont typeface="Abel"/>
              <a:buChar char="●"/>
              <a:defRPr sz="1800">
                <a:solidFill>
                  <a:srgbClr val="FFFFFF"/>
                </a:solidFill>
                <a:latin typeface="Abel"/>
                <a:ea typeface="Abel"/>
                <a:cs typeface="Abel"/>
                <a:sym typeface="Abel"/>
              </a:defRPr>
            </a:lvl1pPr>
            <a:lvl2pPr indent="-317500" lvl="1" marL="914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2pPr>
            <a:lvl3pPr indent="-317500" lvl="2" marL="1371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3pPr>
            <a:lvl4pPr indent="-317500" lvl="3" marL="18288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4pPr>
            <a:lvl5pPr indent="-317500" lvl="4" marL="22860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5pPr>
            <a:lvl6pPr indent="-317500" lvl="5" marL="27432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6pPr>
            <a:lvl7pPr indent="-317500" lvl="6" marL="3200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7pPr>
            <a:lvl8pPr indent="-317500" lvl="7" marL="3657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8pPr>
            <a:lvl9pPr indent="-317500" lvl="8" marL="4114800" rtl="0">
              <a:lnSpc>
                <a:spcPct val="100000"/>
              </a:lnSpc>
              <a:spcBef>
                <a:spcPts val="1600"/>
              </a:spcBef>
              <a:spcAft>
                <a:spcPts val="1600"/>
              </a:spcAft>
              <a:buClr>
                <a:srgbClr val="FFFFFF"/>
              </a:buClr>
              <a:buSzPts val="1400"/>
              <a:buFont typeface="Abel"/>
              <a:buChar char="■"/>
              <a:defRPr>
                <a:solidFill>
                  <a:srgbClr val="FFFFFF"/>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 id="2147483713" r:id="rId14"/>
    <p:sldLayoutId id="2147483714" r:id="rId15"/>
    <p:sldLayoutId id="2147483715" r:id="rId16"/>
    <p:sldLayoutId id="2147483716" r:id="rId17"/>
    <p:sldLayoutId id="2147483717" r:id="rId18"/>
    <p:sldLayoutId id="2147483718" r:id="rId19"/>
    <p:sldLayoutId id="2147483719" r:id="rId20"/>
    <p:sldLayoutId id="2147483720" r:id="rId21"/>
    <p:sldLayoutId id="2147483721" r:id="rId22"/>
    <p:sldLayoutId id="2147483722" r:id="rId23"/>
    <p:sldLayoutId id="2147483723" r:id="rId24"/>
    <p:sldLayoutId id="2147483724" r:id="rId25"/>
    <p:sldLayoutId id="2147483725" r:id="rId26"/>
    <p:sldLayoutId id="2147483726"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402" name="Shape 402"/>
        <p:cNvGrpSpPr/>
        <p:nvPr/>
      </p:nvGrpSpPr>
      <p:grpSpPr>
        <a:xfrm>
          <a:off x="0" y="0"/>
          <a:ext cx="0" cy="0"/>
          <a:chOff x="0" y="0"/>
          <a:chExt cx="0" cy="0"/>
        </a:xfrm>
      </p:grpSpPr>
      <p:sp>
        <p:nvSpPr>
          <p:cNvPr id="403" name="Google Shape;403;p8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rgbClr val="FFFFFF"/>
              </a:buClr>
              <a:buSzPts val="2800"/>
              <a:buFont typeface="Fjalla One"/>
              <a:buNone/>
              <a:defRPr sz="2800">
                <a:solidFill>
                  <a:srgbClr val="FFFFFF"/>
                </a:solidFill>
                <a:latin typeface="Fjalla One"/>
                <a:ea typeface="Fjalla One"/>
                <a:cs typeface="Fjalla One"/>
                <a:sym typeface="Fjalla One"/>
              </a:defRPr>
            </a:lvl1pPr>
            <a:lvl2pPr lvl="1" rtl="0">
              <a:spcBef>
                <a:spcPts val="0"/>
              </a:spcBef>
              <a:spcAft>
                <a:spcPts val="0"/>
              </a:spcAft>
              <a:buClr>
                <a:srgbClr val="FFFFFF"/>
              </a:buClr>
              <a:buSzPts val="2800"/>
              <a:buNone/>
              <a:defRPr sz="2800">
                <a:solidFill>
                  <a:srgbClr val="FFFFFF"/>
                </a:solidFill>
              </a:defRPr>
            </a:lvl2pPr>
            <a:lvl3pPr lvl="2" rtl="0">
              <a:spcBef>
                <a:spcPts val="0"/>
              </a:spcBef>
              <a:spcAft>
                <a:spcPts val="0"/>
              </a:spcAft>
              <a:buClr>
                <a:srgbClr val="FFFFFF"/>
              </a:buClr>
              <a:buSzPts val="2800"/>
              <a:buNone/>
              <a:defRPr sz="2800">
                <a:solidFill>
                  <a:srgbClr val="FFFFFF"/>
                </a:solidFill>
              </a:defRPr>
            </a:lvl3pPr>
            <a:lvl4pPr lvl="3" rtl="0">
              <a:spcBef>
                <a:spcPts val="0"/>
              </a:spcBef>
              <a:spcAft>
                <a:spcPts val="0"/>
              </a:spcAft>
              <a:buClr>
                <a:srgbClr val="FFFFFF"/>
              </a:buClr>
              <a:buSzPts val="2800"/>
              <a:buNone/>
              <a:defRPr sz="2800">
                <a:solidFill>
                  <a:srgbClr val="FFFFFF"/>
                </a:solidFill>
              </a:defRPr>
            </a:lvl4pPr>
            <a:lvl5pPr lvl="4" rtl="0">
              <a:spcBef>
                <a:spcPts val="0"/>
              </a:spcBef>
              <a:spcAft>
                <a:spcPts val="0"/>
              </a:spcAft>
              <a:buClr>
                <a:srgbClr val="FFFFFF"/>
              </a:buClr>
              <a:buSzPts val="2800"/>
              <a:buNone/>
              <a:defRPr sz="2800">
                <a:solidFill>
                  <a:srgbClr val="FFFFFF"/>
                </a:solidFill>
              </a:defRPr>
            </a:lvl5pPr>
            <a:lvl6pPr lvl="5" rtl="0">
              <a:spcBef>
                <a:spcPts val="0"/>
              </a:spcBef>
              <a:spcAft>
                <a:spcPts val="0"/>
              </a:spcAft>
              <a:buClr>
                <a:srgbClr val="FFFFFF"/>
              </a:buClr>
              <a:buSzPts val="2800"/>
              <a:buNone/>
              <a:defRPr sz="2800">
                <a:solidFill>
                  <a:srgbClr val="FFFFFF"/>
                </a:solidFill>
              </a:defRPr>
            </a:lvl6pPr>
            <a:lvl7pPr lvl="6" rtl="0">
              <a:spcBef>
                <a:spcPts val="0"/>
              </a:spcBef>
              <a:spcAft>
                <a:spcPts val="0"/>
              </a:spcAft>
              <a:buClr>
                <a:srgbClr val="FFFFFF"/>
              </a:buClr>
              <a:buSzPts val="2800"/>
              <a:buNone/>
              <a:defRPr sz="2800">
                <a:solidFill>
                  <a:srgbClr val="FFFFFF"/>
                </a:solidFill>
              </a:defRPr>
            </a:lvl7pPr>
            <a:lvl8pPr lvl="7" rtl="0">
              <a:spcBef>
                <a:spcPts val="0"/>
              </a:spcBef>
              <a:spcAft>
                <a:spcPts val="0"/>
              </a:spcAft>
              <a:buClr>
                <a:srgbClr val="FFFFFF"/>
              </a:buClr>
              <a:buSzPts val="2800"/>
              <a:buNone/>
              <a:defRPr sz="2800">
                <a:solidFill>
                  <a:srgbClr val="FFFFFF"/>
                </a:solidFill>
              </a:defRPr>
            </a:lvl8pPr>
            <a:lvl9pPr lvl="8" rtl="0">
              <a:spcBef>
                <a:spcPts val="0"/>
              </a:spcBef>
              <a:spcAft>
                <a:spcPts val="0"/>
              </a:spcAft>
              <a:buClr>
                <a:srgbClr val="FFFFFF"/>
              </a:buClr>
              <a:buSzPts val="2800"/>
              <a:buNone/>
              <a:defRPr sz="2800">
                <a:solidFill>
                  <a:srgbClr val="FFFFFF"/>
                </a:solidFill>
              </a:defRPr>
            </a:lvl9pPr>
          </a:lstStyle>
          <a:p/>
        </p:txBody>
      </p:sp>
      <p:sp>
        <p:nvSpPr>
          <p:cNvPr id="404" name="Google Shape;404;p8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rgbClr val="FFFFFF"/>
              </a:buClr>
              <a:buSzPts val="1800"/>
              <a:buFont typeface="Abel"/>
              <a:buChar char="●"/>
              <a:defRPr sz="1800">
                <a:solidFill>
                  <a:srgbClr val="FFFFFF"/>
                </a:solidFill>
                <a:latin typeface="Abel"/>
                <a:ea typeface="Abel"/>
                <a:cs typeface="Abel"/>
                <a:sym typeface="Abel"/>
              </a:defRPr>
            </a:lvl1pPr>
            <a:lvl2pPr indent="-317500" lvl="1" marL="914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2pPr>
            <a:lvl3pPr indent="-317500" lvl="2" marL="1371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3pPr>
            <a:lvl4pPr indent="-317500" lvl="3" marL="18288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4pPr>
            <a:lvl5pPr indent="-317500" lvl="4" marL="22860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5pPr>
            <a:lvl6pPr indent="-317500" lvl="5" marL="27432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6pPr>
            <a:lvl7pPr indent="-317500" lvl="6" marL="3200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7pPr>
            <a:lvl8pPr indent="-317500" lvl="7" marL="3657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8pPr>
            <a:lvl9pPr indent="-317500" lvl="8" marL="4114800" rtl="0">
              <a:lnSpc>
                <a:spcPct val="100000"/>
              </a:lnSpc>
              <a:spcBef>
                <a:spcPts val="1600"/>
              </a:spcBef>
              <a:spcAft>
                <a:spcPts val="1600"/>
              </a:spcAft>
              <a:buClr>
                <a:srgbClr val="FFFFFF"/>
              </a:buClr>
              <a:buSzPts val="1400"/>
              <a:buFont typeface="Abel"/>
              <a:buChar char="■"/>
              <a:defRPr>
                <a:solidFill>
                  <a:srgbClr val="FFFFFF"/>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33" name="Shape 533"/>
        <p:cNvGrpSpPr/>
        <p:nvPr/>
      </p:nvGrpSpPr>
      <p:grpSpPr>
        <a:xfrm>
          <a:off x="0" y="0"/>
          <a:ext cx="0" cy="0"/>
          <a:chOff x="0" y="0"/>
          <a:chExt cx="0" cy="0"/>
        </a:xfrm>
      </p:grpSpPr>
      <p:sp>
        <p:nvSpPr>
          <p:cNvPr id="534" name="Google Shape;534;p11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rgbClr val="FFFFFF"/>
              </a:buClr>
              <a:buSzPts val="2800"/>
              <a:buFont typeface="Fjalla One"/>
              <a:buNone/>
              <a:defRPr sz="2800">
                <a:solidFill>
                  <a:srgbClr val="FFFFFF"/>
                </a:solidFill>
                <a:latin typeface="Fjalla One"/>
                <a:ea typeface="Fjalla One"/>
                <a:cs typeface="Fjalla One"/>
                <a:sym typeface="Fjalla One"/>
              </a:defRPr>
            </a:lvl1pPr>
            <a:lvl2pPr lvl="1" rtl="0">
              <a:spcBef>
                <a:spcPts val="0"/>
              </a:spcBef>
              <a:spcAft>
                <a:spcPts val="0"/>
              </a:spcAft>
              <a:buClr>
                <a:srgbClr val="FFFFFF"/>
              </a:buClr>
              <a:buSzPts val="2800"/>
              <a:buNone/>
              <a:defRPr sz="2800">
                <a:solidFill>
                  <a:srgbClr val="FFFFFF"/>
                </a:solidFill>
              </a:defRPr>
            </a:lvl2pPr>
            <a:lvl3pPr lvl="2" rtl="0">
              <a:spcBef>
                <a:spcPts val="0"/>
              </a:spcBef>
              <a:spcAft>
                <a:spcPts val="0"/>
              </a:spcAft>
              <a:buClr>
                <a:srgbClr val="FFFFFF"/>
              </a:buClr>
              <a:buSzPts val="2800"/>
              <a:buNone/>
              <a:defRPr sz="2800">
                <a:solidFill>
                  <a:srgbClr val="FFFFFF"/>
                </a:solidFill>
              </a:defRPr>
            </a:lvl3pPr>
            <a:lvl4pPr lvl="3" rtl="0">
              <a:spcBef>
                <a:spcPts val="0"/>
              </a:spcBef>
              <a:spcAft>
                <a:spcPts val="0"/>
              </a:spcAft>
              <a:buClr>
                <a:srgbClr val="FFFFFF"/>
              </a:buClr>
              <a:buSzPts val="2800"/>
              <a:buNone/>
              <a:defRPr sz="2800">
                <a:solidFill>
                  <a:srgbClr val="FFFFFF"/>
                </a:solidFill>
              </a:defRPr>
            </a:lvl4pPr>
            <a:lvl5pPr lvl="4" rtl="0">
              <a:spcBef>
                <a:spcPts val="0"/>
              </a:spcBef>
              <a:spcAft>
                <a:spcPts val="0"/>
              </a:spcAft>
              <a:buClr>
                <a:srgbClr val="FFFFFF"/>
              </a:buClr>
              <a:buSzPts val="2800"/>
              <a:buNone/>
              <a:defRPr sz="2800">
                <a:solidFill>
                  <a:srgbClr val="FFFFFF"/>
                </a:solidFill>
              </a:defRPr>
            </a:lvl5pPr>
            <a:lvl6pPr lvl="5" rtl="0">
              <a:spcBef>
                <a:spcPts val="0"/>
              </a:spcBef>
              <a:spcAft>
                <a:spcPts val="0"/>
              </a:spcAft>
              <a:buClr>
                <a:srgbClr val="FFFFFF"/>
              </a:buClr>
              <a:buSzPts val="2800"/>
              <a:buNone/>
              <a:defRPr sz="2800">
                <a:solidFill>
                  <a:srgbClr val="FFFFFF"/>
                </a:solidFill>
              </a:defRPr>
            </a:lvl6pPr>
            <a:lvl7pPr lvl="6" rtl="0">
              <a:spcBef>
                <a:spcPts val="0"/>
              </a:spcBef>
              <a:spcAft>
                <a:spcPts val="0"/>
              </a:spcAft>
              <a:buClr>
                <a:srgbClr val="FFFFFF"/>
              </a:buClr>
              <a:buSzPts val="2800"/>
              <a:buNone/>
              <a:defRPr sz="2800">
                <a:solidFill>
                  <a:srgbClr val="FFFFFF"/>
                </a:solidFill>
              </a:defRPr>
            </a:lvl7pPr>
            <a:lvl8pPr lvl="7" rtl="0">
              <a:spcBef>
                <a:spcPts val="0"/>
              </a:spcBef>
              <a:spcAft>
                <a:spcPts val="0"/>
              </a:spcAft>
              <a:buClr>
                <a:srgbClr val="FFFFFF"/>
              </a:buClr>
              <a:buSzPts val="2800"/>
              <a:buNone/>
              <a:defRPr sz="2800">
                <a:solidFill>
                  <a:srgbClr val="FFFFFF"/>
                </a:solidFill>
              </a:defRPr>
            </a:lvl8pPr>
            <a:lvl9pPr lvl="8" rtl="0">
              <a:spcBef>
                <a:spcPts val="0"/>
              </a:spcBef>
              <a:spcAft>
                <a:spcPts val="0"/>
              </a:spcAft>
              <a:buClr>
                <a:srgbClr val="FFFFFF"/>
              </a:buClr>
              <a:buSzPts val="2800"/>
              <a:buNone/>
              <a:defRPr sz="2800">
                <a:solidFill>
                  <a:srgbClr val="FFFFFF"/>
                </a:solidFill>
              </a:defRPr>
            </a:lvl9pPr>
          </a:lstStyle>
          <a:p/>
        </p:txBody>
      </p:sp>
      <p:sp>
        <p:nvSpPr>
          <p:cNvPr id="535" name="Google Shape;535;p11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rgbClr val="FFFFFF"/>
              </a:buClr>
              <a:buSzPts val="1800"/>
              <a:buFont typeface="Abel"/>
              <a:buChar char="●"/>
              <a:defRPr sz="1800">
                <a:solidFill>
                  <a:srgbClr val="FFFFFF"/>
                </a:solidFill>
                <a:latin typeface="Abel"/>
                <a:ea typeface="Abel"/>
                <a:cs typeface="Abel"/>
                <a:sym typeface="Abel"/>
              </a:defRPr>
            </a:lvl1pPr>
            <a:lvl2pPr indent="-317500" lvl="1" marL="914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2pPr>
            <a:lvl3pPr indent="-317500" lvl="2" marL="1371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3pPr>
            <a:lvl4pPr indent="-317500" lvl="3" marL="18288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4pPr>
            <a:lvl5pPr indent="-317500" lvl="4" marL="22860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5pPr>
            <a:lvl6pPr indent="-317500" lvl="5" marL="27432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6pPr>
            <a:lvl7pPr indent="-317500" lvl="6" marL="32004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7pPr>
            <a:lvl8pPr indent="-317500" lvl="7" marL="3657600" rtl="0">
              <a:lnSpc>
                <a:spcPct val="100000"/>
              </a:lnSpc>
              <a:spcBef>
                <a:spcPts val="1600"/>
              </a:spcBef>
              <a:spcAft>
                <a:spcPts val="0"/>
              </a:spcAft>
              <a:buClr>
                <a:srgbClr val="FFFFFF"/>
              </a:buClr>
              <a:buSzPts val="1400"/>
              <a:buFont typeface="Abel"/>
              <a:buChar char="○"/>
              <a:defRPr>
                <a:solidFill>
                  <a:srgbClr val="FFFFFF"/>
                </a:solidFill>
                <a:latin typeface="Abel"/>
                <a:ea typeface="Abel"/>
                <a:cs typeface="Abel"/>
                <a:sym typeface="Abel"/>
              </a:defRPr>
            </a:lvl8pPr>
            <a:lvl9pPr indent="-317500" lvl="8" marL="4114800" rtl="0">
              <a:lnSpc>
                <a:spcPct val="100000"/>
              </a:lnSpc>
              <a:spcBef>
                <a:spcPts val="1600"/>
              </a:spcBef>
              <a:spcAft>
                <a:spcPts val="1600"/>
              </a:spcAft>
              <a:buClr>
                <a:srgbClr val="FFFFFF"/>
              </a:buClr>
              <a:buSzPts val="1400"/>
              <a:buFont typeface="Abel"/>
              <a:buChar char="■"/>
              <a:defRPr>
                <a:solidFill>
                  <a:srgbClr val="FFFFFF"/>
                </a:solidFill>
                <a:latin typeface="Abel"/>
                <a:ea typeface="Abel"/>
                <a:cs typeface="Abel"/>
                <a:sym typeface="Abel"/>
              </a:defRPr>
            </a:lvl9pPr>
          </a:lstStyle>
          <a:p/>
        </p:txBody>
      </p:sp>
    </p:spTree>
  </p:cSld>
  <p:clrMap accent1="accent1" accent2="accent2" accent3="accent3" accent4="accent4" accent5="accent5" accent6="accent6" bg1="lt1" bg2="dk2" tx1="dk1" tx2="lt2" folHlink="folHlink" hlink="hlink"/>
  <p:sldLayoutIdLst>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 id="2147483764" r:id="rId13"/>
    <p:sldLayoutId id="2147483765" r:id="rId14"/>
    <p:sldLayoutId id="2147483766" r:id="rId15"/>
    <p:sldLayoutId id="2147483767" r:id="rId16"/>
    <p:sldLayoutId id="2147483768" r:id="rId17"/>
    <p:sldLayoutId id="2147483769" r:id="rId18"/>
    <p:sldLayoutId id="2147483770" r:id="rId19"/>
    <p:sldLayoutId id="2147483771" r:id="rId20"/>
    <p:sldLayoutId id="2147483772" r:id="rId21"/>
    <p:sldLayoutId id="2147483773" r:id="rId22"/>
    <p:sldLayoutId id="2147483774" r:id="rId23"/>
    <p:sldLayoutId id="2147483775" r:id="rId24"/>
    <p:sldLayoutId id="2147483776" r:id="rId25"/>
    <p:sldLayoutId id="2147483777" r:id="rId26"/>
    <p:sldLayoutId id="2147483778"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google">
    <p:bg>
      <p:bgPr>
        <a:solidFill>
          <a:schemeClr val="lt1"/>
        </a:solidFill>
      </p:bgPr>
    </p:bg>
    <p:spTree>
      <p:nvGrpSpPr>
        <p:cNvPr id="664" name="Shape 664"/>
        <p:cNvGrpSpPr/>
        <p:nvPr/>
      </p:nvGrpSpPr>
      <p:grpSpPr>
        <a:xfrm>
          <a:off x="0" y="0"/>
          <a:ext cx="0" cy="0"/>
          <a:chOff x="0" y="0"/>
          <a:chExt cx="0" cy="0"/>
        </a:xfrm>
      </p:grpSpPr>
      <p:grpSp>
        <p:nvGrpSpPr>
          <p:cNvPr id="665" name="Google Shape;665;p138"/>
          <p:cNvGrpSpPr/>
          <p:nvPr/>
        </p:nvGrpSpPr>
        <p:grpSpPr>
          <a:xfrm>
            <a:off x="424970" y="4773055"/>
            <a:ext cx="637177" cy="207613"/>
            <a:chOff x="0" y="0"/>
            <a:chExt cx="2077525" cy="676925"/>
          </a:xfrm>
        </p:grpSpPr>
        <p:sp>
          <p:nvSpPr>
            <p:cNvPr id="666" name="Google Shape;666;p138"/>
            <p:cNvSpPr/>
            <p:nvPr/>
          </p:nvSpPr>
          <p:spPr>
            <a:xfrm>
              <a:off x="0" y="0"/>
              <a:ext cx="511375" cy="524800"/>
            </a:xfrm>
            <a:custGeom>
              <a:rect b="b" l="l" r="r" t="t"/>
              <a:pathLst>
                <a:path extrusionOk="0" h="20992" w="20455">
                  <a:moveTo>
                    <a:pt x="10700" y="12450"/>
                  </a:moveTo>
                  <a:lnTo>
                    <a:pt x="10700" y="9583"/>
                  </a:lnTo>
                  <a:lnTo>
                    <a:pt x="20300" y="9583"/>
                  </a:lnTo>
                  <a:cubicBezTo>
                    <a:pt x="20398" y="10088"/>
                    <a:pt x="20455" y="10690"/>
                    <a:pt x="20455" y="11341"/>
                  </a:cubicBezTo>
                  <a:cubicBezTo>
                    <a:pt x="20455" y="13491"/>
                    <a:pt x="19866" y="16154"/>
                    <a:pt x="17972" y="18048"/>
                  </a:cubicBezTo>
                  <a:cubicBezTo>
                    <a:pt x="16129" y="19968"/>
                    <a:pt x="13773" y="20992"/>
                    <a:pt x="10650" y="20992"/>
                  </a:cubicBezTo>
                  <a:cubicBezTo>
                    <a:pt x="4864" y="20993"/>
                    <a:pt x="0" y="16282"/>
                    <a:pt x="0" y="10496"/>
                  </a:cubicBezTo>
                  <a:cubicBezTo>
                    <a:pt x="0" y="4710"/>
                    <a:pt x="4864" y="0"/>
                    <a:pt x="10650" y="0"/>
                  </a:cubicBezTo>
                  <a:cubicBezTo>
                    <a:pt x="13850" y="0"/>
                    <a:pt x="16129" y="1254"/>
                    <a:pt x="17844" y="2893"/>
                  </a:cubicBezTo>
                  <a:lnTo>
                    <a:pt x="15822" y="4915"/>
                  </a:lnTo>
                  <a:cubicBezTo>
                    <a:pt x="14593" y="3763"/>
                    <a:pt x="12929" y="2867"/>
                    <a:pt x="10651" y="2867"/>
                  </a:cubicBezTo>
                  <a:cubicBezTo>
                    <a:pt x="6427" y="2867"/>
                    <a:pt x="3124" y="6272"/>
                    <a:pt x="3124" y="10496"/>
                  </a:cubicBezTo>
                  <a:cubicBezTo>
                    <a:pt x="3124" y="14720"/>
                    <a:pt x="6427" y="18125"/>
                    <a:pt x="10651" y="18125"/>
                  </a:cubicBezTo>
                  <a:cubicBezTo>
                    <a:pt x="13390" y="18125"/>
                    <a:pt x="14952" y="17024"/>
                    <a:pt x="15950" y="16026"/>
                  </a:cubicBezTo>
                  <a:cubicBezTo>
                    <a:pt x="16764" y="15213"/>
                    <a:pt x="17299" y="14046"/>
                    <a:pt x="17507" y="12450"/>
                  </a:cubicBezTo>
                  <a:lnTo>
                    <a:pt x="10700" y="12450"/>
                  </a:ln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138"/>
            <p:cNvSpPr/>
            <p:nvPr/>
          </p:nvSpPr>
          <p:spPr>
            <a:xfrm>
              <a:off x="540400" y="187300"/>
              <a:ext cx="339200" cy="337950"/>
            </a:xfrm>
            <a:custGeom>
              <a:rect b="b" l="l" r="r" t="t"/>
              <a:pathLst>
                <a:path extrusionOk="0" h="13518" w="13568">
                  <a:moveTo>
                    <a:pt x="13568" y="6759"/>
                  </a:moveTo>
                  <a:cubicBezTo>
                    <a:pt x="13568" y="10650"/>
                    <a:pt x="10522" y="13518"/>
                    <a:pt x="6784" y="13518"/>
                  </a:cubicBezTo>
                  <a:cubicBezTo>
                    <a:pt x="3046" y="13518"/>
                    <a:pt x="0" y="10651"/>
                    <a:pt x="0" y="6759"/>
                  </a:cubicBezTo>
                  <a:cubicBezTo>
                    <a:pt x="0" y="2842"/>
                    <a:pt x="3046" y="0"/>
                    <a:pt x="6784" y="0"/>
                  </a:cubicBezTo>
                  <a:cubicBezTo>
                    <a:pt x="10522" y="0"/>
                    <a:pt x="13568" y="2842"/>
                    <a:pt x="13568" y="6759"/>
                  </a:cubicBezTo>
                  <a:close/>
                  <a:moveTo>
                    <a:pt x="10599" y="6759"/>
                  </a:moveTo>
                  <a:cubicBezTo>
                    <a:pt x="10599" y="4327"/>
                    <a:pt x="8833" y="2663"/>
                    <a:pt x="6785" y="2663"/>
                  </a:cubicBezTo>
                  <a:cubicBezTo>
                    <a:pt x="4737" y="2663"/>
                    <a:pt x="2970" y="4327"/>
                    <a:pt x="2970" y="6759"/>
                  </a:cubicBezTo>
                  <a:cubicBezTo>
                    <a:pt x="2970" y="9165"/>
                    <a:pt x="4736" y="10855"/>
                    <a:pt x="6785" y="10855"/>
                  </a:cubicBezTo>
                  <a:cubicBezTo>
                    <a:pt x="8832" y="10855"/>
                    <a:pt x="10599" y="9165"/>
                    <a:pt x="10599" y="6759"/>
                  </a:cubicBez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138"/>
            <p:cNvSpPr/>
            <p:nvPr/>
          </p:nvSpPr>
          <p:spPr>
            <a:xfrm>
              <a:off x="910400" y="187300"/>
              <a:ext cx="339200" cy="337950"/>
            </a:xfrm>
            <a:custGeom>
              <a:rect b="b" l="l" r="r" t="t"/>
              <a:pathLst>
                <a:path extrusionOk="0" h="13518" w="13568">
                  <a:moveTo>
                    <a:pt x="13568" y="6759"/>
                  </a:moveTo>
                  <a:cubicBezTo>
                    <a:pt x="13568" y="10650"/>
                    <a:pt x="10522" y="13518"/>
                    <a:pt x="6784" y="13518"/>
                  </a:cubicBezTo>
                  <a:cubicBezTo>
                    <a:pt x="3046" y="13518"/>
                    <a:pt x="0" y="10651"/>
                    <a:pt x="0" y="6759"/>
                  </a:cubicBezTo>
                  <a:cubicBezTo>
                    <a:pt x="0" y="2842"/>
                    <a:pt x="3046" y="0"/>
                    <a:pt x="6784" y="0"/>
                  </a:cubicBezTo>
                  <a:cubicBezTo>
                    <a:pt x="10522" y="0"/>
                    <a:pt x="13568" y="2842"/>
                    <a:pt x="13568" y="6759"/>
                  </a:cubicBezTo>
                  <a:close/>
                  <a:moveTo>
                    <a:pt x="10599" y="6759"/>
                  </a:moveTo>
                  <a:cubicBezTo>
                    <a:pt x="10599" y="4327"/>
                    <a:pt x="8833" y="2663"/>
                    <a:pt x="6785" y="2663"/>
                  </a:cubicBezTo>
                  <a:cubicBezTo>
                    <a:pt x="4737" y="2663"/>
                    <a:pt x="2970" y="4327"/>
                    <a:pt x="2970" y="6759"/>
                  </a:cubicBezTo>
                  <a:cubicBezTo>
                    <a:pt x="2970" y="9165"/>
                    <a:pt x="4736" y="10855"/>
                    <a:pt x="6785" y="10855"/>
                  </a:cubicBezTo>
                  <a:cubicBezTo>
                    <a:pt x="8832" y="10855"/>
                    <a:pt x="10599" y="9165"/>
                    <a:pt x="10599" y="6759"/>
                  </a:cubicBez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138"/>
            <p:cNvSpPr/>
            <p:nvPr/>
          </p:nvSpPr>
          <p:spPr>
            <a:xfrm>
              <a:off x="1280400" y="187325"/>
              <a:ext cx="323850" cy="489600"/>
            </a:xfrm>
            <a:custGeom>
              <a:rect b="b" l="l" r="r" t="t"/>
              <a:pathLst>
                <a:path extrusionOk="0" h="19584" w="12954">
                  <a:moveTo>
                    <a:pt x="12954" y="409"/>
                  </a:moveTo>
                  <a:lnTo>
                    <a:pt x="12954" y="12544"/>
                  </a:lnTo>
                  <a:cubicBezTo>
                    <a:pt x="12954" y="17536"/>
                    <a:pt x="10010" y="19584"/>
                    <a:pt x="6528" y="19584"/>
                  </a:cubicBezTo>
                  <a:cubicBezTo>
                    <a:pt x="3251" y="19584"/>
                    <a:pt x="1280" y="17382"/>
                    <a:pt x="537" y="15590"/>
                  </a:cubicBezTo>
                  <a:lnTo>
                    <a:pt x="3123" y="14515"/>
                  </a:lnTo>
                  <a:cubicBezTo>
                    <a:pt x="3584" y="15616"/>
                    <a:pt x="4710" y="16922"/>
                    <a:pt x="6528" y="16922"/>
                  </a:cubicBezTo>
                  <a:cubicBezTo>
                    <a:pt x="8755" y="16922"/>
                    <a:pt x="10138" y="15539"/>
                    <a:pt x="10138" y="12954"/>
                  </a:cubicBezTo>
                  <a:lnTo>
                    <a:pt x="10138" y="11981"/>
                  </a:lnTo>
                  <a:lnTo>
                    <a:pt x="10036" y="11981"/>
                  </a:lnTo>
                  <a:cubicBezTo>
                    <a:pt x="9370" y="12800"/>
                    <a:pt x="8090" y="13517"/>
                    <a:pt x="6477" y="13517"/>
                  </a:cubicBezTo>
                  <a:cubicBezTo>
                    <a:pt x="3098" y="13517"/>
                    <a:pt x="0" y="10573"/>
                    <a:pt x="0" y="6784"/>
                  </a:cubicBezTo>
                  <a:cubicBezTo>
                    <a:pt x="0" y="2969"/>
                    <a:pt x="3098" y="0"/>
                    <a:pt x="6477" y="0"/>
                  </a:cubicBezTo>
                  <a:cubicBezTo>
                    <a:pt x="8090" y="0"/>
                    <a:pt x="9370" y="717"/>
                    <a:pt x="10036" y="1511"/>
                  </a:cubicBezTo>
                  <a:lnTo>
                    <a:pt x="10138" y="1511"/>
                  </a:lnTo>
                  <a:lnTo>
                    <a:pt x="10138" y="409"/>
                  </a:lnTo>
                  <a:lnTo>
                    <a:pt x="12954" y="409"/>
                  </a:lnTo>
                  <a:close/>
                  <a:moveTo>
                    <a:pt x="10343" y="6784"/>
                  </a:moveTo>
                  <a:cubicBezTo>
                    <a:pt x="10343" y="4403"/>
                    <a:pt x="8756" y="2662"/>
                    <a:pt x="6733" y="2662"/>
                  </a:cubicBezTo>
                  <a:cubicBezTo>
                    <a:pt x="4685" y="2662"/>
                    <a:pt x="2970" y="4403"/>
                    <a:pt x="2970" y="6784"/>
                  </a:cubicBezTo>
                  <a:cubicBezTo>
                    <a:pt x="2970" y="9139"/>
                    <a:pt x="4685" y="10855"/>
                    <a:pt x="6733" y="10855"/>
                  </a:cubicBezTo>
                  <a:cubicBezTo>
                    <a:pt x="8755" y="10854"/>
                    <a:pt x="10343" y="9139"/>
                    <a:pt x="10343" y="6784"/>
                  </a:cubicBez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38"/>
            <p:cNvSpPr/>
            <p:nvPr/>
          </p:nvSpPr>
          <p:spPr>
            <a:xfrm>
              <a:off x="1655750" y="20000"/>
              <a:ext cx="74250" cy="495000"/>
            </a:xfrm>
            <a:custGeom>
              <a:rect b="b" l="l" r="r" t="t"/>
              <a:pathLst>
                <a:path extrusionOk="0" h="19800" w="2970">
                  <a:moveTo>
                    <a:pt x="2970" y="0"/>
                  </a:moveTo>
                  <a:lnTo>
                    <a:pt x="2970" y="19800"/>
                  </a:lnTo>
                  <a:lnTo>
                    <a:pt x="0" y="19800"/>
                  </a:lnTo>
                  <a:lnTo>
                    <a:pt x="0" y="0"/>
                  </a:lnTo>
                  <a:lnTo>
                    <a:pt x="2970" y="0"/>
                  </a:ln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38"/>
            <p:cNvSpPr/>
            <p:nvPr/>
          </p:nvSpPr>
          <p:spPr>
            <a:xfrm>
              <a:off x="1765825" y="187275"/>
              <a:ext cx="311700" cy="337950"/>
            </a:xfrm>
            <a:custGeom>
              <a:rect b="b" l="l" r="r" t="t"/>
              <a:pathLst>
                <a:path extrusionOk="0" h="13518" w="12468">
                  <a:moveTo>
                    <a:pt x="10035" y="8987"/>
                  </a:moveTo>
                  <a:lnTo>
                    <a:pt x="12339" y="10523"/>
                  </a:lnTo>
                  <a:cubicBezTo>
                    <a:pt x="11596" y="11624"/>
                    <a:pt x="9804" y="13518"/>
                    <a:pt x="6707" y="13518"/>
                  </a:cubicBezTo>
                  <a:cubicBezTo>
                    <a:pt x="2867" y="13518"/>
                    <a:pt x="0" y="10548"/>
                    <a:pt x="0" y="6759"/>
                  </a:cubicBezTo>
                  <a:cubicBezTo>
                    <a:pt x="0" y="2739"/>
                    <a:pt x="2893" y="0"/>
                    <a:pt x="6375" y="0"/>
                  </a:cubicBezTo>
                  <a:cubicBezTo>
                    <a:pt x="9882" y="0"/>
                    <a:pt x="11598" y="2791"/>
                    <a:pt x="12161" y="4301"/>
                  </a:cubicBezTo>
                  <a:lnTo>
                    <a:pt x="12468" y="5069"/>
                  </a:lnTo>
                  <a:lnTo>
                    <a:pt x="3431" y="8807"/>
                  </a:lnTo>
                  <a:cubicBezTo>
                    <a:pt x="4122" y="10164"/>
                    <a:pt x="5198" y="10855"/>
                    <a:pt x="6708" y="10855"/>
                  </a:cubicBezTo>
                  <a:cubicBezTo>
                    <a:pt x="8217" y="10856"/>
                    <a:pt x="9267" y="10114"/>
                    <a:pt x="10035" y="8987"/>
                  </a:cubicBezTo>
                  <a:close/>
                  <a:moveTo>
                    <a:pt x="2943" y="6555"/>
                  </a:moveTo>
                  <a:lnTo>
                    <a:pt x="8985" y="4046"/>
                  </a:lnTo>
                  <a:cubicBezTo>
                    <a:pt x="8652" y="3201"/>
                    <a:pt x="7654" y="2612"/>
                    <a:pt x="6476" y="2612"/>
                  </a:cubicBezTo>
                  <a:cubicBezTo>
                    <a:pt x="4966" y="2613"/>
                    <a:pt x="2867" y="3944"/>
                    <a:pt x="2943" y="6555"/>
                  </a:cubicBezTo>
                  <a:close/>
                </a:path>
              </a:pathLst>
            </a:custGeom>
            <a:solidFill>
              <a:schemeClr val="l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 name="Google Shape;672;p138"/>
          <p:cNvSpPr txBox="1"/>
          <p:nvPr/>
        </p:nvSpPr>
        <p:spPr>
          <a:xfrm>
            <a:off x="5085675" y="4699923"/>
            <a:ext cx="3561000" cy="393600"/>
          </a:xfrm>
          <a:prstGeom prst="rect">
            <a:avLst/>
          </a:prstGeom>
          <a:noFill/>
          <a:ln>
            <a:noFill/>
          </a:ln>
        </p:spPr>
        <p:txBody>
          <a:bodyPr anchorCtr="0" anchor="ctr" bIns="91425" lIns="91425" spcFirstLastPara="1" rIns="91425" wrap="square" tIns="91425">
            <a:noAutofit/>
          </a:bodyPr>
          <a:lstStyle/>
          <a:p>
            <a:pPr indent="0" lvl="0" marL="0" marR="0" rtl="0" algn="r">
              <a:lnSpc>
                <a:spcPct val="95000"/>
              </a:lnSpc>
              <a:spcBef>
                <a:spcPts val="0"/>
              </a:spcBef>
              <a:spcAft>
                <a:spcPts val="0"/>
              </a:spcAft>
              <a:buClr>
                <a:srgbClr val="000000"/>
              </a:buClr>
              <a:buSzPts val="900"/>
              <a:buFont typeface="Arial"/>
              <a:buNone/>
            </a:pPr>
            <a:r>
              <a:rPr b="0" i="0" lang="en" sz="900" u="none" cap="none" strike="noStrike">
                <a:solidFill>
                  <a:schemeClr val="lt2"/>
                </a:solidFill>
                <a:latin typeface="Roboto"/>
                <a:ea typeface="Roboto"/>
                <a:cs typeface="Roboto"/>
                <a:sym typeface="Roboto"/>
              </a:rPr>
              <a:t>Confidential &amp; Proprietary</a:t>
            </a:r>
            <a:endParaRPr b="0" i="0" sz="900" u="none" cap="none" strike="noStrike">
              <a:solidFill>
                <a:schemeClr val="lt2"/>
              </a:solidFill>
              <a:latin typeface="Roboto"/>
              <a:ea typeface="Roboto"/>
              <a:cs typeface="Roboto"/>
              <a:sym typeface="Roboto"/>
            </a:endParaRPr>
          </a:p>
        </p:txBody>
      </p:sp>
      <p:sp>
        <p:nvSpPr>
          <p:cNvPr id="673" name="Google Shape;673;p13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1pPr>
            <a:lvl2pPr lvl="1"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2pPr>
            <a:lvl3pPr lvl="2"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3pPr>
            <a:lvl4pPr lvl="3"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4pPr>
            <a:lvl5pPr lvl="4"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5pPr>
            <a:lvl6pPr lvl="5"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6pPr>
            <a:lvl7pPr lvl="6"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7pPr>
            <a:lvl8pPr lvl="7"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8pPr>
            <a:lvl9pPr lvl="8" marR="0" rtl="0" algn="l">
              <a:lnSpc>
                <a:spcPct val="100000"/>
              </a:lnSpc>
              <a:spcBef>
                <a:spcPts val="0"/>
              </a:spcBef>
              <a:spcAft>
                <a:spcPts val="0"/>
              </a:spcAft>
              <a:buClr>
                <a:schemeClr val="dk1"/>
              </a:buClr>
              <a:buSzPts val="2800"/>
              <a:buFont typeface="Roboto"/>
              <a:buNone/>
              <a:defRPr b="1" i="0" sz="2800" u="none" cap="none" strike="noStrike">
                <a:solidFill>
                  <a:schemeClr val="dk1"/>
                </a:solidFill>
                <a:latin typeface="Roboto"/>
                <a:ea typeface="Roboto"/>
                <a:cs typeface="Roboto"/>
                <a:sym typeface="Roboto"/>
              </a:defRPr>
            </a:lvl9pPr>
          </a:lstStyle>
          <a:p/>
        </p:txBody>
      </p:sp>
      <p:sp>
        <p:nvSpPr>
          <p:cNvPr id="674" name="Google Shape;674;p138"/>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15000"/>
              </a:lnSpc>
              <a:spcBef>
                <a:spcPts val="0"/>
              </a:spcBef>
              <a:spcAft>
                <a:spcPts val="0"/>
              </a:spcAft>
              <a:buClr>
                <a:schemeClr val="dk2"/>
              </a:buClr>
              <a:buSzPts val="1800"/>
              <a:buFont typeface="Roboto"/>
              <a:buChar char="●"/>
              <a:defRPr b="0" i="0" sz="1800" u="none" cap="none" strike="noStrike">
                <a:solidFill>
                  <a:schemeClr val="dk2"/>
                </a:solidFill>
                <a:latin typeface="Roboto"/>
                <a:ea typeface="Roboto"/>
                <a:cs typeface="Roboto"/>
                <a:sym typeface="Roboto"/>
              </a:defRPr>
            </a:lvl1pPr>
            <a:lvl2pPr indent="-317500" lvl="1" marL="9144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2pPr>
            <a:lvl3pPr indent="-317500" lvl="2" marL="13716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3pPr>
            <a:lvl4pPr indent="-317500" lvl="3" marL="18288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4pPr>
            <a:lvl5pPr indent="-317500" lvl="4" marL="22860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5pPr>
            <a:lvl6pPr indent="-317500" lvl="5" marL="27432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6pPr>
            <a:lvl7pPr indent="-317500" lvl="6" marL="32004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7pPr>
            <a:lvl8pPr indent="-317500" lvl="7" marL="3657600" marR="0" rtl="0" algn="l">
              <a:lnSpc>
                <a:spcPct val="115000"/>
              </a:lnSpc>
              <a:spcBef>
                <a:spcPts val="1600"/>
              </a:spcBef>
              <a:spcAft>
                <a:spcPts val="0"/>
              </a:spcAft>
              <a:buClr>
                <a:schemeClr val="dk2"/>
              </a:buClr>
              <a:buSzPts val="1400"/>
              <a:buFont typeface="Roboto"/>
              <a:buChar char="○"/>
              <a:defRPr b="0" i="0" sz="1400" u="none" cap="none" strike="noStrike">
                <a:solidFill>
                  <a:schemeClr val="dk2"/>
                </a:solidFill>
                <a:latin typeface="Roboto"/>
                <a:ea typeface="Roboto"/>
                <a:cs typeface="Roboto"/>
                <a:sym typeface="Roboto"/>
              </a:defRPr>
            </a:lvl8pPr>
            <a:lvl9pPr indent="-317500" lvl="8" marL="4114800" marR="0" rtl="0" algn="l">
              <a:lnSpc>
                <a:spcPct val="115000"/>
              </a:lnSpc>
              <a:spcBef>
                <a:spcPts val="1600"/>
              </a:spcBef>
              <a:spcAft>
                <a:spcPts val="1600"/>
              </a:spcAft>
              <a:buClr>
                <a:schemeClr val="dk2"/>
              </a:buClr>
              <a:buSzPts val="1400"/>
              <a:buFont typeface="Roboto"/>
              <a:buChar char="■"/>
              <a:defRPr b="0" i="0" sz="1400" u="none" cap="none" strike="noStrike">
                <a:solidFill>
                  <a:schemeClr val="dk2"/>
                </a:solidFill>
                <a:latin typeface="Roboto"/>
                <a:ea typeface="Roboto"/>
                <a:cs typeface="Roboto"/>
                <a:sym typeface="Roboto"/>
              </a:defRPr>
            </a:lvl9pPr>
          </a:lstStyle>
          <a:p/>
        </p:txBody>
      </p:sp>
      <p:sp>
        <p:nvSpPr>
          <p:cNvPr id="675" name="Google Shape;675;p138"/>
          <p:cNvSpPr txBox="1"/>
          <p:nvPr>
            <p:ph idx="12" type="sldNum"/>
          </p:nvPr>
        </p:nvSpPr>
        <p:spPr>
          <a:xfrm>
            <a:off x="8523550" y="4686300"/>
            <a:ext cx="548700" cy="479100"/>
          </a:xfrm>
          <a:prstGeom prst="rect">
            <a:avLst/>
          </a:prstGeom>
          <a:noFill/>
          <a:ln>
            <a:noFill/>
          </a:ln>
        </p:spPr>
        <p:txBody>
          <a:bodyPr anchorCtr="0" anchor="ctr" bIns="91425" lIns="91425" spcFirstLastPara="1" rIns="91425" wrap="square" tIns="91425">
            <a:no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lt2"/>
                </a:solidFill>
                <a:latin typeface="Roboto"/>
                <a:ea typeface="Roboto"/>
                <a:cs typeface="Roboto"/>
                <a:sym typeface="Roboto"/>
              </a:defRPr>
            </a:lvl9pPr>
          </a:lstStyle>
          <a:p>
            <a:pPr indent="0" lvl="0" marL="0" rtl="0" algn="r">
              <a:spcBef>
                <a:spcPts val="0"/>
              </a:spcBef>
              <a:spcAft>
                <a:spcPts val="0"/>
              </a:spcAft>
              <a:buNone/>
            </a:pPr>
            <a:fld id="{00000000-1234-1234-1234-123412341234}" type="slidenum">
              <a:rPr lang="en"/>
              <a:t>‹#›</a:t>
            </a:fld>
            <a:endParaRPr/>
          </a:p>
        </p:txBody>
      </p:sp>
      <p:grpSp>
        <p:nvGrpSpPr>
          <p:cNvPr id="676" name="Google Shape;676;p138"/>
          <p:cNvGrpSpPr/>
          <p:nvPr/>
        </p:nvGrpSpPr>
        <p:grpSpPr>
          <a:xfrm>
            <a:off x="312150" y="4708350"/>
            <a:ext cx="8276950" cy="324000"/>
            <a:chOff x="312150" y="4708350"/>
            <a:chExt cx="8276950" cy="324000"/>
          </a:xfrm>
        </p:grpSpPr>
        <p:sp>
          <p:nvSpPr>
            <p:cNvPr id="677" name="Google Shape;677;p138"/>
            <p:cNvSpPr/>
            <p:nvPr/>
          </p:nvSpPr>
          <p:spPr>
            <a:xfrm>
              <a:off x="312150" y="4708350"/>
              <a:ext cx="9120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38"/>
            <p:cNvSpPr/>
            <p:nvPr/>
          </p:nvSpPr>
          <p:spPr>
            <a:xfrm>
              <a:off x="7149400" y="4821425"/>
              <a:ext cx="1439700" cy="1809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679" name="Google Shape;679;p138"/>
          <p:cNvPicPr preferRelativeResize="0"/>
          <p:nvPr/>
        </p:nvPicPr>
        <p:blipFill rotWithShape="1">
          <a:blip r:embed="rId1">
            <a:alphaModFix/>
          </a:blip>
          <a:srcRect b="0" l="0" r="0" t="0"/>
          <a:stretch/>
        </p:blipFill>
        <p:spPr>
          <a:xfrm>
            <a:off x="174173" y="4822036"/>
            <a:ext cx="1532803" cy="207625"/>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79" r:id="rId2"/>
    <p:sldLayoutId id="2147483780" r:id="rId3"/>
    <p:sldLayoutId id="2147483781" r:id="rId4"/>
    <p:sldLayoutId id="2147483782" r:id="rId5"/>
    <p:sldLayoutId id="2147483783" r:id="rId6"/>
    <p:sldLayoutId id="2147483784" r:id="rId7"/>
    <p:sldLayoutId id="2147483785" r:id="rId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F06B4A"/>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1.xml"/><Relationship Id="rId3" Type="http://schemas.openxmlformats.org/officeDocument/2006/relationships/image" Target="../media/image79.png"/><Relationship Id="rId4" Type="http://schemas.openxmlformats.org/officeDocument/2006/relationships/image" Target="../media/image85.png"/><Relationship Id="rId5" Type="http://schemas.openxmlformats.org/officeDocument/2006/relationships/image" Target="../media/image83.png"/><Relationship Id="rId6" Type="http://schemas.openxmlformats.org/officeDocument/2006/relationships/image" Target="../media/image82.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2.xml"/><Relationship Id="rId3" Type="http://schemas.openxmlformats.org/officeDocument/2006/relationships/image" Target="../media/image87.png"/><Relationship Id="rId4" Type="http://schemas.openxmlformats.org/officeDocument/2006/relationships/image" Target="../media/image81.png"/><Relationship Id="rId5" Type="http://schemas.openxmlformats.org/officeDocument/2006/relationships/image" Target="../media/image82.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3.xml"/><Relationship Id="rId3" Type="http://schemas.openxmlformats.org/officeDocument/2006/relationships/image" Target="../media/image109.jpg"/><Relationship Id="rId4" Type="http://schemas.openxmlformats.org/officeDocument/2006/relationships/image" Target="../media/image82.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4.xml"/><Relationship Id="rId3" Type="http://schemas.openxmlformats.org/officeDocument/2006/relationships/image" Target="../media/image96.png"/><Relationship Id="rId4" Type="http://schemas.openxmlformats.org/officeDocument/2006/relationships/image" Target="../media/image89.png"/><Relationship Id="rId5" Type="http://schemas.openxmlformats.org/officeDocument/2006/relationships/image" Target="../media/image97.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5.xml"/><Relationship Id="rId3" Type="http://schemas.openxmlformats.org/officeDocument/2006/relationships/image" Target="../media/image90.png"/><Relationship Id="rId4" Type="http://schemas.openxmlformats.org/officeDocument/2006/relationships/image" Target="../media/image82.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6.xml"/><Relationship Id="rId3" Type="http://schemas.openxmlformats.org/officeDocument/2006/relationships/image" Target="../media/image91.png"/><Relationship Id="rId4" Type="http://schemas.openxmlformats.org/officeDocument/2006/relationships/image" Target="../media/image95.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1.xml"/><Relationship Id="rId3" Type="http://schemas.openxmlformats.org/officeDocument/2006/relationships/image" Target="../media/image117.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2.xml"/><Relationship Id="rId3" Type="http://schemas.openxmlformats.org/officeDocument/2006/relationships/image" Target="../media/image93.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3.xml"/><Relationship Id="rId3" Type="http://schemas.openxmlformats.org/officeDocument/2006/relationships/image" Target="../media/image92.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4.xml"/><Relationship Id="rId3" Type="http://schemas.openxmlformats.org/officeDocument/2006/relationships/image" Target="../media/image94.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5.xml"/><Relationship Id="rId3" Type="http://schemas.openxmlformats.org/officeDocument/2006/relationships/image" Target="../media/image99.png"/><Relationship Id="rId4" Type="http://schemas.openxmlformats.org/officeDocument/2006/relationships/image" Target="../media/image98.png"/><Relationship Id="rId5" Type="http://schemas.openxmlformats.org/officeDocument/2006/relationships/image" Target="../media/image100.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6.xml"/><Relationship Id="rId3" Type="http://schemas.openxmlformats.org/officeDocument/2006/relationships/image" Target="../media/image101.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7.xml"/><Relationship Id="rId3" Type="http://schemas.openxmlformats.org/officeDocument/2006/relationships/image" Target="../media/image47.jpg"/><Relationship Id="rId4" Type="http://schemas.openxmlformats.org/officeDocument/2006/relationships/image" Target="../media/image102.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8.xml"/><Relationship Id="rId3" Type="http://schemas.openxmlformats.org/officeDocument/2006/relationships/image" Target="../media/image11.jp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9.xml"/><Relationship Id="rId3" Type="http://schemas.openxmlformats.org/officeDocument/2006/relationships/image" Target="../media/image11.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1.xml"/><Relationship Id="rId3" Type="http://schemas.openxmlformats.org/officeDocument/2006/relationships/image" Target="../media/image11.jp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3.xml"/><Relationship Id="rId3" Type="http://schemas.openxmlformats.org/officeDocument/2006/relationships/image" Target="../media/image106.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4.xml"/><Relationship Id="rId3" Type="http://schemas.openxmlformats.org/officeDocument/2006/relationships/image" Target="../media/image107.png"/><Relationship Id="rId4" Type="http://schemas.openxmlformats.org/officeDocument/2006/relationships/image" Target="../media/image116.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5.xml"/><Relationship Id="rId3" Type="http://schemas.openxmlformats.org/officeDocument/2006/relationships/image" Target="../media/image114.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6.xml"/><Relationship Id="rId3" Type="http://schemas.openxmlformats.org/officeDocument/2006/relationships/image" Target="../media/image110.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7.xml"/><Relationship Id="rId3" Type="http://schemas.openxmlformats.org/officeDocument/2006/relationships/image" Target="../media/image111.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8.xml"/><Relationship Id="rId3" Type="http://schemas.openxmlformats.org/officeDocument/2006/relationships/image" Target="../media/image11.jp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9.xml"/><Relationship Id="rId3" Type="http://schemas.openxmlformats.org/officeDocument/2006/relationships/image" Target="../media/image11.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0.xml"/><Relationship Id="rId3" Type="http://schemas.openxmlformats.org/officeDocument/2006/relationships/image" Target="../media/image115.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1.xml"/><Relationship Id="rId3" Type="http://schemas.openxmlformats.org/officeDocument/2006/relationships/image" Target="../media/image47.jpg"/><Relationship Id="rId4" Type="http://schemas.openxmlformats.org/officeDocument/2006/relationships/image" Target="../media/image118.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2.xml"/><Relationship Id="rId3" Type="http://schemas.openxmlformats.org/officeDocument/2006/relationships/image" Target="../media/image11.jp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3.xml"/><Relationship Id="rId3" Type="http://schemas.openxmlformats.org/officeDocument/2006/relationships/image" Target="../media/image11.jp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4.xml"/><Relationship Id="rId3" Type="http://schemas.openxmlformats.org/officeDocument/2006/relationships/image" Target="../media/image11.jp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7.xml"/><Relationship Id="rId3" Type="http://schemas.openxmlformats.org/officeDocument/2006/relationships/image" Target="../media/image123.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9.xml"/><Relationship Id="rId3" Type="http://schemas.openxmlformats.org/officeDocument/2006/relationships/image" Target="../media/image13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47.jpg"/><Relationship Id="rId4" Type="http://schemas.openxmlformats.org/officeDocument/2006/relationships/image" Target="../media/image29.jp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4.xml"/><Relationship Id="rId3" Type="http://schemas.openxmlformats.org/officeDocument/2006/relationships/image" Target="../media/image124.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6.xml"/><Relationship Id="rId3" Type="http://schemas.openxmlformats.org/officeDocument/2006/relationships/image" Target="../media/image129.pn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9.xml"/><Relationship Id="rId3" Type="http://schemas.openxmlformats.org/officeDocument/2006/relationships/hyperlink" Target="https://docs.google.com/spreadsheets/d/1xk3EYyt2l5L-C6yBxEvXMedqJPJ2OZd6_JTz7beUW4Q/copy" TargetMode="External"/><Relationship Id="rId4" Type="http://schemas.openxmlformats.org/officeDocument/2006/relationships/image" Target="../media/image12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image" Target="../media/image11.jpg"/><Relationship Id="rId4" Type="http://schemas.openxmlformats.org/officeDocument/2006/relationships/image" Target="../media/image8.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5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59.xml"/><Relationship Id="rId3" Type="http://schemas.openxmlformats.org/officeDocument/2006/relationships/image" Target="../media/image133.png"/><Relationship Id="rId4" Type="http://schemas.openxmlformats.org/officeDocument/2006/relationships/image" Target="../media/image13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0.xml"/><Relationship Id="rId3" Type="http://schemas.openxmlformats.org/officeDocument/2006/relationships/image" Target="../media/image130.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166.xml"/><Relationship Id="rId5" Type="http://schemas.openxmlformats.org/officeDocument/2006/relationships/hyperlink" Target="http://bit.ly/33VAFh3" TargetMode="External"/><Relationship Id="rId6" Type="http://schemas.openxmlformats.org/officeDocument/2006/relationships/slide" Target="/ppt/slides/slide164.xml"/><Relationship Id="rId7" Type="http://schemas.openxmlformats.org/officeDocument/2006/relationships/slide" Target="/ppt/slides/slide161.xml"/><Relationship Id="rId8" Type="http://schemas.openxmlformats.org/officeDocument/2006/relationships/slide" Target="/ppt/slides/slide165.xml"/><Relationship Id="rId11" Type="http://schemas.openxmlformats.org/officeDocument/2006/relationships/slide" Target="/ppt/slides/slide168.xml"/><Relationship Id="rId10" Type="http://schemas.openxmlformats.org/officeDocument/2006/relationships/slide" Target="/ppt/slides/slide167.xml"/><Relationship Id="rId12" Type="http://schemas.openxmlformats.org/officeDocument/2006/relationships/slide" Target="/ppt/slides/slide17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5.xml"/><Relationship Id="rId3" Type="http://schemas.openxmlformats.org/officeDocument/2006/relationships/hyperlink" Target="https://www.freepik.com/free-vector/template-isometric-startup-landing-page_5757244.htm/?utm_source=slidesgo_template&amp;utm_medium=referral-link&amp;utm_campaign=sg_resources&amp;utm_content=freepik" TargetMode="External"/><Relationship Id="rId4" Type="http://schemas.openxmlformats.org/officeDocument/2006/relationships/hyperlink" Target="https://www.freepik.com/free-vector/technology-concept-template-landing-page_5860717.htm/?utm_source=slidesgo_template&amp;utm_medium=referral-link&amp;utm_campaign=sg_resources&amp;utm_content=freepik" TargetMode="External"/><Relationship Id="rId9" Type="http://schemas.openxmlformats.org/officeDocument/2006/relationships/hyperlink" Target="https://www.freepik.com/free-vector/neon-landing-page-template-with-smartphone_6113896.htm/?utm_source=slidesgo_template&amp;utm_medium=referral-link&amp;utm_campaign=sg_resources&amp;utm_content=freepik" TargetMode="External"/><Relationship Id="rId5" Type="http://schemas.openxmlformats.org/officeDocument/2006/relationships/hyperlink" Target="https://www.freepik.com/free-vector/startup-landing-page-isometric-style_5568559.htm/?utm_source=slidesgo_template&amp;utm_medium=referral-link&amp;utm_campaign=sg_resources&amp;utm_content=freepik" TargetMode="External"/><Relationship Id="rId6" Type="http://schemas.openxmlformats.org/officeDocument/2006/relationships/hyperlink" Target="https://www.freepik.com/free-vector/isometric-marketing-strategy-landing-page_5513609.htm/?utm_source=slidesgo_template&amp;utm_medium=referral-link&amp;utm_campaign=sg_resources&amp;utm_content=freepik" TargetMode="External"/><Relationship Id="rId7" Type="http://schemas.openxmlformats.org/officeDocument/2006/relationships/hyperlink" Target="https://www.freepik.com/free-vector/isometric-marketing-landing-page_5402980.htm/?utm_source=slidesgo_template&amp;utm_medium=referral-link&amp;utm_campaign=sg_resources&amp;utm_content=freepik" TargetMode="External"/><Relationship Id="rId8" Type="http://schemas.openxmlformats.org/officeDocument/2006/relationships/hyperlink" Target="https://www.freepik.com/free-vector/digital-marketing-landing-page_3947126.htm/?utm_source=slidesgo_template&amp;utm_medium=referral-link&amp;utm_campaign=sg_resources&amp;utm_content=freepik" TargetMode="External"/><Relationship Id="rId11" Type="http://schemas.openxmlformats.org/officeDocument/2006/relationships/hyperlink" Target="https://www.freepik.com/free-vector/modern-isometric-landing-page_6047404.htm/?utm_source=slidesgo_template&amp;utm_medium=referral-link&amp;utm_campaign=sg_resources&amp;utm_content=freepik" TargetMode="External"/><Relationship Id="rId10" Type="http://schemas.openxmlformats.org/officeDocument/2006/relationships/hyperlink" Target="https://www.freepik.com/free-vector/template-landing-page-technology-concept_6113900.htm/?utm_source=slidesgo_template&amp;utm_medium=referral-link&amp;utm_campaign=sg_resources&amp;utm_content=freepik" TargetMode="External"/><Relationship Id="rId13" Type="http://schemas.openxmlformats.org/officeDocument/2006/relationships/hyperlink" Target="https://www.freepik.com/free-photo/boy-smiling_4452756.htm" TargetMode="External"/><Relationship Id="rId12" Type="http://schemas.openxmlformats.org/officeDocument/2006/relationships/hyperlink" Target="https://www.freepik.com/free-vector/technology-logo-collection-gradient-style_4770053.htm/?utm_source=slidesgo_template&amp;utm_medium=referral-link&amp;utm_campaign=sg_resources&amp;utm_content=freepik" TargetMode="External"/><Relationship Id="rId15" Type="http://schemas.openxmlformats.org/officeDocument/2006/relationships/hyperlink" Target="https://www.freepik.com/free-photo/girl_4484948.htm/?utm_source=slidesgo_template&amp;utm_medium=referral-link&amp;utm_campaign=sg_resources&amp;utm_content=freepik" TargetMode="External"/><Relationship Id="rId14" Type="http://schemas.openxmlformats.org/officeDocument/2006/relationships/hyperlink" Target="https://www.freepik.com/free-photo/boy-smiling_4452756.htm/?utm_source=slidesgo_template&amp;utm_medium=referral-link&amp;utm_campaign=sg_resources&amp;utm_content=freepik" TargetMode="External"/><Relationship Id="rId17" Type="http://schemas.openxmlformats.org/officeDocument/2006/relationships/hyperlink" Target="https://www.freepik.com/free-photo/female-friend-pointing-man-using-social-media-network-notification-icons-mobile_2573445.htm/?utm_source=slidesgo_template&amp;utm_medium=referral-link&amp;utm_campaign=sg_resources&amp;utm_content=freepik" TargetMode="External"/><Relationship Id="rId16" Type="http://schemas.openxmlformats.org/officeDocument/2006/relationships/hyperlink" Target="https://www.freepik.com/free-photo/female-friend-pointing-man-using-social-media-network-notification-icons-mobile_2573445.htm" TargetMode="External"/><Relationship Id="rId18" Type="http://schemas.openxmlformats.org/officeDocument/2006/relationships/hyperlink" Target="https://www.flaticon.com/packs/digital-marketing-39/?utm_source=slidesgo_template&amp;utm_medium=referral-link&amp;utm_campaign=sg_resources&amp;utm_content=flaticon" TargetMode="Externa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66.xml"/><Relationship Id="rId3" Type="http://schemas.openxmlformats.org/officeDocument/2006/relationships/hyperlink" Target="http://bit.ly/2PfT4lq" TargetMode="External"/><Relationship Id="rId4" Type="http://schemas.openxmlformats.org/officeDocument/2006/relationships/slide" Target="/ppt/slides/slide16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67.xml"/><Relationship Id="rId3" Type="http://schemas.openxmlformats.org/officeDocument/2006/relationships/hyperlink" Target="https://fonts.google.com/specimen/Fjalla+One" TargetMode="External"/><Relationship Id="rId4" Type="http://schemas.openxmlformats.org/officeDocument/2006/relationships/hyperlink" Target="https://fonts.google.com/specimen/Abel" TargetMode="Externa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image" Target="../media/image17.png"/><Relationship Id="rId4" Type="http://schemas.openxmlformats.org/officeDocument/2006/relationships/image" Target="../media/image8.png"/><Relationship Id="rId5" Type="http://schemas.openxmlformats.org/officeDocument/2006/relationships/image" Target="../media/image6.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4.xml"/><Relationship Id="rId3" Type="http://schemas.openxmlformats.org/officeDocument/2006/relationships/hyperlink" Target="https://chrome.google.com/webstore/detail/flaticon-for-gsuit-gslide/haekgjfnhhdkgfgmldhfokhmfkgmciba" TargetMode="Externa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7.pn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8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11.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14.png"/><Relationship Id="rId4" Type="http://schemas.openxmlformats.org/officeDocument/2006/relationships/image" Target="../media/image15.png"/><Relationship Id="rId5" Type="http://schemas.openxmlformats.org/officeDocument/2006/relationships/image" Target="../media/image1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image" Target="../media/image47.jpg"/><Relationship Id="rId4" Type="http://schemas.openxmlformats.org/officeDocument/2006/relationships/image" Target="../media/image13.jpg"/><Relationship Id="rId5" Type="http://schemas.openxmlformats.org/officeDocument/2006/relationships/image" Target="../media/image16.jpg"/><Relationship Id="rId6" Type="http://schemas.openxmlformats.org/officeDocument/2006/relationships/image" Target="../media/image46.jpg"/><Relationship Id="rId7" Type="http://schemas.openxmlformats.org/officeDocument/2006/relationships/image" Target="../media/image19.jpg"/><Relationship Id="rId8" Type="http://schemas.openxmlformats.org/officeDocument/2006/relationships/image" Target="../media/image18.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2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26.png"/><Relationship Id="rId4" Type="http://schemas.openxmlformats.org/officeDocument/2006/relationships/image" Target="../media/image21.png"/><Relationship Id="rId5" Type="http://schemas.openxmlformats.org/officeDocument/2006/relationships/image" Target="../media/image2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11.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24.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25.gif"/></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image" Target="../media/image47.jpg"/><Relationship Id="rId4" Type="http://schemas.openxmlformats.org/officeDocument/2006/relationships/image" Target="../media/image3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 Id="rId3" Type="http://schemas.openxmlformats.org/officeDocument/2006/relationships/image" Target="../media/image14.png"/><Relationship Id="rId4" Type="http://schemas.openxmlformats.org/officeDocument/2006/relationships/image" Target="../media/image15.png"/><Relationship Id="rId5" Type="http://schemas.openxmlformats.org/officeDocument/2006/relationships/image" Target="../media/image1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image" Target="../media/image30.png"/><Relationship Id="rId4" Type="http://schemas.openxmlformats.org/officeDocument/2006/relationships/image" Target="../media/image28.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image" Target="../media/image3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 Id="rId3" Type="http://schemas.openxmlformats.org/officeDocument/2006/relationships/image" Target="../media/image11.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image" Target="../media/image47.jpg"/><Relationship Id="rId4" Type="http://schemas.openxmlformats.org/officeDocument/2006/relationships/image" Target="../media/image35.jpg"/><Relationship Id="rId5" Type="http://schemas.openxmlformats.org/officeDocument/2006/relationships/image" Target="../media/image2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 Id="rId3" Type="http://schemas.openxmlformats.org/officeDocument/2006/relationships/image" Target="../media/image47.jpg"/><Relationship Id="rId4" Type="http://schemas.openxmlformats.org/officeDocument/2006/relationships/image" Target="../media/image34.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xml"/><Relationship Id="rId3" Type="http://schemas.openxmlformats.org/officeDocument/2006/relationships/image" Target="../media/image38.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 Id="rId3" Type="http://schemas.openxmlformats.org/officeDocument/2006/relationships/image" Target="../media/image11.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9.xml"/><Relationship Id="rId3" Type="http://schemas.openxmlformats.org/officeDocument/2006/relationships/image" Target="../media/image47.jpg"/><Relationship Id="rId4" Type="http://schemas.openxmlformats.org/officeDocument/2006/relationships/image" Target="../media/image40.png"/><Relationship Id="rId5" Type="http://schemas.openxmlformats.org/officeDocument/2006/relationships/image" Target="../media/image3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1.xml"/><Relationship Id="rId3" Type="http://schemas.openxmlformats.org/officeDocument/2006/relationships/image" Target="../media/image11.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 Id="rId3" Type="http://schemas.openxmlformats.org/officeDocument/2006/relationships/image" Target="../media/image11.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4.xml"/><Relationship Id="rId3" Type="http://schemas.openxmlformats.org/officeDocument/2006/relationships/image" Target="../media/image11.jp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xml"/><Relationship Id="rId3" Type="http://schemas.openxmlformats.org/officeDocument/2006/relationships/image" Target="../media/image2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6.xml"/><Relationship Id="rId3" Type="http://schemas.openxmlformats.org/officeDocument/2006/relationships/image" Target="../media/image11.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7.xml"/><Relationship Id="rId3" Type="http://schemas.openxmlformats.org/officeDocument/2006/relationships/image" Target="../media/image11.jp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8.xml"/><Relationship Id="rId3" Type="http://schemas.openxmlformats.org/officeDocument/2006/relationships/image" Target="../media/image11.jp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9.xml"/><Relationship Id="rId3" Type="http://schemas.openxmlformats.org/officeDocument/2006/relationships/image" Target="../media/image11.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4.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0.xml"/><Relationship Id="rId3" Type="http://schemas.openxmlformats.org/officeDocument/2006/relationships/image" Target="../media/image11.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1.xml"/><Relationship Id="rId3" Type="http://schemas.openxmlformats.org/officeDocument/2006/relationships/image" Target="../media/image11.jp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2.xml"/><Relationship Id="rId3" Type="http://schemas.openxmlformats.org/officeDocument/2006/relationships/image" Target="../media/image24.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3.xml"/><Relationship Id="rId3" Type="http://schemas.openxmlformats.org/officeDocument/2006/relationships/image" Target="../media/image47.jpg"/><Relationship Id="rId4" Type="http://schemas.openxmlformats.org/officeDocument/2006/relationships/image" Target="../media/image48.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6.xml"/><Relationship Id="rId3" Type="http://schemas.openxmlformats.org/officeDocument/2006/relationships/image" Target="../media/image49.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9.xml"/><Relationship Id="rId3" Type="http://schemas.openxmlformats.org/officeDocument/2006/relationships/image" Target="../media/image47.jpg"/><Relationship Id="rId4" Type="http://schemas.openxmlformats.org/officeDocument/2006/relationships/image" Target="../media/image5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0.xml"/><Relationship Id="rId3" Type="http://schemas.openxmlformats.org/officeDocument/2006/relationships/image" Target="../media/image11.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3.xml"/><Relationship Id="rId3" Type="http://schemas.openxmlformats.org/officeDocument/2006/relationships/image" Target="../media/image11.jp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6.xml"/><Relationship Id="rId3" Type="http://schemas.openxmlformats.org/officeDocument/2006/relationships/image" Target="../media/image57.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7.xml"/><Relationship Id="rId3" Type="http://schemas.openxmlformats.org/officeDocument/2006/relationships/image" Target="../media/image58.png"/><Relationship Id="rId4" Type="http://schemas.openxmlformats.org/officeDocument/2006/relationships/image" Target="../media/image60.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68.xml"/><Relationship Id="rId3" Type="http://schemas.openxmlformats.org/officeDocument/2006/relationships/image" Target="../media/image47.jpg"/><Relationship Id="rId4" Type="http://schemas.openxmlformats.org/officeDocument/2006/relationships/image" Target="../media/image66.png"/><Relationship Id="rId5" Type="http://schemas.openxmlformats.org/officeDocument/2006/relationships/image" Target="../media/image28.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0.xml"/><Relationship Id="rId3" Type="http://schemas.openxmlformats.org/officeDocument/2006/relationships/image" Target="../media/image59.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1.xml"/><Relationship Id="rId3" Type="http://schemas.openxmlformats.org/officeDocument/2006/relationships/image" Target="../media/image64.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72.xml"/><Relationship Id="rId3" Type="http://schemas.openxmlformats.org/officeDocument/2006/relationships/image" Target="../media/image62.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3.xml"/><Relationship Id="rId3" Type="http://schemas.openxmlformats.org/officeDocument/2006/relationships/image" Target="../media/image11.jpg"/><Relationship Id="rId4" Type="http://schemas.openxmlformats.org/officeDocument/2006/relationships/image" Target="../media/image65.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5.xml"/><Relationship Id="rId3" Type="http://schemas.openxmlformats.org/officeDocument/2006/relationships/image" Target="../media/image47.jpg"/><Relationship Id="rId4" Type="http://schemas.openxmlformats.org/officeDocument/2006/relationships/image" Target="../media/image84.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6.xml"/><Relationship Id="rId3" Type="http://schemas.openxmlformats.org/officeDocument/2006/relationships/image" Target="../media/image47.jpg"/><Relationship Id="rId4" Type="http://schemas.openxmlformats.org/officeDocument/2006/relationships/image" Target="../media/image86.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7.xml"/><Relationship Id="rId3" Type="http://schemas.openxmlformats.org/officeDocument/2006/relationships/image" Target="../media/image71.png"/><Relationship Id="rId4" Type="http://schemas.openxmlformats.org/officeDocument/2006/relationships/image" Target="../media/image128.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8.xml"/><Relationship Id="rId3" Type="http://schemas.openxmlformats.org/officeDocument/2006/relationships/image" Target="../media/image71.png"/><Relationship Id="rId4" Type="http://schemas.openxmlformats.org/officeDocument/2006/relationships/image" Target="../media/image128.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9.xml"/><Relationship Id="rId3" Type="http://schemas.openxmlformats.org/officeDocument/2006/relationships/image" Target="../media/image7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0.xml"/><Relationship Id="rId3" Type="http://schemas.openxmlformats.org/officeDocument/2006/relationships/image" Target="../media/image73.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2.xml"/><Relationship Id="rId3" Type="http://schemas.openxmlformats.org/officeDocument/2006/relationships/image" Target="../media/image28.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3.xml"/><Relationship Id="rId3" Type="http://schemas.openxmlformats.org/officeDocument/2006/relationships/image" Target="../media/image28.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4.xml"/><Relationship Id="rId3" Type="http://schemas.openxmlformats.org/officeDocument/2006/relationships/image" Target="../media/image11.jp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7.xml"/><Relationship Id="rId3" Type="http://schemas.openxmlformats.org/officeDocument/2006/relationships/image" Target="../media/image47.jp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9.xml"/><Relationship Id="rId3" Type="http://schemas.openxmlformats.org/officeDocument/2006/relationships/image" Target="../media/image47.jp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0.xml"/><Relationship Id="rId3" Type="http://schemas.openxmlformats.org/officeDocument/2006/relationships/image" Target="../media/image47.jp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3.xml"/><Relationship Id="rId3" Type="http://schemas.openxmlformats.org/officeDocument/2006/relationships/image" Target="../media/image47.jp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6.xml"/><Relationship Id="rId3" Type="http://schemas.openxmlformats.org/officeDocument/2006/relationships/image" Target="../media/image47.jp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9.xml"/><Relationship Id="rId3" Type="http://schemas.openxmlformats.org/officeDocument/2006/relationships/image" Target="../media/image7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 name="Shape 708"/>
        <p:cNvGrpSpPr/>
        <p:nvPr/>
      </p:nvGrpSpPr>
      <p:grpSpPr>
        <a:xfrm>
          <a:off x="0" y="0"/>
          <a:ext cx="0" cy="0"/>
          <a:chOff x="0" y="0"/>
          <a:chExt cx="0" cy="0"/>
        </a:xfrm>
      </p:grpSpPr>
      <p:sp>
        <p:nvSpPr>
          <p:cNvPr id="709" name="Google Shape;709;p146"/>
          <p:cNvSpPr/>
          <p:nvPr/>
        </p:nvSpPr>
        <p:spPr>
          <a:xfrm rot="5400000">
            <a:off x="889775" y="-672650"/>
            <a:ext cx="3776400" cy="56715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46"/>
          <p:cNvSpPr txBox="1"/>
          <p:nvPr>
            <p:ph type="ctrTitle"/>
          </p:nvPr>
        </p:nvSpPr>
        <p:spPr>
          <a:xfrm>
            <a:off x="819875" y="803800"/>
            <a:ext cx="4528500" cy="87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4500">
                <a:solidFill>
                  <a:srgbClr val="00205C"/>
                </a:solidFill>
                <a:latin typeface="Montserrat"/>
                <a:ea typeface="Montserrat"/>
                <a:cs typeface="Montserrat"/>
                <a:sym typeface="Montserrat"/>
              </a:rPr>
              <a:t>PPC reklama</a:t>
            </a:r>
            <a:endParaRPr sz="4500">
              <a:solidFill>
                <a:srgbClr val="00205C"/>
              </a:solidFill>
              <a:latin typeface="Montserrat"/>
              <a:ea typeface="Montserrat"/>
              <a:cs typeface="Montserrat"/>
              <a:sym typeface="Montserrat"/>
            </a:endParaRPr>
          </a:p>
        </p:txBody>
      </p:sp>
      <p:sp>
        <p:nvSpPr>
          <p:cNvPr id="711" name="Google Shape;711;p146"/>
          <p:cNvSpPr txBox="1"/>
          <p:nvPr>
            <p:ph idx="1" type="subTitle"/>
          </p:nvPr>
        </p:nvSpPr>
        <p:spPr>
          <a:xfrm>
            <a:off x="7263250" y="216675"/>
            <a:ext cx="1728900" cy="50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Montserrat Light"/>
                <a:ea typeface="Montserrat Light"/>
                <a:cs typeface="Montserrat Light"/>
                <a:sym typeface="Montserrat Light"/>
              </a:rPr>
              <a:t>Školení 2023</a:t>
            </a:r>
            <a:endParaRPr sz="1800">
              <a:latin typeface="Montserrat Light"/>
              <a:ea typeface="Montserrat Light"/>
              <a:cs typeface="Montserrat Light"/>
              <a:sym typeface="Montserrat Light"/>
            </a:endParaRPr>
          </a:p>
        </p:txBody>
      </p:sp>
      <p:sp>
        <p:nvSpPr>
          <p:cNvPr id="712" name="Google Shape;712;p146"/>
          <p:cNvSpPr txBox="1"/>
          <p:nvPr>
            <p:ph type="ctrTitle"/>
          </p:nvPr>
        </p:nvSpPr>
        <p:spPr>
          <a:xfrm>
            <a:off x="819875" y="1752475"/>
            <a:ext cx="3911400" cy="974700"/>
          </a:xfrm>
          <a:prstGeom prst="rect">
            <a:avLst/>
          </a:prstGeom>
        </p:spPr>
        <p:txBody>
          <a:bodyPr anchorCtr="0" anchor="t" bIns="91425" lIns="91425" spcFirstLastPara="1" rIns="91425" wrap="square" tIns="91425">
            <a:noAutofit/>
          </a:bodyPr>
          <a:lstStyle/>
          <a:p>
            <a:pPr indent="0" lvl="0" marL="0" rtl="0" algn="l">
              <a:lnSpc>
                <a:spcPct val="90000"/>
              </a:lnSpc>
              <a:spcBef>
                <a:spcPts val="0"/>
              </a:spcBef>
              <a:spcAft>
                <a:spcPts val="0"/>
              </a:spcAft>
              <a:buNone/>
            </a:pPr>
            <a:r>
              <a:rPr lang="en" sz="2800">
                <a:latin typeface="Montserrat Light"/>
                <a:ea typeface="Montserrat Light"/>
                <a:cs typeface="Montserrat Light"/>
                <a:sym typeface="Montserrat Light"/>
              </a:rPr>
              <a:t>Jak může váš byznys vydělat více</a:t>
            </a:r>
            <a:endParaRPr sz="2800">
              <a:latin typeface="Montserrat Light"/>
              <a:ea typeface="Montserrat Light"/>
              <a:cs typeface="Montserrat Light"/>
              <a:sym typeface="Montserrat Light"/>
            </a:endParaRPr>
          </a:p>
        </p:txBody>
      </p:sp>
      <p:pic>
        <p:nvPicPr>
          <p:cNvPr id="713" name="Google Shape;713;p146"/>
          <p:cNvPicPr preferRelativeResize="0"/>
          <p:nvPr/>
        </p:nvPicPr>
        <p:blipFill>
          <a:blip r:embed="rId3">
            <a:alphaModFix/>
          </a:blip>
          <a:stretch>
            <a:fillRect/>
          </a:stretch>
        </p:blipFill>
        <p:spPr>
          <a:xfrm>
            <a:off x="4552219" y="1682500"/>
            <a:ext cx="4500581" cy="3552000"/>
          </a:xfrm>
          <a:prstGeom prst="rect">
            <a:avLst/>
          </a:prstGeom>
          <a:noFill/>
          <a:ln>
            <a:noFill/>
          </a:ln>
        </p:spPr>
      </p:pic>
      <p:sp>
        <p:nvSpPr>
          <p:cNvPr id="714" name="Google Shape;714;p146"/>
          <p:cNvSpPr txBox="1"/>
          <p:nvPr/>
        </p:nvSpPr>
        <p:spPr>
          <a:xfrm>
            <a:off x="809250" y="2956300"/>
            <a:ext cx="3000000" cy="677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600">
                <a:solidFill>
                  <a:srgbClr val="00205C"/>
                </a:solidFill>
                <a:latin typeface="Montserrat"/>
                <a:ea typeface="Montserrat"/>
                <a:cs typeface="Montserrat"/>
                <a:sym typeface="Montserrat"/>
              </a:rPr>
              <a:t>V DOBĚ UMĚLÉ INTELIGENCE</a:t>
            </a:r>
            <a:endParaRPr b="1" sz="1600">
              <a:solidFill>
                <a:srgbClr val="00205C"/>
              </a:solidFill>
              <a:latin typeface="Montserrat"/>
              <a:ea typeface="Montserrat"/>
              <a:cs typeface="Montserrat"/>
              <a:sym typeface="Montserrat"/>
            </a:endParaRPr>
          </a:p>
        </p:txBody>
      </p:sp>
      <p:cxnSp>
        <p:nvCxnSpPr>
          <p:cNvPr id="715" name="Google Shape;715;p146"/>
          <p:cNvCxnSpPr/>
          <p:nvPr/>
        </p:nvCxnSpPr>
        <p:spPr>
          <a:xfrm>
            <a:off x="885450" y="2956300"/>
            <a:ext cx="3288600" cy="0"/>
          </a:xfrm>
          <a:prstGeom prst="straightConnector1">
            <a:avLst/>
          </a:prstGeom>
          <a:noFill/>
          <a:ln cap="flat" cmpd="sng" w="19050">
            <a:solidFill>
              <a:srgbClr val="00ACD8"/>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8" name="Shape 1448"/>
        <p:cNvGrpSpPr/>
        <p:nvPr/>
      </p:nvGrpSpPr>
      <p:grpSpPr>
        <a:xfrm>
          <a:off x="0" y="0"/>
          <a:ext cx="0" cy="0"/>
          <a:chOff x="0" y="0"/>
          <a:chExt cx="0" cy="0"/>
        </a:xfrm>
      </p:grpSpPr>
      <p:sp>
        <p:nvSpPr>
          <p:cNvPr id="1449" name="Google Shape;1449;p155"/>
          <p:cNvSpPr txBox="1"/>
          <p:nvPr>
            <p:ph idx="8" type="title"/>
          </p:nvPr>
        </p:nvSpPr>
        <p:spPr>
          <a:xfrm>
            <a:off x="639950" y="550275"/>
            <a:ext cx="6593700" cy="82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Jak pomůže byznysu?</a:t>
            </a:r>
            <a:endParaRPr b="1">
              <a:latin typeface="Montserrat"/>
              <a:ea typeface="Montserrat"/>
              <a:cs typeface="Montserrat"/>
              <a:sym typeface="Montserrat"/>
            </a:endParaRPr>
          </a:p>
        </p:txBody>
      </p:sp>
      <p:sp>
        <p:nvSpPr>
          <p:cNvPr id="1450" name="Google Shape;1450;p155"/>
          <p:cNvSpPr/>
          <p:nvPr/>
        </p:nvSpPr>
        <p:spPr>
          <a:xfrm>
            <a:off x="936625" y="1698653"/>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55"/>
          <p:cNvSpPr txBox="1"/>
          <p:nvPr>
            <p:ph type="title"/>
          </p:nvPr>
        </p:nvSpPr>
        <p:spPr>
          <a:xfrm>
            <a:off x="1237975" y="1922453"/>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Návštěvnost</a:t>
            </a:r>
            <a:endParaRPr sz="1600">
              <a:latin typeface="Montserrat"/>
              <a:ea typeface="Montserrat"/>
              <a:cs typeface="Montserrat"/>
              <a:sym typeface="Montserrat"/>
            </a:endParaRPr>
          </a:p>
        </p:txBody>
      </p:sp>
      <p:sp>
        <p:nvSpPr>
          <p:cNvPr id="1452" name="Google Shape;1452;p155"/>
          <p:cNvSpPr/>
          <p:nvPr/>
        </p:nvSpPr>
        <p:spPr>
          <a:xfrm>
            <a:off x="3449650" y="1698653"/>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55"/>
          <p:cNvSpPr txBox="1"/>
          <p:nvPr>
            <p:ph type="title"/>
          </p:nvPr>
        </p:nvSpPr>
        <p:spPr>
          <a:xfrm>
            <a:off x="3751000" y="1922453"/>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Tržby</a:t>
            </a:r>
            <a:endParaRPr sz="1600">
              <a:latin typeface="Montserrat"/>
              <a:ea typeface="Montserrat"/>
              <a:cs typeface="Montserrat"/>
              <a:sym typeface="Montserrat"/>
            </a:endParaRPr>
          </a:p>
        </p:txBody>
      </p:sp>
      <p:sp>
        <p:nvSpPr>
          <p:cNvPr id="1454" name="Google Shape;1454;p155"/>
          <p:cNvSpPr/>
          <p:nvPr/>
        </p:nvSpPr>
        <p:spPr>
          <a:xfrm>
            <a:off x="5962675" y="1698640"/>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55"/>
          <p:cNvSpPr txBox="1"/>
          <p:nvPr>
            <p:ph type="title"/>
          </p:nvPr>
        </p:nvSpPr>
        <p:spPr>
          <a:xfrm>
            <a:off x="6264025" y="1922440"/>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Kontakty</a:t>
            </a:r>
            <a:endParaRPr sz="1600">
              <a:latin typeface="Montserrat"/>
              <a:ea typeface="Montserrat"/>
              <a:cs typeface="Montserrat"/>
              <a:sym typeface="Montserrat"/>
            </a:endParaRPr>
          </a:p>
        </p:txBody>
      </p:sp>
      <p:sp>
        <p:nvSpPr>
          <p:cNvPr id="1456" name="Google Shape;1456;p155"/>
          <p:cNvSpPr/>
          <p:nvPr/>
        </p:nvSpPr>
        <p:spPr>
          <a:xfrm>
            <a:off x="936625" y="3255928"/>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5"/>
          <p:cNvSpPr txBox="1"/>
          <p:nvPr>
            <p:ph type="title"/>
          </p:nvPr>
        </p:nvSpPr>
        <p:spPr>
          <a:xfrm>
            <a:off x="1237975" y="3479728"/>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Aplikace</a:t>
            </a:r>
            <a:endParaRPr sz="1600">
              <a:latin typeface="Montserrat"/>
              <a:ea typeface="Montserrat"/>
              <a:cs typeface="Montserrat"/>
              <a:sym typeface="Montserrat"/>
            </a:endParaRPr>
          </a:p>
        </p:txBody>
      </p:sp>
      <p:sp>
        <p:nvSpPr>
          <p:cNvPr id="1458" name="Google Shape;1458;p155"/>
          <p:cNvSpPr/>
          <p:nvPr/>
        </p:nvSpPr>
        <p:spPr>
          <a:xfrm>
            <a:off x="3449650" y="3255928"/>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5"/>
          <p:cNvSpPr txBox="1"/>
          <p:nvPr>
            <p:ph type="title"/>
          </p:nvPr>
        </p:nvSpPr>
        <p:spPr>
          <a:xfrm>
            <a:off x="3751000" y="3479728"/>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Zvažování značky</a:t>
            </a:r>
            <a:endParaRPr sz="1600">
              <a:latin typeface="Montserrat"/>
              <a:ea typeface="Montserrat"/>
              <a:cs typeface="Montserrat"/>
              <a:sym typeface="Montserrat"/>
            </a:endParaRPr>
          </a:p>
        </p:txBody>
      </p:sp>
      <p:sp>
        <p:nvSpPr>
          <p:cNvPr id="1460" name="Google Shape;1460;p155"/>
          <p:cNvSpPr/>
          <p:nvPr/>
        </p:nvSpPr>
        <p:spPr>
          <a:xfrm>
            <a:off x="5962675" y="3255915"/>
            <a:ext cx="21723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5"/>
          <p:cNvSpPr txBox="1"/>
          <p:nvPr>
            <p:ph type="title"/>
          </p:nvPr>
        </p:nvSpPr>
        <p:spPr>
          <a:xfrm>
            <a:off x="6264025" y="3479715"/>
            <a:ext cx="15696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Budování povědomí</a:t>
            </a:r>
            <a:endParaRPr sz="1600">
              <a:latin typeface="Montserrat"/>
              <a:ea typeface="Montserrat"/>
              <a:cs typeface="Montserrat"/>
              <a:sym typeface="Montserrat"/>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6" name="Shape 2956"/>
        <p:cNvGrpSpPr/>
        <p:nvPr/>
      </p:nvGrpSpPr>
      <p:grpSpPr>
        <a:xfrm>
          <a:off x="0" y="0"/>
          <a:ext cx="0" cy="0"/>
          <a:chOff x="0" y="0"/>
          <a:chExt cx="0" cy="0"/>
        </a:xfrm>
      </p:grpSpPr>
      <p:sp>
        <p:nvSpPr>
          <p:cNvPr id="2957" name="Google Shape;2957;p245"/>
          <p:cNvSpPr txBox="1"/>
          <p:nvPr>
            <p:ph type="title"/>
          </p:nvPr>
        </p:nvSpPr>
        <p:spPr>
          <a:xfrm>
            <a:off x="1463040" y="411480"/>
            <a:ext cx="7031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Digitální garáž</a:t>
            </a:r>
            <a:endParaRPr b="1">
              <a:latin typeface="Montserrat"/>
              <a:ea typeface="Montserrat"/>
              <a:cs typeface="Montserrat"/>
              <a:sym typeface="Montserrat"/>
            </a:endParaRPr>
          </a:p>
        </p:txBody>
      </p:sp>
      <p:grpSp>
        <p:nvGrpSpPr>
          <p:cNvPr id="2958" name="Google Shape;2958;p245"/>
          <p:cNvGrpSpPr/>
          <p:nvPr/>
        </p:nvGrpSpPr>
        <p:grpSpPr>
          <a:xfrm>
            <a:off x="731377" y="548654"/>
            <a:ext cx="517801" cy="512850"/>
            <a:chOff x="-59889100" y="2671925"/>
            <a:chExt cx="319000" cy="315950"/>
          </a:xfrm>
        </p:grpSpPr>
        <p:sp>
          <p:nvSpPr>
            <p:cNvPr id="2959" name="Google Shape;2959;p245"/>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45"/>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45"/>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45"/>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6" name="Shape 2966"/>
        <p:cNvGrpSpPr/>
        <p:nvPr/>
      </p:nvGrpSpPr>
      <p:grpSpPr>
        <a:xfrm>
          <a:off x="0" y="0"/>
          <a:ext cx="0" cy="0"/>
          <a:chOff x="0" y="0"/>
          <a:chExt cx="0" cy="0"/>
        </a:xfrm>
      </p:grpSpPr>
      <p:sp>
        <p:nvSpPr>
          <p:cNvPr id="2967" name="Google Shape;2967;p246"/>
          <p:cNvSpPr/>
          <p:nvPr/>
        </p:nvSpPr>
        <p:spPr>
          <a:xfrm>
            <a:off x="4153356" y="2150461"/>
            <a:ext cx="1082700" cy="1082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46"/>
          <p:cNvSpPr txBox="1"/>
          <p:nvPr/>
        </p:nvSpPr>
        <p:spPr>
          <a:xfrm>
            <a:off x="3906563" y="3391938"/>
            <a:ext cx="1576200" cy="6918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200">
                <a:solidFill>
                  <a:schemeClr val="lt2"/>
                </a:solidFill>
                <a:latin typeface="Google Sans"/>
                <a:ea typeface="Google Sans"/>
                <a:cs typeface="Google Sans"/>
                <a:sym typeface="Google Sans"/>
              </a:rPr>
              <a:t>Podnikatelský mindset</a:t>
            </a:r>
            <a:endParaRPr sz="1200">
              <a:solidFill>
                <a:schemeClr val="lt2"/>
              </a:solidFill>
              <a:latin typeface="Google Sans"/>
              <a:ea typeface="Google Sans"/>
              <a:cs typeface="Google Sans"/>
              <a:sym typeface="Google Sans"/>
            </a:endParaRPr>
          </a:p>
        </p:txBody>
      </p:sp>
      <p:sp>
        <p:nvSpPr>
          <p:cNvPr id="2969" name="Google Shape;2969;p246"/>
          <p:cNvSpPr/>
          <p:nvPr/>
        </p:nvSpPr>
        <p:spPr>
          <a:xfrm>
            <a:off x="2402767" y="2150494"/>
            <a:ext cx="1094700" cy="1105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46"/>
          <p:cNvSpPr txBox="1"/>
          <p:nvPr/>
        </p:nvSpPr>
        <p:spPr>
          <a:xfrm>
            <a:off x="2162038" y="3391938"/>
            <a:ext cx="1576200" cy="6918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200">
                <a:solidFill>
                  <a:schemeClr val="lt2"/>
                </a:solidFill>
                <a:latin typeface="Google Sans"/>
                <a:ea typeface="Google Sans"/>
                <a:cs typeface="Google Sans"/>
                <a:sym typeface="Google Sans"/>
              </a:rPr>
              <a:t>Nejnovější technologie</a:t>
            </a:r>
            <a:endParaRPr sz="1200">
              <a:solidFill>
                <a:schemeClr val="lt2"/>
              </a:solidFill>
              <a:latin typeface="Google Sans"/>
              <a:ea typeface="Google Sans"/>
              <a:cs typeface="Google Sans"/>
              <a:sym typeface="Google Sans"/>
            </a:endParaRPr>
          </a:p>
        </p:txBody>
      </p:sp>
      <p:sp>
        <p:nvSpPr>
          <p:cNvPr id="2971" name="Google Shape;2971;p246"/>
          <p:cNvSpPr/>
          <p:nvPr/>
        </p:nvSpPr>
        <p:spPr>
          <a:xfrm>
            <a:off x="5856709" y="2150398"/>
            <a:ext cx="1082700" cy="1082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46"/>
          <p:cNvSpPr txBox="1"/>
          <p:nvPr/>
        </p:nvSpPr>
        <p:spPr>
          <a:xfrm>
            <a:off x="5609938" y="3391938"/>
            <a:ext cx="1576200" cy="6918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200">
                <a:solidFill>
                  <a:schemeClr val="lt2"/>
                </a:solidFill>
                <a:latin typeface="Google Sans"/>
                <a:ea typeface="Google Sans"/>
                <a:cs typeface="Google Sans"/>
                <a:sym typeface="Google Sans"/>
              </a:rPr>
              <a:t>Měkké </a:t>
            </a:r>
            <a:br>
              <a:rPr lang="en" sz="1200">
                <a:solidFill>
                  <a:schemeClr val="lt2"/>
                </a:solidFill>
                <a:latin typeface="Google Sans"/>
                <a:ea typeface="Google Sans"/>
                <a:cs typeface="Google Sans"/>
                <a:sym typeface="Google Sans"/>
              </a:rPr>
            </a:br>
            <a:r>
              <a:rPr lang="en" sz="1200">
                <a:solidFill>
                  <a:schemeClr val="lt2"/>
                </a:solidFill>
                <a:latin typeface="Google Sans"/>
                <a:ea typeface="Google Sans"/>
                <a:cs typeface="Google Sans"/>
                <a:sym typeface="Google Sans"/>
              </a:rPr>
              <a:t>dovednosti</a:t>
            </a:r>
            <a:endParaRPr sz="1200">
              <a:solidFill>
                <a:schemeClr val="lt2"/>
              </a:solidFill>
              <a:latin typeface="Google Sans"/>
              <a:ea typeface="Google Sans"/>
              <a:cs typeface="Google Sans"/>
              <a:sym typeface="Google Sans"/>
            </a:endParaRPr>
          </a:p>
        </p:txBody>
      </p:sp>
      <p:sp>
        <p:nvSpPr>
          <p:cNvPr id="2973" name="Google Shape;2973;p246"/>
          <p:cNvSpPr txBox="1"/>
          <p:nvPr/>
        </p:nvSpPr>
        <p:spPr>
          <a:xfrm>
            <a:off x="1354800" y="894263"/>
            <a:ext cx="6434400" cy="9498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b="1" lang="en" sz="1900">
                <a:solidFill>
                  <a:schemeClr val="dk2"/>
                </a:solidFill>
                <a:latin typeface="Google Sans"/>
                <a:ea typeface="Google Sans"/>
                <a:cs typeface="Google Sans"/>
                <a:sym typeface="Google Sans"/>
              </a:rPr>
              <a:t>Pro úspěch v digitální ekonomice je důležité se soustředit na rozvoj v klíčových oblastech:</a:t>
            </a:r>
            <a:endParaRPr b="1" sz="1900">
              <a:solidFill>
                <a:schemeClr val="dk2"/>
              </a:solidFill>
              <a:latin typeface="Google Sans"/>
              <a:ea typeface="Google Sans"/>
              <a:cs typeface="Google Sans"/>
              <a:sym typeface="Google Sans"/>
            </a:endParaRPr>
          </a:p>
        </p:txBody>
      </p:sp>
      <p:pic>
        <p:nvPicPr>
          <p:cNvPr id="2974" name="Google Shape;2974;p246"/>
          <p:cNvPicPr preferRelativeResize="0"/>
          <p:nvPr/>
        </p:nvPicPr>
        <p:blipFill rotWithShape="1">
          <a:blip r:embed="rId3">
            <a:alphaModFix/>
          </a:blip>
          <a:srcRect b="0" l="0" r="10" t="0"/>
          <a:stretch/>
        </p:blipFill>
        <p:spPr>
          <a:xfrm>
            <a:off x="6232175" y="2525850"/>
            <a:ext cx="331750" cy="331775"/>
          </a:xfrm>
          <a:prstGeom prst="rect">
            <a:avLst/>
          </a:prstGeom>
          <a:noFill/>
          <a:ln>
            <a:noFill/>
          </a:ln>
        </p:spPr>
      </p:pic>
      <p:pic>
        <p:nvPicPr>
          <p:cNvPr id="2975" name="Google Shape;2975;p246"/>
          <p:cNvPicPr preferRelativeResize="0"/>
          <p:nvPr/>
        </p:nvPicPr>
        <p:blipFill rotWithShape="1">
          <a:blip r:embed="rId4">
            <a:alphaModFix/>
          </a:blip>
          <a:srcRect b="0" l="0" r="10" t="0"/>
          <a:stretch/>
        </p:blipFill>
        <p:spPr>
          <a:xfrm>
            <a:off x="4528825" y="2525850"/>
            <a:ext cx="331750" cy="331775"/>
          </a:xfrm>
          <a:prstGeom prst="rect">
            <a:avLst/>
          </a:prstGeom>
          <a:noFill/>
          <a:ln>
            <a:noFill/>
          </a:ln>
        </p:spPr>
      </p:pic>
      <p:pic>
        <p:nvPicPr>
          <p:cNvPr id="2976" name="Google Shape;2976;p246"/>
          <p:cNvPicPr preferRelativeResize="0"/>
          <p:nvPr/>
        </p:nvPicPr>
        <p:blipFill rotWithShape="1">
          <a:blip r:embed="rId5">
            <a:alphaModFix/>
          </a:blip>
          <a:srcRect b="0" l="0" r="10" t="0"/>
          <a:stretch/>
        </p:blipFill>
        <p:spPr>
          <a:xfrm>
            <a:off x="2784250" y="2537213"/>
            <a:ext cx="331750" cy="331775"/>
          </a:xfrm>
          <a:prstGeom prst="rect">
            <a:avLst/>
          </a:prstGeom>
          <a:noFill/>
          <a:ln>
            <a:noFill/>
          </a:ln>
        </p:spPr>
      </p:pic>
      <p:pic>
        <p:nvPicPr>
          <p:cNvPr id="2977" name="Google Shape;2977;p246"/>
          <p:cNvPicPr preferRelativeResize="0"/>
          <p:nvPr/>
        </p:nvPicPr>
        <p:blipFill>
          <a:blip r:embed="rId6">
            <a:alphaModFix/>
          </a:blip>
          <a:stretch>
            <a:fillRect/>
          </a:stretch>
        </p:blipFill>
        <p:spPr>
          <a:xfrm>
            <a:off x="508800" y="4667725"/>
            <a:ext cx="1636677" cy="221775"/>
          </a:xfrm>
          <a:prstGeom prst="rect">
            <a:avLst/>
          </a:prstGeom>
          <a:noFill/>
          <a:ln>
            <a:noFill/>
          </a:ln>
        </p:spPr>
      </p:pic>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1" name="Shape 2981"/>
        <p:cNvGrpSpPr/>
        <p:nvPr/>
      </p:nvGrpSpPr>
      <p:grpSpPr>
        <a:xfrm>
          <a:off x="0" y="0"/>
          <a:ext cx="0" cy="0"/>
          <a:chOff x="0" y="0"/>
          <a:chExt cx="0" cy="0"/>
        </a:xfrm>
      </p:grpSpPr>
      <p:pic>
        <p:nvPicPr>
          <p:cNvPr id="2982" name="Google Shape;2982;p247"/>
          <p:cNvPicPr preferRelativeResize="0"/>
          <p:nvPr/>
        </p:nvPicPr>
        <p:blipFill>
          <a:blip r:embed="rId3">
            <a:alphaModFix/>
          </a:blip>
          <a:stretch>
            <a:fillRect/>
          </a:stretch>
        </p:blipFill>
        <p:spPr>
          <a:xfrm>
            <a:off x="3165761" y="2657650"/>
            <a:ext cx="2812476" cy="1603099"/>
          </a:xfrm>
          <a:prstGeom prst="rect">
            <a:avLst/>
          </a:prstGeom>
          <a:noFill/>
          <a:ln>
            <a:noFill/>
          </a:ln>
        </p:spPr>
      </p:pic>
      <p:sp>
        <p:nvSpPr>
          <p:cNvPr id="2983" name="Google Shape;2983;p247"/>
          <p:cNvSpPr txBox="1"/>
          <p:nvPr/>
        </p:nvSpPr>
        <p:spPr>
          <a:xfrm>
            <a:off x="1985100" y="1470425"/>
            <a:ext cx="5338500" cy="523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100">
                <a:solidFill>
                  <a:schemeClr val="lt2"/>
                </a:solidFill>
                <a:latin typeface="Google Sans"/>
                <a:ea typeface="Google Sans"/>
                <a:cs typeface="Google Sans"/>
                <a:sym typeface="Google Sans"/>
              </a:rPr>
              <a:t>Od roku 2016 pomáhá Digitální garáž Google firmám, studentům, neziskovkám </a:t>
            </a:r>
            <a:br>
              <a:rPr lang="en" sz="1100">
                <a:solidFill>
                  <a:schemeClr val="lt2"/>
                </a:solidFill>
                <a:latin typeface="Google Sans"/>
                <a:ea typeface="Google Sans"/>
                <a:cs typeface="Google Sans"/>
                <a:sym typeface="Google Sans"/>
              </a:rPr>
            </a:br>
            <a:r>
              <a:rPr lang="en" sz="1100">
                <a:solidFill>
                  <a:schemeClr val="lt2"/>
                </a:solidFill>
                <a:latin typeface="Google Sans"/>
                <a:ea typeface="Google Sans"/>
                <a:cs typeface="Google Sans"/>
                <a:sym typeface="Google Sans"/>
              </a:rPr>
              <a:t>a institucím v Česku přijímat digitální transformaci bezpečným způsobem.</a:t>
            </a:r>
            <a:endParaRPr sz="1100">
              <a:solidFill>
                <a:schemeClr val="lt2"/>
              </a:solidFill>
              <a:latin typeface="Google Sans"/>
              <a:ea typeface="Google Sans"/>
              <a:cs typeface="Google Sans"/>
              <a:sym typeface="Google Sans"/>
            </a:endParaRPr>
          </a:p>
        </p:txBody>
      </p:sp>
      <p:sp>
        <p:nvSpPr>
          <p:cNvPr id="2984" name="Google Shape;2984;p247"/>
          <p:cNvSpPr txBox="1"/>
          <p:nvPr/>
        </p:nvSpPr>
        <p:spPr>
          <a:xfrm>
            <a:off x="1354800" y="520613"/>
            <a:ext cx="6434400" cy="9498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b="1" lang="en" sz="1900">
                <a:solidFill>
                  <a:schemeClr val="dk2"/>
                </a:solidFill>
                <a:latin typeface="Google Sans"/>
                <a:ea typeface="Google Sans"/>
                <a:cs typeface="Google Sans"/>
                <a:sym typeface="Google Sans"/>
              </a:rPr>
              <a:t>Klíčem k nastartování ekonomiky</a:t>
            </a:r>
            <a:endParaRPr b="1" sz="1900">
              <a:solidFill>
                <a:schemeClr val="dk2"/>
              </a:solidFill>
              <a:latin typeface="Google Sans"/>
              <a:ea typeface="Google Sans"/>
              <a:cs typeface="Google Sans"/>
              <a:sym typeface="Google Sans"/>
            </a:endParaRPr>
          </a:p>
          <a:p>
            <a:pPr indent="0" lvl="0" marL="0" marR="0" rtl="0" algn="ctr">
              <a:lnSpc>
                <a:spcPct val="115000"/>
              </a:lnSpc>
              <a:spcBef>
                <a:spcPts val="0"/>
              </a:spcBef>
              <a:spcAft>
                <a:spcPts val="0"/>
              </a:spcAft>
              <a:buNone/>
            </a:pPr>
            <a:r>
              <a:rPr b="1" lang="en" sz="1900">
                <a:solidFill>
                  <a:schemeClr val="dk2"/>
                </a:solidFill>
                <a:latin typeface="Google Sans"/>
                <a:ea typeface="Google Sans"/>
                <a:cs typeface="Google Sans"/>
                <a:sym typeface="Google Sans"/>
              </a:rPr>
              <a:t>a digitální transformace je vzdělávání.</a:t>
            </a:r>
            <a:endParaRPr b="1" sz="1900">
              <a:solidFill>
                <a:schemeClr val="dk2"/>
              </a:solidFill>
              <a:latin typeface="Google Sans"/>
              <a:ea typeface="Google Sans"/>
              <a:cs typeface="Google Sans"/>
              <a:sym typeface="Google Sans"/>
            </a:endParaRPr>
          </a:p>
        </p:txBody>
      </p:sp>
      <p:grpSp>
        <p:nvGrpSpPr>
          <p:cNvPr id="2985" name="Google Shape;2985;p247"/>
          <p:cNvGrpSpPr/>
          <p:nvPr/>
        </p:nvGrpSpPr>
        <p:grpSpPr>
          <a:xfrm>
            <a:off x="485513" y="2309000"/>
            <a:ext cx="8658475" cy="2339325"/>
            <a:chOff x="347525" y="2537600"/>
            <a:chExt cx="8658475" cy="2339325"/>
          </a:xfrm>
        </p:grpSpPr>
        <p:sp>
          <p:nvSpPr>
            <p:cNvPr id="2986" name="Google Shape;2986;p247"/>
            <p:cNvSpPr txBox="1"/>
            <p:nvPr/>
          </p:nvSpPr>
          <p:spPr>
            <a:xfrm>
              <a:off x="347525" y="2537600"/>
              <a:ext cx="2996700" cy="93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solidFill>
                    <a:schemeClr val="dk1"/>
                  </a:solidFill>
                  <a:latin typeface="Google Sans"/>
                  <a:ea typeface="Google Sans"/>
                  <a:cs typeface="Google Sans"/>
                  <a:sym typeface="Google Sans"/>
                </a:rPr>
                <a:t>330 000 lidí</a:t>
              </a:r>
              <a:endParaRPr b="1" sz="2500">
                <a:solidFill>
                  <a:schemeClr val="dk1"/>
                </a:solidFill>
                <a:latin typeface="Google Sans"/>
                <a:ea typeface="Google Sans"/>
                <a:cs typeface="Google Sans"/>
                <a:sym typeface="Google Sans"/>
              </a:endParaRPr>
            </a:p>
            <a:p>
              <a:pPr indent="0" lvl="0" marL="0" rtl="0" algn="l">
                <a:lnSpc>
                  <a:spcPct val="115000"/>
                </a:lnSpc>
                <a:spcBef>
                  <a:spcPts val="0"/>
                </a:spcBef>
                <a:spcAft>
                  <a:spcPts val="0"/>
                </a:spcAft>
                <a:buNone/>
              </a:pPr>
              <a:r>
                <a:rPr lang="en" sz="1100">
                  <a:solidFill>
                    <a:schemeClr val="lt2"/>
                  </a:solidFill>
                  <a:latin typeface="Google Sans"/>
                  <a:ea typeface="Google Sans"/>
                  <a:cs typeface="Google Sans"/>
                  <a:sym typeface="Google Sans"/>
                </a:rPr>
                <a:t>jsme společně proškolili v dovednostech potřebných pro budoucnost.</a:t>
              </a:r>
              <a:endParaRPr b="1" sz="2900">
                <a:solidFill>
                  <a:srgbClr val="DF382B"/>
                </a:solidFill>
                <a:latin typeface="Google Sans"/>
                <a:ea typeface="Google Sans"/>
                <a:cs typeface="Google Sans"/>
                <a:sym typeface="Google Sans"/>
              </a:endParaRPr>
            </a:p>
          </p:txBody>
        </p:sp>
        <p:sp>
          <p:nvSpPr>
            <p:cNvPr id="2987" name="Google Shape;2987;p247"/>
            <p:cNvSpPr txBox="1"/>
            <p:nvPr/>
          </p:nvSpPr>
          <p:spPr>
            <a:xfrm>
              <a:off x="6009300" y="3943325"/>
              <a:ext cx="2996700" cy="933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solidFill>
                    <a:schemeClr val="dk1"/>
                  </a:solidFill>
                  <a:latin typeface="Google Sans"/>
                  <a:ea typeface="Google Sans"/>
                  <a:cs typeface="Google Sans"/>
                  <a:sym typeface="Google Sans"/>
                </a:rPr>
                <a:t>1 300 školení</a:t>
              </a:r>
              <a:endParaRPr b="1" sz="2500">
                <a:solidFill>
                  <a:schemeClr val="dk1"/>
                </a:solidFill>
                <a:latin typeface="Google Sans"/>
                <a:ea typeface="Google Sans"/>
                <a:cs typeface="Google Sans"/>
                <a:sym typeface="Google Sans"/>
              </a:endParaRPr>
            </a:p>
            <a:p>
              <a:pPr indent="0" lvl="0" marL="0" rtl="0" algn="l">
                <a:lnSpc>
                  <a:spcPct val="115000"/>
                </a:lnSpc>
                <a:spcBef>
                  <a:spcPts val="0"/>
                </a:spcBef>
                <a:spcAft>
                  <a:spcPts val="0"/>
                </a:spcAft>
                <a:buNone/>
              </a:pPr>
              <a:r>
                <a:rPr lang="en" sz="1100">
                  <a:solidFill>
                    <a:schemeClr val="lt2"/>
                  </a:solidFill>
                  <a:latin typeface="Google Sans"/>
                  <a:ea typeface="Google Sans"/>
                  <a:cs typeface="Google Sans"/>
                  <a:sym typeface="Google Sans"/>
                </a:rPr>
                <a:t>jsme spolu s partnery poskytli </a:t>
              </a:r>
              <a:br>
                <a:rPr lang="en" sz="1100">
                  <a:solidFill>
                    <a:schemeClr val="lt2"/>
                  </a:solidFill>
                  <a:latin typeface="Google Sans"/>
                  <a:ea typeface="Google Sans"/>
                  <a:cs typeface="Google Sans"/>
                  <a:sym typeface="Google Sans"/>
                </a:rPr>
              </a:br>
              <a:r>
                <a:rPr lang="en" sz="1100">
                  <a:solidFill>
                    <a:schemeClr val="lt2"/>
                  </a:solidFill>
                  <a:latin typeface="Google Sans"/>
                  <a:ea typeface="Google Sans"/>
                  <a:cs typeface="Google Sans"/>
                  <a:sym typeface="Google Sans"/>
                </a:rPr>
                <a:t>po celém Česku.</a:t>
              </a:r>
              <a:endParaRPr sz="1100">
                <a:solidFill>
                  <a:schemeClr val="lt2"/>
                </a:solidFill>
                <a:latin typeface="Google Sans"/>
                <a:ea typeface="Google Sans"/>
                <a:cs typeface="Google Sans"/>
                <a:sym typeface="Google Sans"/>
              </a:endParaRPr>
            </a:p>
          </p:txBody>
        </p:sp>
      </p:grpSp>
      <p:pic>
        <p:nvPicPr>
          <p:cNvPr id="2988" name="Google Shape;2988;p247"/>
          <p:cNvPicPr preferRelativeResize="0"/>
          <p:nvPr/>
        </p:nvPicPr>
        <p:blipFill rotWithShape="1">
          <a:blip r:embed="rId4">
            <a:alphaModFix/>
          </a:blip>
          <a:srcRect b="-100000" l="-6030" r="6029" t="100000"/>
          <a:stretch/>
        </p:blipFill>
        <p:spPr>
          <a:xfrm>
            <a:off x="353600" y="4451000"/>
            <a:ext cx="1705950" cy="197325"/>
          </a:xfrm>
          <a:prstGeom prst="rect">
            <a:avLst/>
          </a:prstGeom>
          <a:noFill/>
          <a:ln>
            <a:noFill/>
          </a:ln>
        </p:spPr>
      </p:pic>
      <p:pic>
        <p:nvPicPr>
          <p:cNvPr id="2989" name="Google Shape;2989;p247"/>
          <p:cNvPicPr preferRelativeResize="0"/>
          <p:nvPr/>
        </p:nvPicPr>
        <p:blipFill>
          <a:blip r:embed="rId5">
            <a:alphaModFix/>
          </a:blip>
          <a:stretch>
            <a:fillRect/>
          </a:stretch>
        </p:blipFill>
        <p:spPr>
          <a:xfrm>
            <a:off x="508800" y="4667725"/>
            <a:ext cx="1636677" cy="221775"/>
          </a:xfrm>
          <a:prstGeom prst="rect">
            <a:avLst/>
          </a:prstGeom>
          <a:noFill/>
          <a:ln>
            <a:noFill/>
          </a:ln>
        </p:spPr>
      </p:pic>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3" name="Shape 2993"/>
        <p:cNvGrpSpPr/>
        <p:nvPr/>
      </p:nvGrpSpPr>
      <p:grpSpPr>
        <a:xfrm>
          <a:off x="0" y="0"/>
          <a:ext cx="0" cy="0"/>
          <a:chOff x="0" y="0"/>
          <a:chExt cx="0" cy="0"/>
        </a:xfrm>
      </p:grpSpPr>
      <p:sp>
        <p:nvSpPr>
          <p:cNvPr id="2994" name="Google Shape;2994;p248"/>
          <p:cNvSpPr txBox="1"/>
          <p:nvPr/>
        </p:nvSpPr>
        <p:spPr>
          <a:xfrm>
            <a:off x="375100" y="558550"/>
            <a:ext cx="4016700" cy="477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900">
                <a:solidFill>
                  <a:schemeClr val="dk2"/>
                </a:solidFill>
                <a:latin typeface="Google Sans"/>
                <a:ea typeface="Google Sans"/>
                <a:cs typeface="Google Sans"/>
                <a:sym typeface="Google Sans"/>
              </a:rPr>
              <a:t>Co je Digitální garáž Google?</a:t>
            </a:r>
            <a:endParaRPr sz="1900">
              <a:solidFill>
                <a:schemeClr val="dk2"/>
              </a:solidFill>
              <a:latin typeface="Roboto Light"/>
              <a:ea typeface="Roboto Light"/>
              <a:cs typeface="Roboto Light"/>
              <a:sym typeface="Roboto Light"/>
            </a:endParaRPr>
          </a:p>
        </p:txBody>
      </p:sp>
      <p:sp>
        <p:nvSpPr>
          <p:cNvPr id="2995" name="Google Shape;2995;p248"/>
          <p:cNvSpPr txBox="1"/>
          <p:nvPr>
            <p:ph idx="4294967295" type="body"/>
          </p:nvPr>
        </p:nvSpPr>
        <p:spPr>
          <a:xfrm>
            <a:off x="375100" y="1168550"/>
            <a:ext cx="36888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lt2"/>
                </a:solidFill>
                <a:latin typeface="Google Sans"/>
                <a:ea typeface="Google Sans"/>
                <a:cs typeface="Google Sans"/>
                <a:sym typeface="Google Sans"/>
              </a:rPr>
              <a:t>Globální iniciativa, jejímž cílem </a:t>
            </a:r>
            <a:br>
              <a:rPr lang="en" sz="1400">
                <a:solidFill>
                  <a:schemeClr val="lt2"/>
                </a:solidFill>
                <a:latin typeface="Google Sans"/>
                <a:ea typeface="Google Sans"/>
                <a:cs typeface="Google Sans"/>
                <a:sym typeface="Google Sans"/>
              </a:rPr>
            </a:br>
            <a:r>
              <a:rPr lang="en" sz="1400">
                <a:solidFill>
                  <a:schemeClr val="lt2"/>
                </a:solidFill>
                <a:latin typeface="Google Sans"/>
                <a:ea typeface="Google Sans"/>
                <a:cs typeface="Google Sans"/>
                <a:sym typeface="Google Sans"/>
              </a:rPr>
              <a:t>je vytvořit více příležitostí pro všechny.  </a:t>
            </a:r>
            <a:endParaRPr sz="1400">
              <a:solidFill>
                <a:schemeClr val="lt2"/>
              </a:solidFill>
              <a:latin typeface="Google Sans"/>
              <a:ea typeface="Google Sans"/>
              <a:cs typeface="Google Sans"/>
              <a:sym typeface="Google Sans"/>
            </a:endParaRPr>
          </a:p>
          <a:p>
            <a:pPr indent="0" lvl="0" marL="0" rtl="0" algn="l">
              <a:spcBef>
                <a:spcPts val="0"/>
              </a:spcBef>
              <a:spcAft>
                <a:spcPts val="0"/>
              </a:spcAft>
              <a:buNone/>
            </a:pPr>
            <a:r>
              <a:t/>
            </a:r>
            <a:endParaRPr sz="1400">
              <a:solidFill>
                <a:schemeClr val="lt2"/>
              </a:solidFill>
              <a:latin typeface="Google Sans"/>
              <a:ea typeface="Google Sans"/>
              <a:cs typeface="Google Sans"/>
              <a:sym typeface="Google Sans"/>
            </a:endParaRPr>
          </a:p>
          <a:p>
            <a:pPr indent="0" lvl="0" marL="0" rtl="0" algn="l">
              <a:spcBef>
                <a:spcPts val="0"/>
              </a:spcBef>
              <a:spcAft>
                <a:spcPts val="0"/>
              </a:spcAft>
              <a:buNone/>
            </a:pPr>
            <a:r>
              <a:rPr lang="en" sz="1400">
                <a:solidFill>
                  <a:schemeClr val="lt2"/>
                </a:solidFill>
                <a:latin typeface="Google Sans"/>
                <a:ea typeface="Google Sans"/>
                <a:cs typeface="Google Sans"/>
                <a:sym typeface="Google Sans"/>
              </a:rPr>
              <a:t>Poskytuje kurzy, nástroje a školení, ať už online, nebo offline, které </a:t>
            </a:r>
            <a:r>
              <a:rPr b="1" lang="en" sz="1400">
                <a:solidFill>
                  <a:schemeClr val="lt2"/>
                </a:solidFill>
                <a:latin typeface="Google Sans"/>
                <a:ea typeface="Google Sans"/>
                <a:cs typeface="Google Sans"/>
                <a:sym typeface="Google Sans"/>
              </a:rPr>
              <a:t>lidem pomáhají získávat ty správné dovednosti,</a:t>
            </a:r>
            <a:r>
              <a:rPr lang="en" sz="1400">
                <a:solidFill>
                  <a:schemeClr val="lt2"/>
                </a:solidFill>
                <a:latin typeface="Google Sans"/>
                <a:ea typeface="Google Sans"/>
                <a:cs typeface="Google Sans"/>
                <a:sym typeface="Google Sans"/>
              </a:rPr>
              <a:t> aby si našli práci, posunuli svou kariéru či nastartovali své podnikání.  </a:t>
            </a:r>
            <a:endParaRPr b="1" sz="1400">
              <a:solidFill>
                <a:schemeClr val="lt2"/>
              </a:solidFill>
              <a:latin typeface="Google Sans"/>
              <a:ea typeface="Google Sans"/>
              <a:cs typeface="Google Sans"/>
              <a:sym typeface="Google Sans"/>
            </a:endParaRPr>
          </a:p>
        </p:txBody>
      </p:sp>
      <p:sp>
        <p:nvSpPr>
          <p:cNvPr id="2996" name="Google Shape;2996;p248"/>
          <p:cNvSpPr/>
          <p:nvPr/>
        </p:nvSpPr>
        <p:spPr>
          <a:xfrm>
            <a:off x="4058175" y="2246025"/>
            <a:ext cx="5101800" cy="462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97" name="Google Shape;2997;p248"/>
          <p:cNvPicPr preferRelativeResize="0"/>
          <p:nvPr/>
        </p:nvPicPr>
        <p:blipFill rotWithShape="1">
          <a:blip r:embed="rId3">
            <a:alphaModFix/>
          </a:blip>
          <a:srcRect b="10550" l="0" r="0" t="14464"/>
          <a:stretch/>
        </p:blipFill>
        <p:spPr>
          <a:xfrm>
            <a:off x="4572000" y="0"/>
            <a:ext cx="4571999" cy="5143501"/>
          </a:xfrm>
          <a:prstGeom prst="rect">
            <a:avLst/>
          </a:prstGeom>
          <a:noFill/>
          <a:ln>
            <a:noFill/>
          </a:ln>
        </p:spPr>
      </p:pic>
      <p:pic>
        <p:nvPicPr>
          <p:cNvPr id="2998" name="Google Shape;2998;p248"/>
          <p:cNvPicPr preferRelativeResize="0"/>
          <p:nvPr/>
        </p:nvPicPr>
        <p:blipFill>
          <a:blip r:embed="rId4">
            <a:alphaModFix/>
          </a:blip>
          <a:stretch>
            <a:fillRect/>
          </a:stretch>
        </p:blipFill>
        <p:spPr>
          <a:xfrm>
            <a:off x="508800" y="4667725"/>
            <a:ext cx="1636677" cy="221775"/>
          </a:xfrm>
          <a:prstGeom prst="rect">
            <a:avLst/>
          </a:prstGeom>
          <a:noFill/>
          <a:ln>
            <a:noFill/>
          </a:ln>
        </p:spPr>
      </p:pic>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2" name="Shape 3002"/>
        <p:cNvGrpSpPr/>
        <p:nvPr/>
      </p:nvGrpSpPr>
      <p:grpSpPr>
        <a:xfrm>
          <a:off x="0" y="0"/>
          <a:ext cx="0" cy="0"/>
          <a:chOff x="0" y="0"/>
          <a:chExt cx="0" cy="0"/>
        </a:xfrm>
      </p:grpSpPr>
      <p:pic>
        <p:nvPicPr>
          <p:cNvPr id="3003" name="Google Shape;3003;p249"/>
          <p:cNvPicPr preferRelativeResize="0"/>
          <p:nvPr/>
        </p:nvPicPr>
        <p:blipFill>
          <a:blip r:embed="rId3">
            <a:alphaModFix/>
          </a:blip>
          <a:stretch>
            <a:fillRect/>
          </a:stretch>
        </p:blipFill>
        <p:spPr>
          <a:xfrm>
            <a:off x="0" y="151325"/>
            <a:ext cx="9143997" cy="4121099"/>
          </a:xfrm>
          <a:prstGeom prst="rect">
            <a:avLst/>
          </a:prstGeom>
          <a:noFill/>
          <a:ln>
            <a:noFill/>
          </a:ln>
          <a:effectLst>
            <a:outerShdw blurRad="371475" rotWithShape="0" algn="bl">
              <a:srgbClr val="000000">
                <a:alpha val="19000"/>
              </a:srgbClr>
            </a:outerShdw>
          </a:effectLst>
        </p:spPr>
      </p:pic>
      <p:sp>
        <p:nvSpPr>
          <p:cNvPr id="3004" name="Google Shape;3004;p249"/>
          <p:cNvSpPr/>
          <p:nvPr/>
        </p:nvSpPr>
        <p:spPr>
          <a:xfrm>
            <a:off x="3472127" y="4272425"/>
            <a:ext cx="1750200" cy="4062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lt1"/>
                </a:solidFill>
                <a:latin typeface="Google Sans"/>
                <a:ea typeface="Google Sans"/>
                <a:cs typeface="Google Sans"/>
                <a:sym typeface="Google Sans"/>
              </a:rPr>
              <a:t>www.digitalnigaraz.cz</a:t>
            </a:r>
            <a:endParaRPr b="1" sz="1000">
              <a:solidFill>
                <a:schemeClr val="lt1"/>
              </a:solidFill>
              <a:latin typeface="Google Sans"/>
              <a:ea typeface="Google Sans"/>
              <a:cs typeface="Google Sans"/>
              <a:sym typeface="Google Sans"/>
            </a:endParaRPr>
          </a:p>
        </p:txBody>
      </p:sp>
      <p:pic>
        <p:nvPicPr>
          <p:cNvPr id="3005" name="Google Shape;3005;p249"/>
          <p:cNvPicPr preferRelativeResize="0"/>
          <p:nvPr/>
        </p:nvPicPr>
        <p:blipFill>
          <a:blip r:embed="rId4">
            <a:alphaModFix/>
          </a:blip>
          <a:stretch>
            <a:fillRect/>
          </a:stretch>
        </p:blipFill>
        <p:spPr>
          <a:xfrm>
            <a:off x="696250" y="817550"/>
            <a:ext cx="7753776" cy="2585951"/>
          </a:xfrm>
          <a:prstGeom prst="rect">
            <a:avLst/>
          </a:prstGeom>
          <a:noFill/>
          <a:ln>
            <a:noFill/>
          </a:ln>
        </p:spPr>
      </p:pic>
      <p:pic>
        <p:nvPicPr>
          <p:cNvPr id="3006" name="Google Shape;3006;p249"/>
          <p:cNvPicPr preferRelativeResize="0"/>
          <p:nvPr/>
        </p:nvPicPr>
        <p:blipFill>
          <a:blip r:embed="rId5">
            <a:alphaModFix/>
          </a:blip>
          <a:stretch>
            <a:fillRect/>
          </a:stretch>
        </p:blipFill>
        <p:spPr>
          <a:xfrm>
            <a:off x="2793124" y="2854012"/>
            <a:ext cx="3557749" cy="549500"/>
          </a:xfrm>
          <a:prstGeom prst="rect">
            <a:avLst/>
          </a:prstGeom>
          <a:noFill/>
          <a:ln>
            <a:noFill/>
          </a:ln>
        </p:spPr>
      </p:pic>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0" name="Shape 3010"/>
        <p:cNvGrpSpPr/>
        <p:nvPr/>
      </p:nvGrpSpPr>
      <p:grpSpPr>
        <a:xfrm>
          <a:off x="0" y="0"/>
          <a:ext cx="0" cy="0"/>
          <a:chOff x="0" y="0"/>
          <a:chExt cx="0" cy="0"/>
        </a:xfrm>
      </p:grpSpPr>
      <p:pic>
        <p:nvPicPr>
          <p:cNvPr id="3011" name="Google Shape;3011;p250"/>
          <p:cNvPicPr preferRelativeResize="0"/>
          <p:nvPr/>
        </p:nvPicPr>
        <p:blipFill>
          <a:blip r:embed="rId3">
            <a:alphaModFix/>
          </a:blip>
          <a:stretch>
            <a:fillRect/>
          </a:stretch>
        </p:blipFill>
        <p:spPr>
          <a:xfrm>
            <a:off x="1587199" y="936162"/>
            <a:ext cx="5969574" cy="3271176"/>
          </a:xfrm>
          <a:prstGeom prst="rect">
            <a:avLst/>
          </a:prstGeom>
          <a:noFill/>
          <a:ln>
            <a:noFill/>
          </a:ln>
        </p:spPr>
      </p:pic>
      <p:pic>
        <p:nvPicPr>
          <p:cNvPr id="3012" name="Google Shape;3012;p250"/>
          <p:cNvPicPr preferRelativeResize="0"/>
          <p:nvPr/>
        </p:nvPicPr>
        <p:blipFill>
          <a:blip r:embed="rId4">
            <a:alphaModFix/>
          </a:blip>
          <a:stretch>
            <a:fillRect/>
          </a:stretch>
        </p:blipFill>
        <p:spPr>
          <a:xfrm>
            <a:off x="3194350" y="367250"/>
            <a:ext cx="2755298" cy="373350"/>
          </a:xfrm>
          <a:prstGeom prst="rect">
            <a:avLst/>
          </a:prstGeom>
          <a:noFill/>
          <a:ln>
            <a:noFill/>
          </a:ln>
        </p:spPr>
      </p:pic>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grpSp>
        <p:nvGrpSpPr>
          <p:cNvPr id="3017" name="Google Shape;3017;p251"/>
          <p:cNvGrpSpPr/>
          <p:nvPr/>
        </p:nvGrpSpPr>
        <p:grpSpPr>
          <a:xfrm>
            <a:off x="4992763" y="2003055"/>
            <a:ext cx="1917333" cy="1823050"/>
            <a:chOff x="5023925" y="1601525"/>
            <a:chExt cx="1765500" cy="1864250"/>
          </a:xfrm>
        </p:grpSpPr>
        <p:sp>
          <p:nvSpPr>
            <p:cNvPr id="3018" name="Google Shape;3018;p251"/>
            <p:cNvSpPr txBox="1"/>
            <p:nvPr/>
          </p:nvSpPr>
          <p:spPr>
            <a:xfrm>
              <a:off x="5023925" y="1601525"/>
              <a:ext cx="1371600"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sz="2500">
                  <a:solidFill>
                    <a:schemeClr val="dk1"/>
                  </a:solidFill>
                  <a:latin typeface="Google Sans"/>
                  <a:ea typeface="Google Sans"/>
                  <a:cs typeface="Google Sans"/>
                  <a:sym typeface="Google Sans"/>
                </a:rPr>
                <a:t>26</a:t>
              </a:r>
              <a:r>
                <a:rPr lang="en">
                  <a:latin typeface="Google Sans"/>
                  <a:ea typeface="Google Sans"/>
                  <a:cs typeface="Google Sans"/>
                  <a:sym typeface="Google Sans"/>
                </a:rPr>
                <a:t> </a:t>
              </a:r>
              <a:r>
                <a:rPr lang="en" sz="1100">
                  <a:solidFill>
                    <a:schemeClr val="lt2"/>
                  </a:solidFill>
                  <a:latin typeface="Google Sans"/>
                  <a:ea typeface="Google Sans"/>
                  <a:cs typeface="Google Sans"/>
                  <a:sym typeface="Google Sans"/>
                </a:rPr>
                <a:t>témat</a:t>
              </a:r>
              <a:endParaRPr sz="1100">
                <a:solidFill>
                  <a:schemeClr val="lt2"/>
                </a:solidFill>
                <a:latin typeface="Google Sans"/>
                <a:ea typeface="Google Sans"/>
                <a:cs typeface="Google Sans"/>
                <a:sym typeface="Google Sans"/>
              </a:endParaRPr>
            </a:p>
          </p:txBody>
        </p:sp>
        <p:sp>
          <p:nvSpPr>
            <p:cNvPr id="3019" name="Google Shape;3019;p251"/>
            <p:cNvSpPr txBox="1"/>
            <p:nvPr/>
          </p:nvSpPr>
          <p:spPr>
            <a:xfrm>
              <a:off x="5023925" y="2248950"/>
              <a:ext cx="1371600"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sz="2500">
                  <a:solidFill>
                    <a:schemeClr val="dk1"/>
                  </a:solidFill>
                  <a:latin typeface="Google Sans"/>
                  <a:ea typeface="Google Sans"/>
                  <a:cs typeface="Google Sans"/>
                  <a:sym typeface="Google Sans"/>
                </a:rPr>
                <a:t>106</a:t>
              </a:r>
              <a:r>
                <a:rPr lang="en">
                  <a:latin typeface="Google Sans"/>
                  <a:ea typeface="Google Sans"/>
                  <a:cs typeface="Google Sans"/>
                  <a:sym typeface="Google Sans"/>
                </a:rPr>
                <a:t> </a:t>
              </a:r>
              <a:r>
                <a:rPr lang="en" sz="1100">
                  <a:solidFill>
                    <a:schemeClr val="lt2"/>
                  </a:solidFill>
                  <a:latin typeface="Google Sans"/>
                  <a:ea typeface="Google Sans"/>
                  <a:cs typeface="Google Sans"/>
                  <a:sym typeface="Google Sans"/>
                </a:rPr>
                <a:t>lekcí</a:t>
              </a:r>
              <a:endParaRPr sz="1100">
                <a:solidFill>
                  <a:schemeClr val="lt2"/>
                </a:solidFill>
                <a:latin typeface="Google Sans"/>
                <a:ea typeface="Google Sans"/>
                <a:cs typeface="Google Sans"/>
                <a:sym typeface="Google Sans"/>
              </a:endParaRPr>
            </a:p>
          </p:txBody>
        </p:sp>
        <p:sp>
          <p:nvSpPr>
            <p:cNvPr id="3020" name="Google Shape;3020;p251"/>
            <p:cNvSpPr txBox="1"/>
            <p:nvPr/>
          </p:nvSpPr>
          <p:spPr>
            <a:xfrm>
              <a:off x="5023925" y="2896375"/>
              <a:ext cx="1765500" cy="569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sz="2500">
                  <a:solidFill>
                    <a:schemeClr val="dk1"/>
                  </a:solidFill>
                  <a:latin typeface="Google Sans"/>
                  <a:ea typeface="Google Sans"/>
                  <a:cs typeface="Google Sans"/>
                  <a:sym typeface="Google Sans"/>
                </a:rPr>
                <a:t>40</a:t>
              </a:r>
              <a:r>
                <a:rPr lang="en">
                  <a:latin typeface="Google Sans"/>
                  <a:ea typeface="Google Sans"/>
                  <a:cs typeface="Google Sans"/>
                  <a:sym typeface="Google Sans"/>
                </a:rPr>
                <a:t> </a:t>
              </a:r>
              <a:r>
                <a:rPr lang="en" sz="1100">
                  <a:solidFill>
                    <a:schemeClr val="lt2"/>
                  </a:solidFill>
                  <a:latin typeface="Google Sans"/>
                  <a:ea typeface="Google Sans"/>
                  <a:cs typeface="Google Sans"/>
                  <a:sym typeface="Google Sans"/>
                </a:rPr>
                <a:t>hodin obsahu</a:t>
              </a:r>
              <a:endParaRPr sz="1100">
                <a:solidFill>
                  <a:schemeClr val="lt2"/>
                </a:solidFill>
                <a:latin typeface="Google Sans"/>
                <a:ea typeface="Google Sans"/>
                <a:cs typeface="Google Sans"/>
                <a:sym typeface="Google Sans"/>
              </a:endParaRPr>
            </a:p>
          </p:txBody>
        </p:sp>
      </p:grpSp>
      <p:pic>
        <p:nvPicPr>
          <p:cNvPr id="3021" name="Google Shape;3021;p251"/>
          <p:cNvPicPr preferRelativeResize="0"/>
          <p:nvPr/>
        </p:nvPicPr>
        <p:blipFill>
          <a:blip r:embed="rId3">
            <a:alphaModFix/>
          </a:blip>
          <a:stretch>
            <a:fillRect/>
          </a:stretch>
        </p:blipFill>
        <p:spPr>
          <a:xfrm>
            <a:off x="1246500" y="2003075"/>
            <a:ext cx="3214700" cy="2379650"/>
          </a:xfrm>
          <a:prstGeom prst="rect">
            <a:avLst/>
          </a:prstGeom>
          <a:noFill/>
          <a:ln>
            <a:noFill/>
          </a:ln>
        </p:spPr>
      </p:pic>
      <p:pic>
        <p:nvPicPr>
          <p:cNvPr id="3022" name="Google Shape;3022;p251"/>
          <p:cNvPicPr preferRelativeResize="0"/>
          <p:nvPr/>
        </p:nvPicPr>
        <p:blipFill>
          <a:blip r:embed="rId4">
            <a:alphaModFix/>
          </a:blip>
          <a:stretch>
            <a:fillRect/>
          </a:stretch>
        </p:blipFill>
        <p:spPr>
          <a:xfrm>
            <a:off x="1179149" y="571725"/>
            <a:ext cx="4149725" cy="1046407"/>
          </a:xfrm>
          <a:prstGeom prst="rect">
            <a:avLst/>
          </a:prstGeom>
          <a:noFill/>
          <a:ln>
            <a:noFill/>
          </a:ln>
        </p:spPr>
      </p:pic>
      <p:sp>
        <p:nvSpPr>
          <p:cNvPr id="3023" name="Google Shape;3023;p251"/>
          <p:cNvSpPr txBox="1"/>
          <p:nvPr/>
        </p:nvSpPr>
        <p:spPr>
          <a:xfrm>
            <a:off x="5049754" y="3826125"/>
            <a:ext cx="1917600" cy="556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b="1" lang="en" sz="2500">
                <a:solidFill>
                  <a:schemeClr val="dk1"/>
                </a:solidFill>
                <a:latin typeface="Google Sans"/>
                <a:ea typeface="Google Sans"/>
                <a:cs typeface="Google Sans"/>
                <a:sym typeface="Google Sans"/>
              </a:rPr>
              <a:t>0</a:t>
            </a:r>
            <a:r>
              <a:rPr lang="en" sz="1100">
                <a:solidFill>
                  <a:schemeClr val="lt2"/>
                </a:solidFill>
                <a:latin typeface="Google Sans"/>
                <a:ea typeface="Google Sans"/>
                <a:cs typeface="Google Sans"/>
                <a:sym typeface="Google Sans"/>
              </a:rPr>
              <a:t> kč</a:t>
            </a:r>
            <a:endParaRPr sz="1100">
              <a:solidFill>
                <a:schemeClr val="lt2"/>
              </a:solidFill>
              <a:latin typeface="Google Sans"/>
              <a:ea typeface="Google Sans"/>
              <a:cs typeface="Google Sans"/>
              <a:sym typeface="Google Sans"/>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7" name="Shape 3027"/>
        <p:cNvGrpSpPr/>
        <p:nvPr/>
      </p:nvGrpSpPr>
      <p:grpSpPr>
        <a:xfrm>
          <a:off x="0" y="0"/>
          <a:ext cx="0" cy="0"/>
          <a:chOff x="0" y="0"/>
          <a:chExt cx="0" cy="0"/>
        </a:xfrm>
      </p:grpSpPr>
      <p:sp>
        <p:nvSpPr>
          <p:cNvPr id="3028" name="Google Shape;3028;p252"/>
          <p:cNvSpPr/>
          <p:nvPr/>
        </p:nvSpPr>
        <p:spPr>
          <a:xfrm rot="5400000">
            <a:off x="7876375" y="2606563"/>
            <a:ext cx="651300" cy="3483000"/>
          </a:xfrm>
          <a:prstGeom prst="roundRect">
            <a:avLst>
              <a:gd fmla="val 30866"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52"/>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DĚKUJI!</a:t>
            </a:r>
            <a:endParaRPr>
              <a:latin typeface="Montserrat SemiBold"/>
              <a:ea typeface="Montserrat SemiBold"/>
              <a:cs typeface="Montserrat SemiBold"/>
              <a:sym typeface="Montserrat SemiBold"/>
            </a:endParaRPr>
          </a:p>
        </p:txBody>
      </p:sp>
      <p:sp>
        <p:nvSpPr>
          <p:cNvPr id="3030" name="Google Shape;3030;p252"/>
          <p:cNvSpPr txBox="1"/>
          <p:nvPr>
            <p:ph idx="1" type="subTitle"/>
          </p:nvPr>
        </p:nvSpPr>
        <p:spPr>
          <a:xfrm>
            <a:off x="882200" y="1817925"/>
            <a:ext cx="3944400" cy="158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Máte nějaké otázky?</a:t>
            </a:r>
            <a:endParaRPr>
              <a:latin typeface="Montserrat SemiBold"/>
              <a:ea typeface="Montserrat SemiBold"/>
              <a:cs typeface="Montserrat SemiBold"/>
              <a:sym typeface="Montserrat SemiBold"/>
            </a:endParaRPr>
          </a:p>
          <a:p>
            <a:pPr indent="0" lvl="0" marL="0" rtl="0" algn="l">
              <a:spcBef>
                <a:spcPts val="0"/>
              </a:spcBef>
              <a:spcAft>
                <a:spcPts val="0"/>
              </a:spcAft>
              <a:buNone/>
            </a:pPr>
            <a:r>
              <a:rPr lang="en">
                <a:latin typeface="Montserrat SemiBold"/>
                <a:ea typeface="Montserrat SemiBold"/>
                <a:cs typeface="Montserrat SemiBold"/>
                <a:sym typeface="Montserrat SemiBold"/>
              </a:rPr>
              <a:t>michal.lysek@adsvantage.eu</a:t>
            </a:r>
            <a:endParaRPr>
              <a:latin typeface="Montserrat SemiBold"/>
              <a:ea typeface="Montserrat SemiBold"/>
              <a:cs typeface="Montserrat SemiBold"/>
              <a:sym typeface="Montserrat SemiBold"/>
            </a:endParaRPr>
          </a:p>
          <a:p>
            <a:pPr indent="0" lvl="0" marL="0" rtl="0" algn="l">
              <a:spcBef>
                <a:spcPts val="0"/>
              </a:spcBef>
              <a:spcAft>
                <a:spcPts val="0"/>
              </a:spcAft>
              <a:buNone/>
            </a:pPr>
            <a:r>
              <a:rPr lang="en">
                <a:latin typeface="Montserrat SemiBold"/>
                <a:ea typeface="Montserrat SemiBold"/>
                <a:cs typeface="Montserrat SemiBold"/>
                <a:sym typeface="Montserrat SemiBold"/>
              </a:rPr>
              <a:t>770 600 870</a:t>
            </a:r>
            <a:endParaRPr>
              <a:latin typeface="Montserrat SemiBold"/>
              <a:ea typeface="Montserrat SemiBold"/>
              <a:cs typeface="Montserrat SemiBold"/>
              <a:sym typeface="Montserrat SemiBold"/>
            </a:endParaRPr>
          </a:p>
          <a:p>
            <a:pPr indent="0" lvl="0" marL="0" rtl="0" algn="l">
              <a:spcBef>
                <a:spcPts val="0"/>
              </a:spcBef>
              <a:spcAft>
                <a:spcPts val="0"/>
              </a:spcAft>
              <a:buNone/>
            </a:pPr>
            <a:r>
              <a:rPr lang="en">
                <a:latin typeface="Montserrat SemiBold"/>
                <a:ea typeface="Montserrat SemiBold"/>
                <a:cs typeface="Montserrat SemiBold"/>
                <a:sym typeface="Montserrat SemiBold"/>
              </a:rPr>
              <a:t>Adsvantage.cz / .eu</a:t>
            </a:r>
            <a:endParaRPr>
              <a:latin typeface="Montserrat SemiBold"/>
              <a:ea typeface="Montserrat SemiBold"/>
              <a:cs typeface="Montserrat SemiBold"/>
              <a:sym typeface="Montserrat SemiBold"/>
            </a:endParaRPr>
          </a:p>
        </p:txBody>
      </p:sp>
      <p:sp>
        <p:nvSpPr>
          <p:cNvPr id="3031" name="Google Shape;3031;p252"/>
          <p:cNvSpPr/>
          <p:nvPr/>
        </p:nvSpPr>
        <p:spPr>
          <a:xfrm>
            <a:off x="6798951" y="4189397"/>
            <a:ext cx="317464" cy="317414"/>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2" name="Google Shape;3032;p252"/>
          <p:cNvGrpSpPr/>
          <p:nvPr/>
        </p:nvGrpSpPr>
        <p:grpSpPr>
          <a:xfrm>
            <a:off x="7204620" y="4189385"/>
            <a:ext cx="317512" cy="317439"/>
            <a:chOff x="812101" y="2571761"/>
            <a:chExt cx="417066" cy="417024"/>
          </a:xfrm>
        </p:grpSpPr>
        <p:sp>
          <p:nvSpPr>
            <p:cNvPr id="3033" name="Google Shape;3033;p25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5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5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5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7" name="Google Shape;3037;p252"/>
          <p:cNvGrpSpPr/>
          <p:nvPr/>
        </p:nvGrpSpPr>
        <p:grpSpPr>
          <a:xfrm>
            <a:off x="7610319" y="4189385"/>
            <a:ext cx="317481" cy="317439"/>
            <a:chOff x="1323129" y="2571761"/>
            <a:chExt cx="417024" cy="417024"/>
          </a:xfrm>
        </p:grpSpPr>
        <p:sp>
          <p:nvSpPr>
            <p:cNvPr id="3038" name="Google Shape;3038;p25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5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5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5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45" name="Shape 3045"/>
        <p:cNvGrpSpPr/>
        <p:nvPr/>
      </p:nvGrpSpPr>
      <p:grpSpPr>
        <a:xfrm>
          <a:off x="0" y="0"/>
          <a:ext cx="0" cy="0"/>
          <a:chOff x="0" y="0"/>
          <a:chExt cx="0" cy="0"/>
        </a:xfrm>
      </p:grpSpPr>
      <p:sp>
        <p:nvSpPr>
          <p:cNvPr id="3046" name="Google Shape;3046;p253"/>
          <p:cNvSpPr/>
          <p:nvPr/>
        </p:nvSpPr>
        <p:spPr>
          <a:xfrm>
            <a:off x="-1474425" y="804500"/>
            <a:ext cx="5718300" cy="3940500"/>
          </a:xfrm>
          <a:prstGeom prst="ellipse">
            <a:avLst/>
          </a:prstGeom>
          <a:gradFill>
            <a:gsLst>
              <a:gs pos="0">
                <a:srgbClr val="FFFFFF">
                  <a:alpha val="18823"/>
                </a:srgbClr>
              </a:gs>
              <a:gs pos="66000">
                <a:srgbClr val="E354F7">
                  <a:alpha val="22352"/>
                </a:srgbClr>
              </a:gs>
              <a:gs pos="100000">
                <a:srgbClr val="10ECFF">
                  <a:alpha val="33725"/>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7" name="Google Shape;3047;p253"/>
          <p:cNvGrpSpPr/>
          <p:nvPr/>
        </p:nvGrpSpPr>
        <p:grpSpPr>
          <a:xfrm>
            <a:off x="322877" y="1010032"/>
            <a:ext cx="3757325" cy="3304064"/>
            <a:chOff x="807000" y="238125"/>
            <a:chExt cx="6007875" cy="5242050"/>
          </a:xfrm>
        </p:grpSpPr>
        <p:sp>
          <p:nvSpPr>
            <p:cNvPr id="3048" name="Google Shape;3048;p253"/>
            <p:cNvSpPr/>
            <p:nvPr/>
          </p:nvSpPr>
          <p:spPr>
            <a:xfrm>
              <a:off x="1446800" y="2137900"/>
              <a:ext cx="3792475" cy="2399075"/>
            </a:xfrm>
            <a:custGeom>
              <a:rect b="b" l="l" r="r" t="t"/>
              <a:pathLst>
                <a:path extrusionOk="0" h="95963" w="151699">
                  <a:moveTo>
                    <a:pt x="64551" y="95963"/>
                  </a:moveTo>
                  <a:cubicBezTo>
                    <a:pt x="62896" y="95963"/>
                    <a:pt x="61272" y="95530"/>
                    <a:pt x="59838" y="94703"/>
                  </a:cubicBezTo>
                  <a:lnTo>
                    <a:pt x="4714" y="62878"/>
                  </a:lnTo>
                  <a:cubicBezTo>
                    <a:pt x="1762" y="61175"/>
                    <a:pt x="1" y="58121"/>
                    <a:pt x="1" y="54715"/>
                  </a:cubicBezTo>
                  <a:cubicBezTo>
                    <a:pt x="1" y="51308"/>
                    <a:pt x="1762" y="48254"/>
                    <a:pt x="4714" y="46551"/>
                  </a:cubicBezTo>
                  <a:lnTo>
                    <a:pt x="82434" y="1679"/>
                  </a:lnTo>
                  <a:cubicBezTo>
                    <a:pt x="85341" y="1"/>
                    <a:pt x="88953" y="1"/>
                    <a:pt x="91859" y="1679"/>
                  </a:cubicBezTo>
                  <a:lnTo>
                    <a:pt x="146986" y="33505"/>
                  </a:lnTo>
                  <a:cubicBezTo>
                    <a:pt x="149937" y="35208"/>
                    <a:pt x="151698" y="38261"/>
                    <a:pt x="151698" y="41669"/>
                  </a:cubicBezTo>
                  <a:cubicBezTo>
                    <a:pt x="151698" y="45077"/>
                    <a:pt x="149936" y="48127"/>
                    <a:pt x="146986" y="49832"/>
                  </a:cubicBezTo>
                  <a:lnTo>
                    <a:pt x="146630" y="49216"/>
                  </a:lnTo>
                  <a:lnTo>
                    <a:pt x="146986" y="49832"/>
                  </a:lnTo>
                  <a:lnTo>
                    <a:pt x="69264" y="94703"/>
                  </a:lnTo>
                  <a:cubicBezTo>
                    <a:pt x="67830" y="95530"/>
                    <a:pt x="66206" y="95963"/>
                    <a:pt x="64551" y="95963"/>
                  </a:cubicBezTo>
                  <a:close/>
                  <a:moveTo>
                    <a:pt x="87147" y="1841"/>
                  </a:moveTo>
                  <a:cubicBezTo>
                    <a:pt x="85742" y="1840"/>
                    <a:pt x="84361" y="2209"/>
                    <a:pt x="83144" y="2910"/>
                  </a:cubicBezTo>
                  <a:lnTo>
                    <a:pt x="5424" y="47782"/>
                  </a:lnTo>
                  <a:cubicBezTo>
                    <a:pt x="2918" y="49229"/>
                    <a:pt x="1422" y="51821"/>
                    <a:pt x="1422" y="54715"/>
                  </a:cubicBezTo>
                  <a:cubicBezTo>
                    <a:pt x="1422" y="57610"/>
                    <a:pt x="2918" y="60200"/>
                    <a:pt x="5424" y="61647"/>
                  </a:cubicBezTo>
                  <a:lnTo>
                    <a:pt x="60548" y="93473"/>
                  </a:lnTo>
                  <a:cubicBezTo>
                    <a:pt x="63017" y="94899"/>
                    <a:pt x="66085" y="94897"/>
                    <a:pt x="68554" y="93473"/>
                  </a:cubicBezTo>
                  <a:lnTo>
                    <a:pt x="146274" y="48601"/>
                  </a:lnTo>
                  <a:cubicBezTo>
                    <a:pt x="148781" y="47154"/>
                    <a:pt x="150275" y="44562"/>
                    <a:pt x="150275" y="41669"/>
                  </a:cubicBezTo>
                  <a:cubicBezTo>
                    <a:pt x="150275" y="38775"/>
                    <a:pt x="148781" y="36183"/>
                    <a:pt x="146274" y="34737"/>
                  </a:cubicBezTo>
                  <a:lnTo>
                    <a:pt x="91149" y="2910"/>
                  </a:lnTo>
                  <a:cubicBezTo>
                    <a:pt x="89932" y="2209"/>
                    <a:pt x="88551" y="1840"/>
                    <a:pt x="87147" y="1841"/>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53"/>
            <p:cNvSpPr/>
            <p:nvPr/>
          </p:nvSpPr>
          <p:spPr>
            <a:xfrm>
              <a:off x="4590100" y="2389775"/>
              <a:ext cx="2224775" cy="1415050"/>
            </a:xfrm>
            <a:custGeom>
              <a:rect b="b" l="l" r="r" t="t"/>
              <a:pathLst>
                <a:path extrusionOk="0" h="56602" w="88991">
                  <a:moveTo>
                    <a:pt x="59504" y="56601"/>
                  </a:moveTo>
                  <a:cubicBezTo>
                    <a:pt x="59181" y="56601"/>
                    <a:pt x="58900" y="56385"/>
                    <a:pt x="58816" y="56073"/>
                  </a:cubicBezTo>
                  <a:cubicBezTo>
                    <a:pt x="58733" y="55761"/>
                    <a:pt x="58871" y="55432"/>
                    <a:pt x="59151" y="55273"/>
                  </a:cubicBezTo>
                  <a:lnTo>
                    <a:pt x="86736" y="39474"/>
                  </a:lnTo>
                  <a:lnTo>
                    <a:pt x="21260" y="1563"/>
                  </a:lnTo>
                  <a:lnTo>
                    <a:pt x="1162" y="13037"/>
                  </a:lnTo>
                  <a:cubicBezTo>
                    <a:pt x="821" y="13228"/>
                    <a:pt x="390" y="13110"/>
                    <a:pt x="196" y="12769"/>
                  </a:cubicBezTo>
                  <a:cubicBezTo>
                    <a:pt x="1" y="12430"/>
                    <a:pt x="119" y="11997"/>
                    <a:pt x="456" y="11802"/>
                  </a:cubicBezTo>
                  <a:lnTo>
                    <a:pt x="20910" y="126"/>
                  </a:lnTo>
                  <a:cubicBezTo>
                    <a:pt x="21129" y="0"/>
                    <a:pt x="21400" y="2"/>
                    <a:pt x="21618" y="129"/>
                  </a:cubicBezTo>
                  <a:lnTo>
                    <a:pt x="88516" y="38863"/>
                  </a:lnTo>
                  <a:cubicBezTo>
                    <a:pt x="88990" y="39137"/>
                    <a:pt x="88989" y="39823"/>
                    <a:pt x="88513" y="40096"/>
                  </a:cubicBezTo>
                  <a:lnTo>
                    <a:pt x="59856" y="56507"/>
                  </a:lnTo>
                  <a:cubicBezTo>
                    <a:pt x="59749" y="56568"/>
                    <a:pt x="59628" y="56600"/>
                    <a:pt x="59504" y="56601"/>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53"/>
            <p:cNvSpPr/>
            <p:nvPr/>
          </p:nvSpPr>
          <p:spPr>
            <a:xfrm>
              <a:off x="5418850" y="2903800"/>
              <a:ext cx="615300" cy="355250"/>
            </a:xfrm>
            <a:custGeom>
              <a:rect b="b" l="l" r="r" t="t"/>
              <a:pathLst>
                <a:path extrusionOk="0" h="14210" w="24612">
                  <a:moveTo>
                    <a:pt x="23244" y="10667"/>
                  </a:moveTo>
                  <a:cubicBezTo>
                    <a:pt x="21900" y="9892"/>
                    <a:pt x="19743" y="9878"/>
                    <a:pt x="18427" y="10638"/>
                  </a:cubicBezTo>
                  <a:cubicBezTo>
                    <a:pt x="17110" y="11396"/>
                    <a:pt x="17133" y="12644"/>
                    <a:pt x="18477" y="13419"/>
                  </a:cubicBezTo>
                  <a:cubicBezTo>
                    <a:pt x="19821" y="14195"/>
                    <a:pt x="21979" y="14209"/>
                    <a:pt x="23294" y="13449"/>
                  </a:cubicBezTo>
                  <a:cubicBezTo>
                    <a:pt x="24611" y="12689"/>
                    <a:pt x="24589" y="11443"/>
                    <a:pt x="23244" y="10667"/>
                  </a:cubicBezTo>
                  <a:close/>
                  <a:moveTo>
                    <a:pt x="6135" y="789"/>
                  </a:moveTo>
                  <a:cubicBezTo>
                    <a:pt x="4791" y="14"/>
                    <a:pt x="2633" y="0"/>
                    <a:pt x="1318" y="760"/>
                  </a:cubicBezTo>
                  <a:cubicBezTo>
                    <a:pt x="1" y="1519"/>
                    <a:pt x="25" y="2766"/>
                    <a:pt x="1369" y="3541"/>
                  </a:cubicBezTo>
                  <a:cubicBezTo>
                    <a:pt x="2712" y="4318"/>
                    <a:pt x="4869" y="4331"/>
                    <a:pt x="6186" y="3571"/>
                  </a:cubicBezTo>
                  <a:cubicBezTo>
                    <a:pt x="7502" y="2811"/>
                    <a:pt x="7481" y="1565"/>
                    <a:pt x="6135" y="789"/>
                  </a:cubicBezTo>
                  <a:close/>
                  <a:moveTo>
                    <a:pt x="14690" y="5729"/>
                  </a:moveTo>
                  <a:cubicBezTo>
                    <a:pt x="13345" y="4952"/>
                    <a:pt x="11188" y="4938"/>
                    <a:pt x="9873" y="5698"/>
                  </a:cubicBezTo>
                  <a:cubicBezTo>
                    <a:pt x="8555" y="6458"/>
                    <a:pt x="8580" y="7704"/>
                    <a:pt x="9922" y="8481"/>
                  </a:cubicBezTo>
                  <a:cubicBezTo>
                    <a:pt x="11267" y="9256"/>
                    <a:pt x="13424" y="9269"/>
                    <a:pt x="14739" y="8509"/>
                  </a:cubicBezTo>
                  <a:cubicBezTo>
                    <a:pt x="16057" y="7750"/>
                    <a:pt x="16034" y="6504"/>
                    <a:pt x="14691" y="5729"/>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53"/>
            <p:cNvSpPr/>
            <p:nvPr/>
          </p:nvSpPr>
          <p:spPr>
            <a:xfrm>
              <a:off x="2479475" y="4593475"/>
              <a:ext cx="615250" cy="355225"/>
            </a:xfrm>
            <a:custGeom>
              <a:rect b="b" l="l" r="r" t="t"/>
              <a:pathLst>
                <a:path extrusionOk="0" h="14209" w="24610">
                  <a:moveTo>
                    <a:pt x="23242" y="10668"/>
                  </a:moveTo>
                  <a:cubicBezTo>
                    <a:pt x="21900" y="9891"/>
                    <a:pt x="19742" y="9878"/>
                    <a:pt x="18425" y="10638"/>
                  </a:cubicBezTo>
                  <a:cubicBezTo>
                    <a:pt x="17110" y="11398"/>
                    <a:pt x="17133" y="12644"/>
                    <a:pt x="18477" y="13420"/>
                  </a:cubicBezTo>
                  <a:cubicBezTo>
                    <a:pt x="19821" y="14195"/>
                    <a:pt x="21977" y="14209"/>
                    <a:pt x="23294" y="13449"/>
                  </a:cubicBezTo>
                  <a:cubicBezTo>
                    <a:pt x="24609" y="12689"/>
                    <a:pt x="24587" y="11443"/>
                    <a:pt x="23242" y="10668"/>
                  </a:cubicBezTo>
                  <a:close/>
                  <a:moveTo>
                    <a:pt x="6133" y="790"/>
                  </a:moveTo>
                  <a:cubicBezTo>
                    <a:pt x="4790" y="14"/>
                    <a:pt x="2633" y="0"/>
                    <a:pt x="1316" y="760"/>
                  </a:cubicBezTo>
                  <a:cubicBezTo>
                    <a:pt x="1" y="1520"/>
                    <a:pt x="23" y="2766"/>
                    <a:pt x="1368" y="3542"/>
                  </a:cubicBezTo>
                  <a:cubicBezTo>
                    <a:pt x="2712" y="4317"/>
                    <a:pt x="4869" y="4331"/>
                    <a:pt x="6185" y="3571"/>
                  </a:cubicBezTo>
                  <a:cubicBezTo>
                    <a:pt x="7502" y="2811"/>
                    <a:pt x="7477" y="1565"/>
                    <a:pt x="6133" y="790"/>
                  </a:cubicBezTo>
                  <a:close/>
                  <a:moveTo>
                    <a:pt x="14688" y="5728"/>
                  </a:moveTo>
                  <a:cubicBezTo>
                    <a:pt x="13345" y="4953"/>
                    <a:pt x="11188" y="4940"/>
                    <a:pt x="9871" y="5700"/>
                  </a:cubicBezTo>
                  <a:cubicBezTo>
                    <a:pt x="8555" y="6460"/>
                    <a:pt x="8578" y="7705"/>
                    <a:pt x="9922" y="8481"/>
                  </a:cubicBezTo>
                  <a:cubicBezTo>
                    <a:pt x="11267" y="9257"/>
                    <a:pt x="13422" y="9271"/>
                    <a:pt x="14739" y="8511"/>
                  </a:cubicBezTo>
                  <a:cubicBezTo>
                    <a:pt x="16055" y="7751"/>
                    <a:pt x="16032" y="6505"/>
                    <a:pt x="14688" y="5728"/>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53"/>
            <p:cNvSpPr/>
            <p:nvPr/>
          </p:nvSpPr>
          <p:spPr>
            <a:xfrm>
              <a:off x="1576325" y="690000"/>
              <a:ext cx="508250" cy="779575"/>
            </a:xfrm>
            <a:custGeom>
              <a:rect b="b" l="l" r="r" t="t"/>
              <a:pathLst>
                <a:path extrusionOk="0" h="31183" w="20330">
                  <a:moveTo>
                    <a:pt x="14886" y="23872"/>
                  </a:moveTo>
                  <a:cubicBezTo>
                    <a:pt x="13081" y="25851"/>
                    <a:pt x="11518" y="27066"/>
                    <a:pt x="9383" y="28300"/>
                  </a:cubicBezTo>
                  <a:cubicBezTo>
                    <a:pt x="4392" y="31182"/>
                    <a:pt x="0" y="29585"/>
                    <a:pt x="0" y="22779"/>
                  </a:cubicBezTo>
                  <a:cubicBezTo>
                    <a:pt x="0" y="15696"/>
                    <a:pt x="4451" y="6979"/>
                    <a:pt x="11248" y="3055"/>
                  </a:cubicBezTo>
                  <a:cubicBezTo>
                    <a:pt x="16540" y="0"/>
                    <a:pt x="20330" y="2014"/>
                    <a:pt x="20330" y="7848"/>
                  </a:cubicBezTo>
                  <a:cubicBezTo>
                    <a:pt x="20330" y="12918"/>
                    <a:pt x="17864" y="17537"/>
                    <a:pt x="14616" y="19411"/>
                  </a:cubicBezTo>
                  <a:cubicBezTo>
                    <a:pt x="13202" y="20227"/>
                    <a:pt x="12181" y="19984"/>
                    <a:pt x="12029" y="18230"/>
                  </a:cubicBezTo>
                  <a:lnTo>
                    <a:pt x="11969" y="18265"/>
                  </a:lnTo>
                  <a:cubicBezTo>
                    <a:pt x="11038" y="20573"/>
                    <a:pt x="9684" y="22257"/>
                    <a:pt x="8090" y="23179"/>
                  </a:cubicBezTo>
                  <a:cubicBezTo>
                    <a:pt x="6136" y="24306"/>
                    <a:pt x="4722" y="23456"/>
                    <a:pt x="4722" y="20608"/>
                  </a:cubicBezTo>
                  <a:cubicBezTo>
                    <a:pt x="4722" y="16372"/>
                    <a:pt x="7427" y="10956"/>
                    <a:pt x="11758" y="8455"/>
                  </a:cubicBezTo>
                  <a:cubicBezTo>
                    <a:pt x="13081" y="7692"/>
                    <a:pt x="14586" y="7206"/>
                    <a:pt x="15337" y="7258"/>
                  </a:cubicBezTo>
                  <a:lnTo>
                    <a:pt x="14435" y="14202"/>
                  </a:lnTo>
                  <a:cubicBezTo>
                    <a:pt x="14135" y="16424"/>
                    <a:pt x="14345" y="17240"/>
                    <a:pt x="15187" y="16789"/>
                  </a:cubicBezTo>
                  <a:cubicBezTo>
                    <a:pt x="16480" y="16077"/>
                    <a:pt x="18104" y="13230"/>
                    <a:pt x="18104" y="9236"/>
                  </a:cubicBezTo>
                  <a:cubicBezTo>
                    <a:pt x="18104" y="4722"/>
                    <a:pt x="15578" y="2674"/>
                    <a:pt x="10917" y="5365"/>
                  </a:cubicBezTo>
                  <a:cubicBezTo>
                    <a:pt x="6316" y="8021"/>
                    <a:pt x="2286" y="14513"/>
                    <a:pt x="2286" y="21146"/>
                  </a:cubicBezTo>
                  <a:cubicBezTo>
                    <a:pt x="2286" y="26945"/>
                    <a:pt x="5503" y="28386"/>
                    <a:pt x="9984" y="25799"/>
                  </a:cubicBezTo>
                  <a:cubicBezTo>
                    <a:pt x="11518" y="24913"/>
                    <a:pt x="13142" y="23593"/>
                    <a:pt x="14344" y="22170"/>
                  </a:cubicBezTo>
                  <a:close/>
                  <a:moveTo>
                    <a:pt x="12209" y="11075"/>
                  </a:moveTo>
                  <a:cubicBezTo>
                    <a:pt x="11884" y="11169"/>
                    <a:pt x="11571" y="11303"/>
                    <a:pt x="11278" y="11475"/>
                  </a:cubicBezTo>
                  <a:cubicBezTo>
                    <a:pt x="9292" y="12621"/>
                    <a:pt x="7730" y="15780"/>
                    <a:pt x="7730" y="18455"/>
                  </a:cubicBezTo>
                  <a:cubicBezTo>
                    <a:pt x="7730" y="19774"/>
                    <a:pt x="8240" y="20313"/>
                    <a:pt x="9233" y="19739"/>
                  </a:cubicBezTo>
                  <a:cubicBezTo>
                    <a:pt x="10346" y="19097"/>
                    <a:pt x="11519" y="16787"/>
                    <a:pt x="11789" y="14618"/>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53"/>
            <p:cNvSpPr/>
            <p:nvPr/>
          </p:nvSpPr>
          <p:spPr>
            <a:xfrm>
              <a:off x="2245250" y="419275"/>
              <a:ext cx="554250" cy="394200"/>
            </a:xfrm>
            <a:custGeom>
              <a:rect b="b" l="l" r="r" t="t"/>
              <a:pathLst>
                <a:path extrusionOk="0" h="15768" w="22170">
                  <a:moveTo>
                    <a:pt x="0" y="12764"/>
                  </a:moveTo>
                  <a:lnTo>
                    <a:pt x="10508" y="15677"/>
                  </a:lnTo>
                  <a:cubicBezTo>
                    <a:pt x="10833" y="15767"/>
                    <a:pt x="11334" y="15478"/>
                    <a:pt x="11658" y="15013"/>
                  </a:cubicBezTo>
                  <a:lnTo>
                    <a:pt x="22169" y="1"/>
                  </a:ln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53"/>
            <p:cNvSpPr/>
            <p:nvPr/>
          </p:nvSpPr>
          <p:spPr>
            <a:xfrm>
              <a:off x="2244075" y="764200"/>
              <a:ext cx="187775" cy="354125"/>
            </a:xfrm>
            <a:custGeom>
              <a:rect b="b" l="l" r="r" t="t"/>
              <a:pathLst>
                <a:path extrusionOk="0" h="14165" w="7511">
                  <a:moveTo>
                    <a:pt x="7511" y="2066"/>
                  </a:moveTo>
                  <a:lnTo>
                    <a:pt x="199" y="14164"/>
                  </a:lnTo>
                  <a:cubicBezTo>
                    <a:pt x="81" y="14004"/>
                    <a:pt x="0" y="13786"/>
                    <a:pt x="0" y="13506"/>
                  </a:cubicBezTo>
                  <a:lnTo>
                    <a:pt x="0" y="1"/>
                  </a:ln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53"/>
            <p:cNvSpPr/>
            <p:nvPr/>
          </p:nvSpPr>
          <p:spPr>
            <a:xfrm>
              <a:off x="2266250" y="735250"/>
              <a:ext cx="513600" cy="389550"/>
            </a:xfrm>
            <a:custGeom>
              <a:rect b="b" l="l" r="r" t="t"/>
              <a:pathLst>
                <a:path extrusionOk="0" h="15582" w="20544">
                  <a:moveTo>
                    <a:pt x="13182" y="1"/>
                  </a:moveTo>
                  <a:lnTo>
                    <a:pt x="20543" y="3692"/>
                  </a:lnTo>
                  <a:cubicBezTo>
                    <a:pt x="20347" y="3920"/>
                    <a:pt x="20113" y="4115"/>
                    <a:pt x="19855" y="4268"/>
                  </a:cubicBezTo>
                  <a:lnTo>
                    <a:pt x="635" y="15365"/>
                  </a:lnTo>
                  <a:cubicBezTo>
                    <a:pt x="408" y="15496"/>
                    <a:pt x="193" y="15569"/>
                    <a:pt x="1" y="15581"/>
                  </a:cubicBezTo>
                  <a:lnTo>
                    <a:pt x="7353" y="3404"/>
                  </a:lnTo>
                  <a:lnTo>
                    <a:pt x="10245" y="4206"/>
                  </a:ln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53"/>
            <p:cNvSpPr/>
            <p:nvPr/>
          </p:nvSpPr>
          <p:spPr>
            <a:xfrm>
              <a:off x="2614350" y="442850"/>
              <a:ext cx="186350" cy="358175"/>
            </a:xfrm>
            <a:custGeom>
              <a:rect b="b" l="l" r="r" t="t"/>
              <a:pathLst>
                <a:path extrusionOk="0" h="14327" w="7454">
                  <a:moveTo>
                    <a:pt x="7453" y="1"/>
                  </a:moveTo>
                  <a:lnTo>
                    <a:pt x="7453" y="13506"/>
                  </a:lnTo>
                  <a:cubicBezTo>
                    <a:pt x="7453" y="13763"/>
                    <a:pt x="7372" y="14054"/>
                    <a:pt x="7270" y="14326"/>
                  </a:cubicBezTo>
                  <a:lnTo>
                    <a:pt x="1" y="10664"/>
                  </a:ln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53"/>
            <p:cNvSpPr/>
            <p:nvPr/>
          </p:nvSpPr>
          <p:spPr>
            <a:xfrm>
              <a:off x="1649675" y="723325"/>
              <a:ext cx="1904375" cy="2651975"/>
            </a:xfrm>
            <a:custGeom>
              <a:rect b="b" l="l" r="r" t="t"/>
              <a:pathLst>
                <a:path extrusionOk="0" h="106079" w="76175">
                  <a:moveTo>
                    <a:pt x="0" y="101047"/>
                  </a:moveTo>
                  <a:lnTo>
                    <a:pt x="0" y="44367"/>
                  </a:lnTo>
                  <a:cubicBezTo>
                    <a:pt x="0" y="42930"/>
                    <a:pt x="766" y="41603"/>
                    <a:pt x="2012" y="40884"/>
                  </a:cubicBezTo>
                  <a:lnTo>
                    <a:pt x="70141" y="1550"/>
                  </a:lnTo>
                  <a:cubicBezTo>
                    <a:pt x="72823" y="1"/>
                    <a:pt x="76175" y="1936"/>
                    <a:pt x="76175" y="5033"/>
                  </a:cubicBezTo>
                  <a:lnTo>
                    <a:pt x="76175" y="61713"/>
                  </a:lnTo>
                  <a:cubicBezTo>
                    <a:pt x="76175" y="63149"/>
                    <a:pt x="75409" y="64478"/>
                    <a:pt x="74163" y="65197"/>
                  </a:cubicBezTo>
                  <a:lnTo>
                    <a:pt x="6034" y="104530"/>
                  </a:lnTo>
                  <a:cubicBezTo>
                    <a:pt x="3352" y="106079"/>
                    <a:pt x="0" y="104144"/>
                    <a:pt x="0" y="1010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53"/>
            <p:cNvSpPr/>
            <p:nvPr/>
          </p:nvSpPr>
          <p:spPr>
            <a:xfrm>
              <a:off x="1683425" y="782150"/>
              <a:ext cx="1836925" cy="2534350"/>
            </a:xfrm>
            <a:custGeom>
              <a:rect b="b" l="l" r="r" t="t"/>
              <a:pathLst>
                <a:path extrusionOk="0" h="101374" w="73477">
                  <a:moveTo>
                    <a:pt x="70797" y="0"/>
                  </a:moveTo>
                  <a:cubicBezTo>
                    <a:pt x="70332" y="0"/>
                    <a:pt x="69884" y="123"/>
                    <a:pt x="69466" y="365"/>
                  </a:cubicBezTo>
                  <a:lnTo>
                    <a:pt x="1336" y="39699"/>
                  </a:lnTo>
                  <a:cubicBezTo>
                    <a:pt x="511" y="40178"/>
                    <a:pt x="0" y="41060"/>
                    <a:pt x="0" y="42014"/>
                  </a:cubicBezTo>
                  <a:lnTo>
                    <a:pt x="0" y="98694"/>
                  </a:lnTo>
                  <a:cubicBezTo>
                    <a:pt x="0" y="100348"/>
                    <a:pt x="1390" y="101373"/>
                    <a:pt x="2680" y="101373"/>
                  </a:cubicBezTo>
                  <a:cubicBezTo>
                    <a:pt x="3143" y="101373"/>
                    <a:pt x="3591" y="101250"/>
                    <a:pt x="4009" y="101010"/>
                  </a:cubicBezTo>
                  <a:lnTo>
                    <a:pt x="72138" y="61674"/>
                  </a:lnTo>
                  <a:cubicBezTo>
                    <a:pt x="72964" y="61196"/>
                    <a:pt x="73475" y="60313"/>
                    <a:pt x="73476" y="59360"/>
                  </a:cubicBezTo>
                  <a:lnTo>
                    <a:pt x="73476" y="2680"/>
                  </a:lnTo>
                  <a:cubicBezTo>
                    <a:pt x="73476" y="1025"/>
                    <a:pt x="72085" y="0"/>
                    <a:pt x="70797" y="0"/>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53"/>
            <p:cNvSpPr/>
            <p:nvPr/>
          </p:nvSpPr>
          <p:spPr>
            <a:xfrm>
              <a:off x="1609850" y="719475"/>
              <a:ext cx="1879375" cy="2613100"/>
            </a:xfrm>
            <a:custGeom>
              <a:rect b="b" l="l" r="r" t="t"/>
              <a:pathLst>
                <a:path extrusionOk="0" h="104524" w="75175">
                  <a:moveTo>
                    <a:pt x="1593" y="101201"/>
                  </a:moveTo>
                  <a:lnTo>
                    <a:pt x="1593" y="44521"/>
                  </a:lnTo>
                  <a:cubicBezTo>
                    <a:pt x="1593" y="43084"/>
                    <a:pt x="2359" y="41757"/>
                    <a:pt x="3605" y="41038"/>
                  </a:cubicBezTo>
                  <a:lnTo>
                    <a:pt x="71734" y="1704"/>
                  </a:lnTo>
                  <a:cubicBezTo>
                    <a:pt x="72862" y="1051"/>
                    <a:pt x="74106" y="1022"/>
                    <a:pt x="75173" y="1431"/>
                  </a:cubicBezTo>
                  <a:lnTo>
                    <a:pt x="75175" y="1428"/>
                  </a:lnTo>
                  <a:lnTo>
                    <a:pt x="74563" y="1130"/>
                  </a:lnTo>
                  <a:cubicBezTo>
                    <a:pt x="73348" y="225"/>
                    <a:pt x="71640" y="1"/>
                    <a:pt x="70141" y="865"/>
                  </a:cubicBezTo>
                  <a:lnTo>
                    <a:pt x="2011" y="40200"/>
                  </a:lnTo>
                  <a:cubicBezTo>
                    <a:pt x="767" y="40918"/>
                    <a:pt x="1" y="42247"/>
                    <a:pt x="1" y="43684"/>
                  </a:cubicBezTo>
                  <a:lnTo>
                    <a:pt x="1" y="100363"/>
                  </a:lnTo>
                  <a:cubicBezTo>
                    <a:pt x="1" y="101729"/>
                    <a:pt x="655" y="102864"/>
                    <a:pt x="1613" y="103580"/>
                  </a:cubicBezTo>
                  <a:cubicBezTo>
                    <a:pt x="1642" y="103602"/>
                    <a:pt x="1673" y="103621"/>
                    <a:pt x="1705" y="103638"/>
                  </a:cubicBezTo>
                  <a:lnTo>
                    <a:pt x="3360" y="104523"/>
                  </a:lnTo>
                  <a:cubicBezTo>
                    <a:pt x="2318" y="103818"/>
                    <a:pt x="1593" y="102637"/>
                    <a:pt x="1593" y="10120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53"/>
            <p:cNvSpPr/>
            <p:nvPr/>
          </p:nvSpPr>
          <p:spPr>
            <a:xfrm>
              <a:off x="1712575" y="3342700"/>
              <a:ext cx="425" cy="200"/>
            </a:xfrm>
            <a:custGeom>
              <a:rect b="b" l="l" r="r" t="t"/>
              <a:pathLst>
                <a:path extrusionOk="0" h="8" w="17">
                  <a:moveTo>
                    <a:pt x="0" y="0"/>
                  </a:moveTo>
                  <a:lnTo>
                    <a:pt x="15" y="8"/>
                  </a:lnTo>
                  <a:lnTo>
                    <a:pt x="17" y="6"/>
                  </a:lnTo>
                  <a:cubicBezTo>
                    <a:pt x="12" y="3"/>
                    <a:pt x="6" y="2"/>
                    <a:pt x="0" y="0"/>
                  </a:cubicBezTo>
                  <a:close/>
                </a:path>
              </a:pathLst>
            </a:custGeom>
            <a:solidFill>
              <a:srgbClr val="611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53"/>
            <p:cNvSpPr/>
            <p:nvPr/>
          </p:nvSpPr>
          <p:spPr>
            <a:xfrm>
              <a:off x="1683425" y="782150"/>
              <a:ext cx="1836925" cy="2534350"/>
            </a:xfrm>
            <a:custGeom>
              <a:rect b="b" l="l" r="r" t="t"/>
              <a:pathLst>
                <a:path extrusionOk="0" h="101374" w="73477">
                  <a:moveTo>
                    <a:pt x="10301" y="34525"/>
                  </a:moveTo>
                  <a:lnTo>
                    <a:pt x="0" y="65357"/>
                  </a:lnTo>
                  <a:lnTo>
                    <a:pt x="0" y="98694"/>
                  </a:lnTo>
                  <a:cubicBezTo>
                    <a:pt x="0" y="100348"/>
                    <a:pt x="1390" y="101373"/>
                    <a:pt x="2678" y="101373"/>
                  </a:cubicBezTo>
                  <a:cubicBezTo>
                    <a:pt x="2704" y="101373"/>
                    <a:pt x="2727" y="101364"/>
                    <a:pt x="2751" y="101364"/>
                  </a:cubicBezTo>
                  <a:lnTo>
                    <a:pt x="28612" y="23952"/>
                  </a:lnTo>
                  <a:close/>
                  <a:moveTo>
                    <a:pt x="50987" y="73888"/>
                  </a:moveTo>
                  <a:lnTo>
                    <a:pt x="59603" y="68912"/>
                  </a:lnTo>
                  <a:lnTo>
                    <a:pt x="73476" y="27383"/>
                  </a:lnTo>
                  <a:lnTo>
                    <a:pt x="73476" y="6563"/>
                  </a:lnTo>
                  <a:close/>
                  <a:moveTo>
                    <a:pt x="35595" y="19920"/>
                  </a:moveTo>
                  <a:lnTo>
                    <a:pt x="9582" y="97793"/>
                  </a:lnTo>
                  <a:lnTo>
                    <a:pt x="13890" y="95304"/>
                  </a:lnTo>
                  <a:lnTo>
                    <a:pt x="39904" y="17432"/>
                  </a:lnTo>
                  <a:close/>
                  <a:moveTo>
                    <a:pt x="70797" y="0"/>
                  </a:moveTo>
                  <a:cubicBezTo>
                    <a:pt x="70332" y="0"/>
                    <a:pt x="69884" y="123"/>
                    <a:pt x="69466" y="365"/>
                  </a:cubicBezTo>
                  <a:lnTo>
                    <a:pt x="46304" y="13737"/>
                  </a:lnTo>
                  <a:lnTo>
                    <a:pt x="20290" y="91609"/>
                  </a:lnTo>
                  <a:lnTo>
                    <a:pt x="45066" y="77305"/>
                  </a:lnTo>
                  <a:lnTo>
                    <a:pt x="70887" y="10"/>
                  </a:lnTo>
                  <a:cubicBezTo>
                    <a:pt x="70857" y="8"/>
                    <a:pt x="70827" y="0"/>
                    <a:pt x="70797" y="0"/>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53"/>
            <p:cNvSpPr/>
            <p:nvPr/>
          </p:nvSpPr>
          <p:spPr>
            <a:xfrm>
              <a:off x="1733450" y="2335275"/>
              <a:ext cx="3165075" cy="1901975"/>
            </a:xfrm>
            <a:custGeom>
              <a:rect b="b" l="l" r="r" t="t"/>
              <a:pathLst>
                <a:path extrusionOk="0" h="76079" w="126603">
                  <a:moveTo>
                    <a:pt x="2683" y="47020"/>
                  </a:moveTo>
                  <a:lnTo>
                    <a:pt x="51769" y="75361"/>
                  </a:lnTo>
                  <a:cubicBezTo>
                    <a:pt x="53014" y="76078"/>
                    <a:pt x="54547" y="76078"/>
                    <a:pt x="55792" y="75361"/>
                  </a:cubicBezTo>
                  <a:lnTo>
                    <a:pt x="123920" y="36025"/>
                  </a:lnTo>
                  <a:cubicBezTo>
                    <a:pt x="126603" y="34476"/>
                    <a:pt x="126603" y="30606"/>
                    <a:pt x="123920" y="29058"/>
                  </a:cubicBezTo>
                  <a:lnTo>
                    <a:pt x="74836" y="719"/>
                  </a:lnTo>
                  <a:cubicBezTo>
                    <a:pt x="73591" y="0"/>
                    <a:pt x="72058" y="0"/>
                    <a:pt x="70812" y="719"/>
                  </a:cubicBezTo>
                  <a:lnTo>
                    <a:pt x="2683" y="40052"/>
                  </a:lnTo>
                  <a:cubicBezTo>
                    <a:pt x="1" y="41601"/>
                    <a:pt x="1" y="45471"/>
                    <a:pt x="2683" y="4702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53"/>
            <p:cNvSpPr/>
            <p:nvPr/>
          </p:nvSpPr>
          <p:spPr>
            <a:xfrm>
              <a:off x="1750225" y="3152250"/>
              <a:ext cx="3131475" cy="1117275"/>
            </a:xfrm>
            <a:custGeom>
              <a:rect b="b" l="l" r="r" t="t"/>
              <a:pathLst>
                <a:path extrusionOk="0" h="44691" w="125259">
                  <a:moveTo>
                    <a:pt x="123249" y="3346"/>
                  </a:moveTo>
                  <a:lnTo>
                    <a:pt x="55121" y="42682"/>
                  </a:lnTo>
                  <a:cubicBezTo>
                    <a:pt x="53876" y="43399"/>
                    <a:pt x="52343" y="43399"/>
                    <a:pt x="51098" y="42682"/>
                  </a:cubicBezTo>
                  <a:lnTo>
                    <a:pt x="2012" y="14341"/>
                  </a:lnTo>
                  <a:cubicBezTo>
                    <a:pt x="671" y="13568"/>
                    <a:pt x="0" y="12213"/>
                    <a:pt x="0" y="10858"/>
                  </a:cubicBezTo>
                  <a:lnTo>
                    <a:pt x="0" y="12149"/>
                  </a:lnTo>
                  <a:cubicBezTo>
                    <a:pt x="0" y="13504"/>
                    <a:pt x="671" y="14859"/>
                    <a:pt x="2012" y="15632"/>
                  </a:cubicBezTo>
                  <a:lnTo>
                    <a:pt x="51098" y="43973"/>
                  </a:lnTo>
                  <a:cubicBezTo>
                    <a:pt x="52343" y="44691"/>
                    <a:pt x="53876" y="44691"/>
                    <a:pt x="55121" y="43973"/>
                  </a:cubicBezTo>
                  <a:lnTo>
                    <a:pt x="123249" y="4639"/>
                  </a:lnTo>
                  <a:cubicBezTo>
                    <a:pt x="124532" y="3899"/>
                    <a:pt x="125193" y="2629"/>
                    <a:pt x="125251" y="1336"/>
                  </a:cubicBezTo>
                  <a:lnTo>
                    <a:pt x="125252" y="1334"/>
                  </a:lnTo>
                  <a:cubicBezTo>
                    <a:pt x="125252" y="1334"/>
                    <a:pt x="125255" y="1107"/>
                    <a:pt x="125252" y="1013"/>
                  </a:cubicBezTo>
                  <a:lnTo>
                    <a:pt x="125258" y="1"/>
                  </a:lnTo>
                  <a:cubicBezTo>
                    <a:pt x="125214" y="1307"/>
                    <a:pt x="124544" y="2600"/>
                    <a:pt x="123249" y="33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53"/>
            <p:cNvSpPr/>
            <p:nvPr/>
          </p:nvSpPr>
          <p:spPr>
            <a:xfrm>
              <a:off x="1998025" y="2533100"/>
              <a:ext cx="2255575" cy="1302250"/>
            </a:xfrm>
            <a:custGeom>
              <a:rect b="b" l="l" r="r" t="t"/>
              <a:pathLst>
                <a:path extrusionOk="0" h="52090" w="90223">
                  <a:moveTo>
                    <a:pt x="87940" y="16996"/>
                  </a:moveTo>
                  <a:lnTo>
                    <a:pt x="29438" y="50771"/>
                  </a:lnTo>
                  <a:cubicBezTo>
                    <a:pt x="27155" y="52090"/>
                    <a:pt x="23169" y="51925"/>
                    <a:pt x="20533" y="50403"/>
                  </a:cubicBezTo>
                  <a:lnTo>
                    <a:pt x="2923" y="40235"/>
                  </a:lnTo>
                  <a:cubicBezTo>
                    <a:pt x="287" y="38714"/>
                    <a:pt x="1" y="36411"/>
                    <a:pt x="2282" y="35094"/>
                  </a:cubicBezTo>
                  <a:lnTo>
                    <a:pt x="60785" y="1319"/>
                  </a:lnTo>
                  <a:cubicBezTo>
                    <a:pt x="63067" y="0"/>
                    <a:pt x="67053" y="165"/>
                    <a:pt x="69689" y="1687"/>
                  </a:cubicBezTo>
                  <a:lnTo>
                    <a:pt x="87301" y="11855"/>
                  </a:lnTo>
                  <a:cubicBezTo>
                    <a:pt x="89937" y="13376"/>
                    <a:pt x="90223" y="15677"/>
                    <a:pt x="87940" y="16996"/>
                  </a:cubicBezTo>
                  <a:close/>
                </a:path>
              </a:pathLst>
            </a:custGeom>
            <a:solidFill>
              <a:srgbClr val="798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53"/>
            <p:cNvSpPr/>
            <p:nvPr/>
          </p:nvSpPr>
          <p:spPr>
            <a:xfrm>
              <a:off x="2013100" y="2533100"/>
              <a:ext cx="2226700" cy="943025"/>
            </a:xfrm>
            <a:custGeom>
              <a:rect b="b" l="l" r="r" t="t"/>
              <a:pathLst>
                <a:path extrusionOk="0" h="37721" w="89068">
                  <a:moveTo>
                    <a:pt x="1679" y="35904"/>
                  </a:moveTo>
                  <a:lnTo>
                    <a:pt x="60182" y="2127"/>
                  </a:lnTo>
                  <a:cubicBezTo>
                    <a:pt x="62464" y="810"/>
                    <a:pt x="66450" y="975"/>
                    <a:pt x="69086" y="2496"/>
                  </a:cubicBezTo>
                  <a:lnTo>
                    <a:pt x="86698" y="12665"/>
                  </a:lnTo>
                  <a:cubicBezTo>
                    <a:pt x="87953" y="13389"/>
                    <a:pt x="88669" y="14291"/>
                    <a:pt x="88834" y="15179"/>
                  </a:cubicBezTo>
                  <a:cubicBezTo>
                    <a:pt x="89067" y="14053"/>
                    <a:pt x="88339" y="12803"/>
                    <a:pt x="86698" y="11855"/>
                  </a:cubicBezTo>
                  <a:lnTo>
                    <a:pt x="69086" y="1687"/>
                  </a:lnTo>
                  <a:cubicBezTo>
                    <a:pt x="66450" y="165"/>
                    <a:pt x="62463" y="0"/>
                    <a:pt x="60182" y="1319"/>
                  </a:cubicBezTo>
                  <a:lnTo>
                    <a:pt x="1679" y="35094"/>
                  </a:lnTo>
                  <a:cubicBezTo>
                    <a:pt x="485" y="35784"/>
                    <a:pt x="1" y="36744"/>
                    <a:pt x="182" y="37720"/>
                  </a:cubicBezTo>
                  <a:cubicBezTo>
                    <a:pt x="324" y="37038"/>
                    <a:pt x="819" y="36400"/>
                    <a:pt x="1679" y="359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53"/>
            <p:cNvSpPr/>
            <p:nvPr/>
          </p:nvSpPr>
          <p:spPr>
            <a:xfrm>
              <a:off x="3373925" y="3311175"/>
              <a:ext cx="731250" cy="422150"/>
            </a:xfrm>
            <a:custGeom>
              <a:rect b="b" l="l" r="r" t="t"/>
              <a:pathLst>
                <a:path extrusionOk="0" h="16886" w="29250">
                  <a:moveTo>
                    <a:pt x="28117" y="5707"/>
                  </a:moveTo>
                  <a:lnTo>
                    <a:pt x="9887" y="16233"/>
                  </a:lnTo>
                  <a:cubicBezTo>
                    <a:pt x="8755" y="16885"/>
                    <a:pt x="6761" y="16804"/>
                    <a:pt x="5455" y="16050"/>
                  </a:cubicBezTo>
                  <a:lnTo>
                    <a:pt x="1449" y="13737"/>
                  </a:lnTo>
                  <a:cubicBezTo>
                    <a:pt x="143" y="12983"/>
                    <a:pt x="1" y="11831"/>
                    <a:pt x="1131" y="11178"/>
                  </a:cubicBezTo>
                  <a:lnTo>
                    <a:pt x="19363" y="653"/>
                  </a:lnTo>
                  <a:cubicBezTo>
                    <a:pt x="20493" y="0"/>
                    <a:pt x="22489" y="82"/>
                    <a:pt x="23795" y="836"/>
                  </a:cubicBezTo>
                  <a:lnTo>
                    <a:pt x="27799" y="3149"/>
                  </a:lnTo>
                  <a:cubicBezTo>
                    <a:pt x="29106" y="3903"/>
                    <a:pt x="29249" y="5055"/>
                    <a:pt x="28117" y="5707"/>
                  </a:cubicBezTo>
                  <a:close/>
                </a:path>
              </a:pathLst>
            </a:custGeom>
            <a:solidFill>
              <a:srgbClr val="798E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53"/>
            <p:cNvSpPr/>
            <p:nvPr/>
          </p:nvSpPr>
          <p:spPr>
            <a:xfrm>
              <a:off x="3381125" y="3311175"/>
              <a:ext cx="717700" cy="313875"/>
            </a:xfrm>
            <a:custGeom>
              <a:rect b="b" l="l" r="r" t="t"/>
              <a:pathLst>
                <a:path extrusionOk="0" h="12555" w="28708">
                  <a:moveTo>
                    <a:pt x="843" y="11717"/>
                  </a:moveTo>
                  <a:lnTo>
                    <a:pt x="19075" y="1193"/>
                  </a:lnTo>
                  <a:cubicBezTo>
                    <a:pt x="20205" y="539"/>
                    <a:pt x="22201" y="622"/>
                    <a:pt x="23507" y="1376"/>
                  </a:cubicBezTo>
                  <a:lnTo>
                    <a:pt x="27511" y="3688"/>
                  </a:lnTo>
                  <a:cubicBezTo>
                    <a:pt x="28102" y="4028"/>
                    <a:pt x="28441" y="4451"/>
                    <a:pt x="28547" y="4872"/>
                  </a:cubicBezTo>
                  <a:cubicBezTo>
                    <a:pt x="28707" y="4293"/>
                    <a:pt x="28359" y="3638"/>
                    <a:pt x="27511" y="3149"/>
                  </a:cubicBezTo>
                  <a:lnTo>
                    <a:pt x="23507" y="836"/>
                  </a:lnTo>
                  <a:cubicBezTo>
                    <a:pt x="22201" y="82"/>
                    <a:pt x="20205" y="0"/>
                    <a:pt x="19075" y="653"/>
                  </a:cubicBezTo>
                  <a:lnTo>
                    <a:pt x="843" y="11178"/>
                  </a:lnTo>
                  <a:cubicBezTo>
                    <a:pt x="224" y="11536"/>
                    <a:pt x="0" y="12044"/>
                    <a:pt x="127" y="12554"/>
                  </a:cubicBezTo>
                  <a:cubicBezTo>
                    <a:pt x="215" y="12240"/>
                    <a:pt x="447" y="11947"/>
                    <a:pt x="843" y="117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53"/>
            <p:cNvSpPr/>
            <p:nvPr/>
          </p:nvSpPr>
          <p:spPr>
            <a:xfrm>
              <a:off x="2117375" y="2622175"/>
              <a:ext cx="2018000" cy="1162900"/>
            </a:xfrm>
            <a:custGeom>
              <a:rect b="b" l="l" r="r" t="t"/>
              <a:pathLst>
                <a:path extrusionOk="0" h="46516" w="80720">
                  <a:moveTo>
                    <a:pt x="61627" y="1"/>
                  </a:moveTo>
                  <a:cubicBezTo>
                    <a:pt x="61536" y="1"/>
                    <a:pt x="61448" y="19"/>
                    <a:pt x="61383" y="57"/>
                  </a:cubicBezTo>
                  <a:lnTo>
                    <a:pt x="54733" y="3894"/>
                  </a:lnTo>
                  <a:cubicBezTo>
                    <a:pt x="54591" y="3978"/>
                    <a:pt x="54609" y="4123"/>
                    <a:pt x="54775" y="4218"/>
                  </a:cubicBezTo>
                  <a:lnTo>
                    <a:pt x="57046" y="5531"/>
                  </a:lnTo>
                  <a:cubicBezTo>
                    <a:pt x="57136" y="5583"/>
                    <a:pt x="57252" y="5610"/>
                    <a:pt x="57362" y="5610"/>
                  </a:cubicBezTo>
                  <a:cubicBezTo>
                    <a:pt x="57454" y="5610"/>
                    <a:pt x="57541" y="5591"/>
                    <a:pt x="57606" y="5553"/>
                  </a:cubicBezTo>
                  <a:lnTo>
                    <a:pt x="64256" y="1716"/>
                  </a:lnTo>
                  <a:cubicBezTo>
                    <a:pt x="64400" y="1633"/>
                    <a:pt x="64382" y="1489"/>
                    <a:pt x="64217" y="1392"/>
                  </a:cubicBezTo>
                  <a:lnTo>
                    <a:pt x="61945" y="79"/>
                  </a:lnTo>
                  <a:cubicBezTo>
                    <a:pt x="61854" y="27"/>
                    <a:pt x="61738" y="1"/>
                    <a:pt x="61627" y="1"/>
                  </a:cubicBezTo>
                  <a:close/>
                  <a:moveTo>
                    <a:pt x="65749" y="2612"/>
                  </a:moveTo>
                  <a:cubicBezTo>
                    <a:pt x="65390" y="2612"/>
                    <a:pt x="65032" y="2692"/>
                    <a:pt x="64758" y="2850"/>
                  </a:cubicBezTo>
                  <a:lnTo>
                    <a:pt x="59660" y="5791"/>
                  </a:lnTo>
                  <a:cubicBezTo>
                    <a:pt x="59112" y="6108"/>
                    <a:pt x="59112" y="6619"/>
                    <a:pt x="59660" y="6936"/>
                  </a:cubicBezTo>
                  <a:lnTo>
                    <a:pt x="60551" y="7450"/>
                  </a:lnTo>
                  <a:cubicBezTo>
                    <a:pt x="60825" y="7609"/>
                    <a:pt x="61183" y="7688"/>
                    <a:pt x="61542" y="7688"/>
                  </a:cubicBezTo>
                  <a:cubicBezTo>
                    <a:pt x="61901" y="7688"/>
                    <a:pt x="62260" y="7609"/>
                    <a:pt x="62534" y="7450"/>
                  </a:cubicBezTo>
                  <a:lnTo>
                    <a:pt x="64758" y="6168"/>
                  </a:lnTo>
                  <a:cubicBezTo>
                    <a:pt x="65031" y="6010"/>
                    <a:pt x="65390" y="5931"/>
                    <a:pt x="65748" y="5931"/>
                  </a:cubicBezTo>
                  <a:cubicBezTo>
                    <a:pt x="66107" y="5931"/>
                    <a:pt x="66466" y="6010"/>
                    <a:pt x="66739" y="6168"/>
                  </a:cubicBezTo>
                  <a:lnTo>
                    <a:pt x="68869" y="7397"/>
                  </a:lnTo>
                  <a:cubicBezTo>
                    <a:pt x="69142" y="7556"/>
                    <a:pt x="69501" y="7635"/>
                    <a:pt x="69859" y="7635"/>
                  </a:cubicBezTo>
                  <a:cubicBezTo>
                    <a:pt x="70218" y="7635"/>
                    <a:pt x="70577" y="7556"/>
                    <a:pt x="70851" y="7397"/>
                  </a:cubicBezTo>
                  <a:lnTo>
                    <a:pt x="71742" y="6883"/>
                  </a:lnTo>
                  <a:cubicBezTo>
                    <a:pt x="72290" y="6568"/>
                    <a:pt x="72290" y="6055"/>
                    <a:pt x="71742" y="5738"/>
                  </a:cubicBezTo>
                  <a:lnTo>
                    <a:pt x="66741" y="2850"/>
                  </a:lnTo>
                  <a:cubicBezTo>
                    <a:pt x="66467" y="2692"/>
                    <a:pt x="66108" y="2612"/>
                    <a:pt x="65749" y="2612"/>
                  </a:cubicBezTo>
                  <a:close/>
                  <a:moveTo>
                    <a:pt x="53216" y="4855"/>
                  </a:moveTo>
                  <a:cubicBezTo>
                    <a:pt x="53125" y="4855"/>
                    <a:pt x="53038" y="4874"/>
                    <a:pt x="52972" y="4912"/>
                  </a:cubicBezTo>
                  <a:lnTo>
                    <a:pt x="50618" y="6270"/>
                  </a:lnTo>
                  <a:cubicBezTo>
                    <a:pt x="50475" y="6353"/>
                    <a:pt x="50493" y="6498"/>
                    <a:pt x="50659" y="6593"/>
                  </a:cubicBezTo>
                  <a:lnTo>
                    <a:pt x="52930" y="7906"/>
                  </a:lnTo>
                  <a:cubicBezTo>
                    <a:pt x="53021" y="7958"/>
                    <a:pt x="53137" y="7985"/>
                    <a:pt x="53248" y="7985"/>
                  </a:cubicBezTo>
                  <a:cubicBezTo>
                    <a:pt x="53339" y="7985"/>
                    <a:pt x="53426" y="7966"/>
                    <a:pt x="53492" y="7929"/>
                  </a:cubicBezTo>
                  <a:lnTo>
                    <a:pt x="55846" y="6571"/>
                  </a:lnTo>
                  <a:cubicBezTo>
                    <a:pt x="55989" y="6488"/>
                    <a:pt x="55971" y="6342"/>
                    <a:pt x="55805" y="6247"/>
                  </a:cubicBezTo>
                  <a:lnTo>
                    <a:pt x="53532" y="4934"/>
                  </a:lnTo>
                  <a:cubicBezTo>
                    <a:pt x="53442" y="4882"/>
                    <a:pt x="53326" y="4855"/>
                    <a:pt x="53216" y="4855"/>
                  </a:cubicBezTo>
                  <a:close/>
                  <a:moveTo>
                    <a:pt x="57309" y="7298"/>
                  </a:moveTo>
                  <a:cubicBezTo>
                    <a:pt x="57147" y="7298"/>
                    <a:pt x="56992" y="7332"/>
                    <a:pt x="56877" y="7399"/>
                  </a:cubicBezTo>
                  <a:lnTo>
                    <a:pt x="54924" y="8525"/>
                  </a:lnTo>
                  <a:cubicBezTo>
                    <a:pt x="54669" y="8672"/>
                    <a:pt x="54701" y="8929"/>
                    <a:pt x="54995" y="9099"/>
                  </a:cubicBezTo>
                  <a:lnTo>
                    <a:pt x="56804" y="10143"/>
                  </a:lnTo>
                  <a:cubicBezTo>
                    <a:pt x="56965" y="10236"/>
                    <a:pt x="57171" y="10284"/>
                    <a:pt x="57366" y="10284"/>
                  </a:cubicBezTo>
                  <a:cubicBezTo>
                    <a:pt x="57528" y="10284"/>
                    <a:pt x="57682" y="10251"/>
                    <a:pt x="57797" y="10184"/>
                  </a:cubicBezTo>
                  <a:lnTo>
                    <a:pt x="59750" y="9058"/>
                  </a:lnTo>
                  <a:cubicBezTo>
                    <a:pt x="60004" y="8911"/>
                    <a:pt x="59972" y="8654"/>
                    <a:pt x="59679" y="8484"/>
                  </a:cubicBezTo>
                  <a:lnTo>
                    <a:pt x="57870" y="7440"/>
                  </a:lnTo>
                  <a:cubicBezTo>
                    <a:pt x="57709" y="7346"/>
                    <a:pt x="57504" y="7298"/>
                    <a:pt x="57309" y="7298"/>
                  </a:cubicBezTo>
                  <a:close/>
                  <a:moveTo>
                    <a:pt x="65633" y="7168"/>
                  </a:moveTo>
                  <a:cubicBezTo>
                    <a:pt x="65542" y="7168"/>
                    <a:pt x="65456" y="7186"/>
                    <a:pt x="65392" y="7223"/>
                  </a:cubicBezTo>
                  <a:lnTo>
                    <a:pt x="63032" y="8586"/>
                  </a:lnTo>
                  <a:cubicBezTo>
                    <a:pt x="62889" y="8667"/>
                    <a:pt x="62908" y="8811"/>
                    <a:pt x="63071" y="8905"/>
                  </a:cubicBezTo>
                  <a:lnTo>
                    <a:pt x="65351" y="10222"/>
                  </a:lnTo>
                  <a:cubicBezTo>
                    <a:pt x="65440" y="10274"/>
                    <a:pt x="65554" y="10300"/>
                    <a:pt x="65663" y="10300"/>
                  </a:cubicBezTo>
                  <a:cubicBezTo>
                    <a:pt x="65754" y="10300"/>
                    <a:pt x="65840" y="10282"/>
                    <a:pt x="65905" y="10245"/>
                  </a:cubicBezTo>
                  <a:lnTo>
                    <a:pt x="68265" y="8882"/>
                  </a:lnTo>
                  <a:cubicBezTo>
                    <a:pt x="68407" y="8801"/>
                    <a:pt x="68389" y="8658"/>
                    <a:pt x="68226" y="8563"/>
                  </a:cubicBezTo>
                  <a:lnTo>
                    <a:pt x="65946" y="7246"/>
                  </a:lnTo>
                  <a:cubicBezTo>
                    <a:pt x="65856" y="7195"/>
                    <a:pt x="65742" y="7168"/>
                    <a:pt x="65633" y="7168"/>
                  </a:cubicBezTo>
                  <a:close/>
                  <a:moveTo>
                    <a:pt x="49010" y="7282"/>
                  </a:moveTo>
                  <a:cubicBezTo>
                    <a:pt x="48919" y="7282"/>
                    <a:pt x="48832" y="7301"/>
                    <a:pt x="48767" y="7338"/>
                  </a:cubicBezTo>
                  <a:lnTo>
                    <a:pt x="46413" y="8696"/>
                  </a:lnTo>
                  <a:cubicBezTo>
                    <a:pt x="46269" y="8779"/>
                    <a:pt x="46287" y="8925"/>
                    <a:pt x="46452" y="9022"/>
                  </a:cubicBezTo>
                  <a:lnTo>
                    <a:pt x="48725" y="10333"/>
                  </a:lnTo>
                  <a:cubicBezTo>
                    <a:pt x="48816" y="10386"/>
                    <a:pt x="48933" y="10413"/>
                    <a:pt x="49043" y="10413"/>
                  </a:cubicBezTo>
                  <a:cubicBezTo>
                    <a:pt x="49134" y="10413"/>
                    <a:pt x="49221" y="10394"/>
                    <a:pt x="49286" y="10357"/>
                  </a:cubicBezTo>
                  <a:lnTo>
                    <a:pt x="51639" y="8999"/>
                  </a:lnTo>
                  <a:cubicBezTo>
                    <a:pt x="51784" y="8916"/>
                    <a:pt x="51766" y="8770"/>
                    <a:pt x="51599" y="8673"/>
                  </a:cubicBezTo>
                  <a:lnTo>
                    <a:pt x="49327" y="7363"/>
                  </a:lnTo>
                  <a:cubicBezTo>
                    <a:pt x="49237" y="7309"/>
                    <a:pt x="49120" y="7282"/>
                    <a:pt x="49010" y="7282"/>
                  </a:cubicBezTo>
                  <a:close/>
                  <a:moveTo>
                    <a:pt x="78032" y="9566"/>
                  </a:moveTo>
                  <a:cubicBezTo>
                    <a:pt x="77862" y="9566"/>
                    <a:pt x="77699" y="9600"/>
                    <a:pt x="77578" y="9670"/>
                  </a:cubicBezTo>
                  <a:lnTo>
                    <a:pt x="75675" y="10767"/>
                  </a:lnTo>
                  <a:cubicBezTo>
                    <a:pt x="75407" y="10923"/>
                    <a:pt x="75441" y="11193"/>
                    <a:pt x="75751" y="11373"/>
                  </a:cubicBezTo>
                  <a:lnTo>
                    <a:pt x="77503" y="12384"/>
                  </a:lnTo>
                  <a:cubicBezTo>
                    <a:pt x="77672" y="12482"/>
                    <a:pt x="77889" y="12532"/>
                    <a:pt x="78095" y="12532"/>
                  </a:cubicBezTo>
                  <a:cubicBezTo>
                    <a:pt x="78265" y="12532"/>
                    <a:pt x="78427" y="12498"/>
                    <a:pt x="78549" y="12428"/>
                  </a:cubicBezTo>
                  <a:lnTo>
                    <a:pt x="80452" y="11330"/>
                  </a:lnTo>
                  <a:cubicBezTo>
                    <a:pt x="80719" y="11174"/>
                    <a:pt x="80686" y="10903"/>
                    <a:pt x="80376" y="10725"/>
                  </a:cubicBezTo>
                  <a:lnTo>
                    <a:pt x="78624" y="9714"/>
                  </a:lnTo>
                  <a:cubicBezTo>
                    <a:pt x="78455" y="9616"/>
                    <a:pt x="78238" y="9566"/>
                    <a:pt x="78032" y="9566"/>
                  </a:cubicBezTo>
                  <a:close/>
                  <a:moveTo>
                    <a:pt x="53102" y="9726"/>
                  </a:moveTo>
                  <a:cubicBezTo>
                    <a:pt x="52940" y="9726"/>
                    <a:pt x="52786" y="9759"/>
                    <a:pt x="52670" y="9826"/>
                  </a:cubicBezTo>
                  <a:lnTo>
                    <a:pt x="50718" y="10952"/>
                  </a:lnTo>
                  <a:cubicBezTo>
                    <a:pt x="50464" y="11099"/>
                    <a:pt x="50496" y="11356"/>
                    <a:pt x="50789" y="11526"/>
                  </a:cubicBezTo>
                  <a:lnTo>
                    <a:pt x="52597" y="12570"/>
                  </a:lnTo>
                  <a:cubicBezTo>
                    <a:pt x="52758" y="12663"/>
                    <a:pt x="52963" y="12711"/>
                    <a:pt x="53158" y="12711"/>
                  </a:cubicBezTo>
                  <a:cubicBezTo>
                    <a:pt x="53321" y="12711"/>
                    <a:pt x="53476" y="12678"/>
                    <a:pt x="53591" y="12611"/>
                  </a:cubicBezTo>
                  <a:lnTo>
                    <a:pt x="55543" y="11485"/>
                  </a:lnTo>
                  <a:cubicBezTo>
                    <a:pt x="55799" y="11338"/>
                    <a:pt x="55767" y="11080"/>
                    <a:pt x="55472" y="10911"/>
                  </a:cubicBezTo>
                  <a:lnTo>
                    <a:pt x="53664" y="9866"/>
                  </a:lnTo>
                  <a:cubicBezTo>
                    <a:pt x="53503" y="9774"/>
                    <a:pt x="53297" y="9726"/>
                    <a:pt x="53102" y="9726"/>
                  </a:cubicBezTo>
                  <a:close/>
                  <a:moveTo>
                    <a:pt x="61427" y="9596"/>
                  </a:moveTo>
                  <a:cubicBezTo>
                    <a:pt x="61336" y="9596"/>
                    <a:pt x="61250" y="9614"/>
                    <a:pt x="61185" y="9651"/>
                  </a:cubicBezTo>
                  <a:lnTo>
                    <a:pt x="58825" y="11014"/>
                  </a:lnTo>
                  <a:cubicBezTo>
                    <a:pt x="58683" y="11096"/>
                    <a:pt x="58701" y="11239"/>
                    <a:pt x="58864" y="11333"/>
                  </a:cubicBezTo>
                  <a:lnTo>
                    <a:pt x="61144" y="12650"/>
                  </a:lnTo>
                  <a:cubicBezTo>
                    <a:pt x="61233" y="12702"/>
                    <a:pt x="61347" y="12729"/>
                    <a:pt x="61456" y="12729"/>
                  </a:cubicBezTo>
                  <a:cubicBezTo>
                    <a:pt x="61547" y="12729"/>
                    <a:pt x="61633" y="12710"/>
                    <a:pt x="61698" y="12673"/>
                  </a:cubicBezTo>
                  <a:lnTo>
                    <a:pt x="64058" y="11311"/>
                  </a:lnTo>
                  <a:cubicBezTo>
                    <a:pt x="64200" y="11229"/>
                    <a:pt x="64182" y="11087"/>
                    <a:pt x="64019" y="10991"/>
                  </a:cubicBezTo>
                  <a:lnTo>
                    <a:pt x="61739" y="9674"/>
                  </a:lnTo>
                  <a:cubicBezTo>
                    <a:pt x="61650" y="9622"/>
                    <a:pt x="61536" y="9596"/>
                    <a:pt x="61427" y="9596"/>
                  </a:cubicBezTo>
                  <a:close/>
                  <a:moveTo>
                    <a:pt x="44804" y="9710"/>
                  </a:moveTo>
                  <a:cubicBezTo>
                    <a:pt x="44712" y="9710"/>
                    <a:pt x="44625" y="9729"/>
                    <a:pt x="44560" y="9766"/>
                  </a:cubicBezTo>
                  <a:lnTo>
                    <a:pt x="42206" y="11124"/>
                  </a:lnTo>
                  <a:cubicBezTo>
                    <a:pt x="42062" y="11208"/>
                    <a:pt x="42080" y="11353"/>
                    <a:pt x="42247" y="11448"/>
                  </a:cubicBezTo>
                  <a:lnTo>
                    <a:pt x="44519" y="12761"/>
                  </a:lnTo>
                  <a:cubicBezTo>
                    <a:pt x="44609" y="12813"/>
                    <a:pt x="44725" y="12840"/>
                    <a:pt x="44835" y="12840"/>
                  </a:cubicBezTo>
                  <a:cubicBezTo>
                    <a:pt x="44927" y="12840"/>
                    <a:pt x="45014" y="12821"/>
                    <a:pt x="45079" y="12784"/>
                  </a:cubicBezTo>
                  <a:lnTo>
                    <a:pt x="47433" y="11426"/>
                  </a:lnTo>
                  <a:cubicBezTo>
                    <a:pt x="47577" y="11342"/>
                    <a:pt x="47559" y="11197"/>
                    <a:pt x="47392" y="11102"/>
                  </a:cubicBezTo>
                  <a:lnTo>
                    <a:pt x="45122" y="9789"/>
                  </a:lnTo>
                  <a:cubicBezTo>
                    <a:pt x="45031" y="9737"/>
                    <a:pt x="44914" y="9710"/>
                    <a:pt x="44804" y="9710"/>
                  </a:cubicBezTo>
                  <a:close/>
                  <a:moveTo>
                    <a:pt x="73827" y="11992"/>
                  </a:moveTo>
                  <a:cubicBezTo>
                    <a:pt x="73656" y="11992"/>
                    <a:pt x="73493" y="12027"/>
                    <a:pt x="73371" y="12098"/>
                  </a:cubicBezTo>
                  <a:lnTo>
                    <a:pt x="71468" y="13195"/>
                  </a:lnTo>
                  <a:cubicBezTo>
                    <a:pt x="71200" y="13350"/>
                    <a:pt x="71234" y="13621"/>
                    <a:pt x="71544" y="13799"/>
                  </a:cubicBezTo>
                  <a:lnTo>
                    <a:pt x="73296" y="14811"/>
                  </a:lnTo>
                  <a:cubicBezTo>
                    <a:pt x="73466" y="14908"/>
                    <a:pt x="73683" y="14959"/>
                    <a:pt x="73889" y="14959"/>
                  </a:cubicBezTo>
                  <a:cubicBezTo>
                    <a:pt x="74060" y="14959"/>
                    <a:pt x="74222" y="14924"/>
                    <a:pt x="74343" y="14854"/>
                  </a:cubicBezTo>
                  <a:lnTo>
                    <a:pt x="76246" y="13757"/>
                  </a:lnTo>
                  <a:cubicBezTo>
                    <a:pt x="76513" y="13603"/>
                    <a:pt x="76479" y="13332"/>
                    <a:pt x="76170" y="13153"/>
                  </a:cubicBezTo>
                  <a:lnTo>
                    <a:pt x="74419" y="12140"/>
                  </a:lnTo>
                  <a:cubicBezTo>
                    <a:pt x="74249" y="12043"/>
                    <a:pt x="74032" y="11992"/>
                    <a:pt x="73827" y="11992"/>
                  </a:cubicBezTo>
                  <a:close/>
                  <a:moveTo>
                    <a:pt x="73928" y="7189"/>
                  </a:moveTo>
                  <a:cubicBezTo>
                    <a:pt x="73763" y="7189"/>
                    <a:pt x="73606" y="7223"/>
                    <a:pt x="73488" y="7291"/>
                  </a:cubicBezTo>
                  <a:lnTo>
                    <a:pt x="63224" y="13215"/>
                  </a:lnTo>
                  <a:cubicBezTo>
                    <a:pt x="62962" y="13365"/>
                    <a:pt x="62994" y="13628"/>
                    <a:pt x="63295" y="13801"/>
                  </a:cubicBezTo>
                  <a:lnTo>
                    <a:pt x="65080" y="14832"/>
                  </a:lnTo>
                  <a:cubicBezTo>
                    <a:pt x="65245" y="14927"/>
                    <a:pt x="65455" y="14976"/>
                    <a:pt x="65654" y="14976"/>
                  </a:cubicBezTo>
                  <a:cubicBezTo>
                    <a:pt x="65820" y="14976"/>
                    <a:pt x="65978" y="14942"/>
                    <a:pt x="66096" y="14874"/>
                  </a:cubicBezTo>
                  <a:lnTo>
                    <a:pt x="76361" y="8951"/>
                  </a:lnTo>
                  <a:cubicBezTo>
                    <a:pt x="76622" y="8801"/>
                    <a:pt x="76588" y="8537"/>
                    <a:pt x="76288" y="8363"/>
                  </a:cubicBezTo>
                  <a:lnTo>
                    <a:pt x="74504" y="7334"/>
                  </a:lnTo>
                  <a:cubicBezTo>
                    <a:pt x="74339" y="7238"/>
                    <a:pt x="74128" y="7189"/>
                    <a:pt x="73928" y="7189"/>
                  </a:cubicBezTo>
                  <a:close/>
                  <a:moveTo>
                    <a:pt x="48895" y="12154"/>
                  </a:moveTo>
                  <a:cubicBezTo>
                    <a:pt x="48733" y="12154"/>
                    <a:pt x="48579" y="12187"/>
                    <a:pt x="48464" y="12254"/>
                  </a:cubicBezTo>
                  <a:lnTo>
                    <a:pt x="46511" y="13380"/>
                  </a:lnTo>
                  <a:cubicBezTo>
                    <a:pt x="46257" y="13527"/>
                    <a:pt x="46289" y="13784"/>
                    <a:pt x="46582" y="13954"/>
                  </a:cubicBezTo>
                  <a:lnTo>
                    <a:pt x="48391" y="14998"/>
                  </a:lnTo>
                  <a:cubicBezTo>
                    <a:pt x="48552" y="15091"/>
                    <a:pt x="48758" y="15138"/>
                    <a:pt x="48953" y="15138"/>
                  </a:cubicBezTo>
                  <a:cubicBezTo>
                    <a:pt x="49115" y="15138"/>
                    <a:pt x="49269" y="15106"/>
                    <a:pt x="49385" y="15039"/>
                  </a:cubicBezTo>
                  <a:lnTo>
                    <a:pt x="51337" y="13913"/>
                  </a:lnTo>
                  <a:cubicBezTo>
                    <a:pt x="51592" y="13766"/>
                    <a:pt x="51560" y="13509"/>
                    <a:pt x="51266" y="13339"/>
                  </a:cubicBezTo>
                  <a:lnTo>
                    <a:pt x="49457" y="12295"/>
                  </a:lnTo>
                  <a:cubicBezTo>
                    <a:pt x="49296" y="12202"/>
                    <a:pt x="49090" y="12154"/>
                    <a:pt x="48895" y="12154"/>
                  </a:cubicBezTo>
                  <a:close/>
                  <a:moveTo>
                    <a:pt x="57218" y="12023"/>
                  </a:moveTo>
                  <a:cubicBezTo>
                    <a:pt x="57128" y="12023"/>
                    <a:pt x="57043" y="12041"/>
                    <a:pt x="56979" y="12078"/>
                  </a:cubicBezTo>
                  <a:lnTo>
                    <a:pt x="54619" y="13441"/>
                  </a:lnTo>
                  <a:cubicBezTo>
                    <a:pt x="54476" y="13522"/>
                    <a:pt x="54494" y="13666"/>
                    <a:pt x="54659" y="13760"/>
                  </a:cubicBezTo>
                  <a:lnTo>
                    <a:pt x="56939" y="15077"/>
                  </a:lnTo>
                  <a:cubicBezTo>
                    <a:pt x="57028" y="15129"/>
                    <a:pt x="57142" y="15155"/>
                    <a:pt x="57250" y="15155"/>
                  </a:cubicBezTo>
                  <a:cubicBezTo>
                    <a:pt x="57341" y="15155"/>
                    <a:pt x="57427" y="15137"/>
                    <a:pt x="57491" y="15100"/>
                  </a:cubicBezTo>
                  <a:lnTo>
                    <a:pt x="59851" y="13737"/>
                  </a:lnTo>
                  <a:cubicBezTo>
                    <a:pt x="59994" y="13656"/>
                    <a:pt x="59977" y="13513"/>
                    <a:pt x="59812" y="13418"/>
                  </a:cubicBezTo>
                  <a:lnTo>
                    <a:pt x="57532" y="12102"/>
                  </a:lnTo>
                  <a:cubicBezTo>
                    <a:pt x="57442" y="12050"/>
                    <a:pt x="57327" y="12023"/>
                    <a:pt x="57218" y="12023"/>
                  </a:cubicBezTo>
                  <a:close/>
                  <a:moveTo>
                    <a:pt x="40598" y="12138"/>
                  </a:moveTo>
                  <a:cubicBezTo>
                    <a:pt x="40507" y="12138"/>
                    <a:pt x="40420" y="12156"/>
                    <a:pt x="40354" y="12193"/>
                  </a:cubicBezTo>
                  <a:lnTo>
                    <a:pt x="38002" y="13553"/>
                  </a:lnTo>
                  <a:cubicBezTo>
                    <a:pt x="37857" y="13634"/>
                    <a:pt x="37875" y="13780"/>
                    <a:pt x="38040" y="13877"/>
                  </a:cubicBezTo>
                  <a:lnTo>
                    <a:pt x="40312" y="15188"/>
                  </a:lnTo>
                  <a:cubicBezTo>
                    <a:pt x="40403" y="15241"/>
                    <a:pt x="40520" y="15268"/>
                    <a:pt x="40631" y="15268"/>
                  </a:cubicBezTo>
                  <a:cubicBezTo>
                    <a:pt x="40722" y="15268"/>
                    <a:pt x="40809" y="15249"/>
                    <a:pt x="40874" y="15212"/>
                  </a:cubicBezTo>
                  <a:lnTo>
                    <a:pt x="43226" y="13854"/>
                  </a:lnTo>
                  <a:cubicBezTo>
                    <a:pt x="43372" y="13771"/>
                    <a:pt x="43353" y="13625"/>
                    <a:pt x="43187" y="13530"/>
                  </a:cubicBezTo>
                  <a:lnTo>
                    <a:pt x="40916" y="12217"/>
                  </a:lnTo>
                  <a:cubicBezTo>
                    <a:pt x="40825" y="12164"/>
                    <a:pt x="40709" y="12138"/>
                    <a:pt x="40598" y="12138"/>
                  </a:cubicBezTo>
                  <a:close/>
                  <a:moveTo>
                    <a:pt x="69619" y="14420"/>
                  </a:moveTo>
                  <a:cubicBezTo>
                    <a:pt x="69449" y="14420"/>
                    <a:pt x="69287" y="14455"/>
                    <a:pt x="69166" y="14524"/>
                  </a:cubicBezTo>
                  <a:lnTo>
                    <a:pt x="67263" y="15622"/>
                  </a:lnTo>
                  <a:cubicBezTo>
                    <a:pt x="66995" y="15776"/>
                    <a:pt x="67028" y="16047"/>
                    <a:pt x="67339" y="16226"/>
                  </a:cubicBezTo>
                  <a:lnTo>
                    <a:pt x="69090" y="17239"/>
                  </a:lnTo>
                  <a:cubicBezTo>
                    <a:pt x="69259" y="17336"/>
                    <a:pt x="69475" y="17387"/>
                    <a:pt x="69681" y="17387"/>
                  </a:cubicBezTo>
                  <a:cubicBezTo>
                    <a:pt x="69852" y="17387"/>
                    <a:pt x="70015" y="17352"/>
                    <a:pt x="70136" y="17281"/>
                  </a:cubicBezTo>
                  <a:lnTo>
                    <a:pt x="72039" y="16184"/>
                  </a:lnTo>
                  <a:cubicBezTo>
                    <a:pt x="72307" y="16029"/>
                    <a:pt x="72274" y="15758"/>
                    <a:pt x="71963" y="15580"/>
                  </a:cubicBezTo>
                  <a:lnTo>
                    <a:pt x="70212" y="14568"/>
                  </a:lnTo>
                  <a:cubicBezTo>
                    <a:pt x="70042" y="14471"/>
                    <a:pt x="69825" y="14420"/>
                    <a:pt x="69619" y="14420"/>
                  </a:cubicBezTo>
                  <a:close/>
                  <a:moveTo>
                    <a:pt x="61310" y="14472"/>
                  </a:moveTo>
                  <a:cubicBezTo>
                    <a:pt x="61145" y="14472"/>
                    <a:pt x="60987" y="14505"/>
                    <a:pt x="60869" y="14573"/>
                  </a:cubicBezTo>
                  <a:lnTo>
                    <a:pt x="58937" y="15687"/>
                  </a:lnTo>
                  <a:cubicBezTo>
                    <a:pt x="58676" y="15837"/>
                    <a:pt x="58710" y="16100"/>
                    <a:pt x="59011" y="16274"/>
                  </a:cubicBezTo>
                  <a:lnTo>
                    <a:pt x="60794" y="17305"/>
                  </a:lnTo>
                  <a:cubicBezTo>
                    <a:pt x="60959" y="17400"/>
                    <a:pt x="61170" y="17449"/>
                    <a:pt x="61370" y="17449"/>
                  </a:cubicBezTo>
                  <a:cubicBezTo>
                    <a:pt x="61535" y="17449"/>
                    <a:pt x="61692" y="17416"/>
                    <a:pt x="61810" y="17348"/>
                  </a:cubicBezTo>
                  <a:lnTo>
                    <a:pt x="63742" y="16232"/>
                  </a:lnTo>
                  <a:cubicBezTo>
                    <a:pt x="64002" y="16082"/>
                    <a:pt x="63969" y="15820"/>
                    <a:pt x="63669" y="15646"/>
                  </a:cubicBezTo>
                  <a:lnTo>
                    <a:pt x="61884" y="14615"/>
                  </a:lnTo>
                  <a:cubicBezTo>
                    <a:pt x="61720" y="14520"/>
                    <a:pt x="61510" y="14472"/>
                    <a:pt x="61310" y="14472"/>
                  </a:cubicBezTo>
                  <a:close/>
                  <a:moveTo>
                    <a:pt x="44689" y="14581"/>
                  </a:moveTo>
                  <a:cubicBezTo>
                    <a:pt x="44527" y="14581"/>
                    <a:pt x="44373" y="14614"/>
                    <a:pt x="44257" y="14680"/>
                  </a:cubicBezTo>
                  <a:lnTo>
                    <a:pt x="42306" y="15807"/>
                  </a:lnTo>
                  <a:cubicBezTo>
                    <a:pt x="42052" y="15954"/>
                    <a:pt x="42083" y="16211"/>
                    <a:pt x="42377" y="16380"/>
                  </a:cubicBezTo>
                  <a:lnTo>
                    <a:pt x="44186" y="17425"/>
                  </a:lnTo>
                  <a:cubicBezTo>
                    <a:pt x="44347" y="17518"/>
                    <a:pt x="44553" y="17566"/>
                    <a:pt x="44748" y="17566"/>
                  </a:cubicBezTo>
                  <a:cubicBezTo>
                    <a:pt x="44910" y="17566"/>
                    <a:pt x="45064" y="17533"/>
                    <a:pt x="45179" y="17466"/>
                  </a:cubicBezTo>
                  <a:lnTo>
                    <a:pt x="47130" y="16341"/>
                  </a:lnTo>
                  <a:cubicBezTo>
                    <a:pt x="47386" y="16193"/>
                    <a:pt x="47354" y="15937"/>
                    <a:pt x="47059" y="15767"/>
                  </a:cubicBezTo>
                  <a:lnTo>
                    <a:pt x="45252" y="14723"/>
                  </a:lnTo>
                  <a:cubicBezTo>
                    <a:pt x="45090" y="14629"/>
                    <a:pt x="44884" y="14581"/>
                    <a:pt x="44689" y="14581"/>
                  </a:cubicBezTo>
                  <a:close/>
                  <a:moveTo>
                    <a:pt x="53015" y="14451"/>
                  </a:moveTo>
                  <a:cubicBezTo>
                    <a:pt x="52924" y="14451"/>
                    <a:pt x="52837" y="14469"/>
                    <a:pt x="52773" y="14506"/>
                  </a:cubicBezTo>
                  <a:lnTo>
                    <a:pt x="50412" y="15867"/>
                  </a:lnTo>
                  <a:cubicBezTo>
                    <a:pt x="50270" y="15949"/>
                    <a:pt x="50288" y="16093"/>
                    <a:pt x="50452" y="16187"/>
                  </a:cubicBezTo>
                  <a:lnTo>
                    <a:pt x="52732" y="17504"/>
                  </a:lnTo>
                  <a:cubicBezTo>
                    <a:pt x="52821" y="17556"/>
                    <a:pt x="52937" y="17583"/>
                    <a:pt x="53046" y="17583"/>
                  </a:cubicBezTo>
                  <a:cubicBezTo>
                    <a:pt x="53136" y="17583"/>
                    <a:pt x="53222" y="17565"/>
                    <a:pt x="53286" y="17528"/>
                  </a:cubicBezTo>
                  <a:lnTo>
                    <a:pt x="55646" y="16165"/>
                  </a:lnTo>
                  <a:cubicBezTo>
                    <a:pt x="55788" y="16084"/>
                    <a:pt x="55770" y="15940"/>
                    <a:pt x="55606" y="15846"/>
                  </a:cubicBezTo>
                  <a:lnTo>
                    <a:pt x="53327" y="14529"/>
                  </a:lnTo>
                  <a:cubicBezTo>
                    <a:pt x="53238" y="14477"/>
                    <a:pt x="53123" y="14451"/>
                    <a:pt x="53015" y="14451"/>
                  </a:cubicBezTo>
                  <a:close/>
                  <a:moveTo>
                    <a:pt x="36392" y="14565"/>
                  </a:moveTo>
                  <a:cubicBezTo>
                    <a:pt x="36301" y="14565"/>
                    <a:pt x="36213" y="14584"/>
                    <a:pt x="36148" y="14621"/>
                  </a:cubicBezTo>
                  <a:lnTo>
                    <a:pt x="33794" y="15979"/>
                  </a:lnTo>
                  <a:cubicBezTo>
                    <a:pt x="33650" y="16063"/>
                    <a:pt x="33668" y="16208"/>
                    <a:pt x="33834" y="16303"/>
                  </a:cubicBezTo>
                  <a:lnTo>
                    <a:pt x="36107" y="17616"/>
                  </a:lnTo>
                  <a:cubicBezTo>
                    <a:pt x="36198" y="17668"/>
                    <a:pt x="36314" y="17695"/>
                    <a:pt x="36424" y="17695"/>
                  </a:cubicBezTo>
                  <a:cubicBezTo>
                    <a:pt x="36516" y="17695"/>
                    <a:pt x="36603" y="17676"/>
                    <a:pt x="36668" y="17638"/>
                  </a:cubicBezTo>
                  <a:lnTo>
                    <a:pt x="39021" y="16281"/>
                  </a:lnTo>
                  <a:cubicBezTo>
                    <a:pt x="39165" y="16197"/>
                    <a:pt x="39146" y="16052"/>
                    <a:pt x="38981" y="15957"/>
                  </a:cubicBezTo>
                  <a:lnTo>
                    <a:pt x="36709" y="14644"/>
                  </a:lnTo>
                  <a:cubicBezTo>
                    <a:pt x="36618" y="14592"/>
                    <a:pt x="36502" y="14565"/>
                    <a:pt x="36392" y="14565"/>
                  </a:cubicBezTo>
                  <a:close/>
                  <a:moveTo>
                    <a:pt x="65414" y="16847"/>
                  </a:moveTo>
                  <a:cubicBezTo>
                    <a:pt x="65244" y="16847"/>
                    <a:pt x="65080" y="16882"/>
                    <a:pt x="64959" y="16953"/>
                  </a:cubicBezTo>
                  <a:lnTo>
                    <a:pt x="63056" y="18050"/>
                  </a:lnTo>
                  <a:cubicBezTo>
                    <a:pt x="62788" y="18205"/>
                    <a:pt x="62821" y="18476"/>
                    <a:pt x="63132" y="18654"/>
                  </a:cubicBezTo>
                  <a:lnTo>
                    <a:pt x="64883" y="19665"/>
                  </a:lnTo>
                  <a:cubicBezTo>
                    <a:pt x="65053" y="19763"/>
                    <a:pt x="65271" y="19813"/>
                    <a:pt x="65477" y="19813"/>
                  </a:cubicBezTo>
                  <a:cubicBezTo>
                    <a:pt x="65647" y="19813"/>
                    <a:pt x="65810" y="19779"/>
                    <a:pt x="65931" y="19709"/>
                  </a:cubicBezTo>
                  <a:lnTo>
                    <a:pt x="67834" y="18612"/>
                  </a:lnTo>
                  <a:cubicBezTo>
                    <a:pt x="68102" y="18457"/>
                    <a:pt x="68068" y="18186"/>
                    <a:pt x="67758" y="18008"/>
                  </a:cubicBezTo>
                  <a:lnTo>
                    <a:pt x="66006" y="16995"/>
                  </a:lnTo>
                  <a:cubicBezTo>
                    <a:pt x="65837" y="16897"/>
                    <a:pt x="65620" y="16847"/>
                    <a:pt x="65414" y="16847"/>
                  </a:cubicBezTo>
                  <a:close/>
                  <a:moveTo>
                    <a:pt x="57104" y="16899"/>
                  </a:moveTo>
                  <a:cubicBezTo>
                    <a:pt x="56939" y="16899"/>
                    <a:pt x="56781" y="16932"/>
                    <a:pt x="56663" y="17001"/>
                  </a:cubicBezTo>
                  <a:lnTo>
                    <a:pt x="54731" y="18115"/>
                  </a:lnTo>
                  <a:cubicBezTo>
                    <a:pt x="54471" y="18265"/>
                    <a:pt x="54504" y="18529"/>
                    <a:pt x="54804" y="18701"/>
                  </a:cubicBezTo>
                  <a:lnTo>
                    <a:pt x="56589" y="19732"/>
                  </a:lnTo>
                  <a:cubicBezTo>
                    <a:pt x="56754" y="19827"/>
                    <a:pt x="56964" y="19876"/>
                    <a:pt x="57163" y="19876"/>
                  </a:cubicBezTo>
                  <a:cubicBezTo>
                    <a:pt x="57329" y="19876"/>
                    <a:pt x="57487" y="19842"/>
                    <a:pt x="57605" y="19774"/>
                  </a:cubicBezTo>
                  <a:lnTo>
                    <a:pt x="59536" y="18660"/>
                  </a:lnTo>
                  <a:cubicBezTo>
                    <a:pt x="59797" y="18510"/>
                    <a:pt x="59763" y="18247"/>
                    <a:pt x="59464" y="18073"/>
                  </a:cubicBezTo>
                  <a:lnTo>
                    <a:pt x="57679" y="17042"/>
                  </a:lnTo>
                  <a:cubicBezTo>
                    <a:pt x="57514" y="16948"/>
                    <a:pt x="57304" y="16899"/>
                    <a:pt x="57104" y="16899"/>
                  </a:cubicBezTo>
                  <a:close/>
                  <a:moveTo>
                    <a:pt x="40481" y="17008"/>
                  </a:moveTo>
                  <a:cubicBezTo>
                    <a:pt x="40320" y="17008"/>
                    <a:pt x="40166" y="17041"/>
                    <a:pt x="40052" y="17107"/>
                  </a:cubicBezTo>
                  <a:lnTo>
                    <a:pt x="38099" y="18235"/>
                  </a:lnTo>
                  <a:cubicBezTo>
                    <a:pt x="37845" y="18382"/>
                    <a:pt x="37876" y="18638"/>
                    <a:pt x="38170" y="18809"/>
                  </a:cubicBezTo>
                  <a:lnTo>
                    <a:pt x="39979" y="19853"/>
                  </a:lnTo>
                  <a:cubicBezTo>
                    <a:pt x="40140" y="19946"/>
                    <a:pt x="40345" y="19993"/>
                    <a:pt x="40540" y="19993"/>
                  </a:cubicBezTo>
                  <a:cubicBezTo>
                    <a:pt x="40702" y="19993"/>
                    <a:pt x="40857" y="19961"/>
                    <a:pt x="40972" y="19894"/>
                  </a:cubicBezTo>
                  <a:lnTo>
                    <a:pt x="42925" y="18768"/>
                  </a:lnTo>
                  <a:cubicBezTo>
                    <a:pt x="43179" y="18621"/>
                    <a:pt x="43148" y="18364"/>
                    <a:pt x="42854" y="18194"/>
                  </a:cubicBezTo>
                  <a:lnTo>
                    <a:pt x="41045" y="17149"/>
                  </a:lnTo>
                  <a:cubicBezTo>
                    <a:pt x="40884" y="17056"/>
                    <a:pt x="40677" y="17008"/>
                    <a:pt x="40481" y="17008"/>
                  </a:cubicBezTo>
                  <a:close/>
                  <a:moveTo>
                    <a:pt x="48807" y="16878"/>
                  </a:moveTo>
                  <a:cubicBezTo>
                    <a:pt x="48717" y="16878"/>
                    <a:pt x="48631" y="16896"/>
                    <a:pt x="48567" y="16933"/>
                  </a:cubicBezTo>
                  <a:lnTo>
                    <a:pt x="46205" y="18295"/>
                  </a:lnTo>
                  <a:cubicBezTo>
                    <a:pt x="46065" y="18377"/>
                    <a:pt x="46081" y="18521"/>
                    <a:pt x="46246" y="18615"/>
                  </a:cubicBezTo>
                  <a:lnTo>
                    <a:pt x="48526" y="19932"/>
                  </a:lnTo>
                  <a:cubicBezTo>
                    <a:pt x="48616" y="19984"/>
                    <a:pt x="48730" y="20010"/>
                    <a:pt x="48838" y="20010"/>
                  </a:cubicBezTo>
                  <a:cubicBezTo>
                    <a:pt x="48929" y="20010"/>
                    <a:pt x="49015" y="19992"/>
                    <a:pt x="49079" y="19955"/>
                  </a:cubicBezTo>
                  <a:lnTo>
                    <a:pt x="51440" y="18592"/>
                  </a:lnTo>
                  <a:cubicBezTo>
                    <a:pt x="51581" y="18510"/>
                    <a:pt x="51564" y="18367"/>
                    <a:pt x="51399" y="18273"/>
                  </a:cubicBezTo>
                  <a:lnTo>
                    <a:pt x="49120" y="16956"/>
                  </a:lnTo>
                  <a:cubicBezTo>
                    <a:pt x="49030" y="16904"/>
                    <a:pt x="48915" y="16878"/>
                    <a:pt x="48807" y="16878"/>
                  </a:cubicBezTo>
                  <a:close/>
                  <a:moveTo>
                    <a:pt x="32185" y="16993"/>
                  </a:moveTo>
                  <a:cubicBezTo>
                    <a:pt x="32094" y="16993"/>
                    <a:pt x="32007" y="17011"/>
                    <a:pt x="31942" y="17048"/>
                  </a:cubicBezTo>
                  <a:lnTo>
                    <a:pt x="29588" y="18406"/>
                  </a:lnTo>
                  <a:cubicBezTo>
                    <a:pt x="29444" y="18489"/>
                    <a:pt x="29462" y="18635"/>
                    <a:pt x="29627" y="18731"/>
                  </a:cubicBezTo>
                  <a:lnTo>
                    <a:pt x="31900" y="20042"/>
                  </a:lnTo>
                  <a:cubicBezTo>
                    <a:pt x="31991" y="20096"/>
                    <a:pt x="32108" y="20123"/>
                    <a:pt x="32218" y="20123"/>
                  </a:cubicBezTo>
                  <a:cubicBezTo>
                    <a:pt x="32309" y="20123"/>
                    <a:pt x="32396" y="20104"/>
                    <a:pt x="32461" y="20067"/>
                  </a:cubicBezTo>
                  <a:lnTo>
                    <a:pt x="34815" y="18709"/>
                  </a:lnTo>
                  <a:cubicBezTo>
                    <a:pt x="34959" y="18625"/>
                    <a:pt x="34941" y="18480"/>
                    <a:pt x="34774" y="18385"/>
                  </a:cubicBezTo>
                  <a:lnTo>
                    <a:pt x="32502" y="17072"/>
                  </a:lnTo>
                  <a:cubicBezTo>
                    <a:pt x="32412" y="17019"/>
                    <a:pt x="32296" y="16993"/>
                    <a:pt x="32185" y="16993"/>
                  </a:cubicBezTo>
                  <a:close/>
                  <a:moveTo>
                    <a:pt x="52898" y="19326"/>
                  </a:moveTo>
                  <a:cubicBezTo>
                    <a:pt x="52732" y="19326"/>
                    <a:pt x="52574" y="19360"/>
                    <a:pt x="52456" y="19428"/>
                  </a:cubicBezTo>
                  <a:lnTo>
                    <a:pt x="50526" y="20542"/>
                  </a:lnTo>
                  <a:cubicBezTo>
                    <a:pt x="50266" y="20693"/>
                    <a:pt x="50297" y="20955"/>
                    <a:pt x="50599" y="21129"/>
                  </a:cubicBezTo>
                  <a:lnTo>
                    <a:pt x="52383" y="22160"/>
                  </a:lnTo>
                  <a:cubicBezTo>
                    <a:pt x="52548" y="22255"/>
                    <a:pt x="52758" y="22304"/>
                    <a:pt x="52958" y="22304"/>
                  </a:cubicBezTo>
                  <a:cubicBezTo>
                    <a:pt x="53123" y="22304"/>
                    <a:pt x="53281" y="22270"/>
                    <a:pt x="53399" y="22203"/>
                  </a:cubicBezTo>
                  <a:lnTo>
                    <a:pt x="55329" y="21087"/>
                  </a:lnTo>
                  <a:cubicBezTo>
                    <a:pt x="55590" y="20937"/>
                    <a:pt x="55556" y="20675"/>
                    <a:pt x="55257" y="20501"/>
                  </a:cubicBezTo>
                  <a:lnTo>
                    <a:pt x="53472" y="19470"/>
                  </a:lnTo>
                  <a:cubicBezTo>
                    <a:pt x="53308" y="19375"/>
                    <a:pt x="53098" y="19326"/>
                    <a:pt x="52898" y="19326"/>
                  </a:cubicBezTo>
                  <a:close/>
                  <a:moveTo>
                    <a:pt x="36278" y="19436"/>
                  </a:moveTo>
                  <a:cubicBezTo>
                    <a:pt x="36116" y="19436"/>
                    <a:pt x="35961" y="19469"/>
                    <a:pt x="35845" y="19535"/>
                  </a:cubicBezTo>
                  <a:lnTo>
                    <a:pt x="33893" y="20662"/>
                  </a:lnTo>
                  <a:cubicBezTo>
                    <a:pt x="33638" y="20808"/>
                    <a:pt x="33669" y="21066"/>
                    <a:pt x="33965" y="21235"/>
                  </a:cubicBezTo>
                  <a:lnTo>
                    <a:pt x="35772" y="22280"/>
                  </a:lnTo>
                  <a:cubicBezTo>
                    <a:pt x="35933" y="22373"/>
                    <a:pt x="36138" y="22420"/>
                    <a:pt x="36334" y="22420"/>
                  </a:cubicBezTo>
                  <a:cubicBezTo>
                    <a:pt x="36496" y="22420"/>
                    <a:pt x="36651" y="22387"/>
                    <a:pt x="36767" y="22321"/>
                  </a:cubicBezTo>
                  <a:lnTo>
                    <a:pt x="38718" y="21194"/>
                  </a:lnTo>
                  <a:cubicBezTo>
                    <a:pt x="38972" y="21048"/>
                    <a:pt x="38941" y="20790"/>
                    <a:pt x="38647" y="20621"/>
                  </a:cubicBezTo>
                  <a:lnTo>
                    <a:pt x="36839" y="19576"/>
                  </a:lnTo>
                  <a:cubicBezTo>
                    <a:pt x="36679" y="19483"/>
                    <a:pt x="36473" y="19436"/>
                    <a:pt x="36278" y="19436"/>
                  </a:cubicBezTo>
                  <a:close/>
                  <a:moveTo>
                    <a:pt x="44601" y="19305"/>
                  </a:moveTo>
                  <a:cubicBezTo>
                    <a:pt x="44511" y="19305"/>
                    <a:pt x="44425" y="19323"/>
                    <a:pt x="44360" y="19360"/>
                  </a:cubicBezTo>
                  <a:lnTo>
                    <a:pt x="42000" y="20722"/>
                  </a:lnTo>
                  <a:cubicBezTo>
                    <a:pt x="41858" y="20804"/>
                    <a:pt x="41876" y="20948"/>
                    <a:pt x="42039" y="21042"/>
                  </a:cubicBezTo>
                  <a:lnTo>
                    <a:pt x="44319" y="22360"/>
                  </a:lnTo>
                  <a:cubicBezTo>
                    <a:pt x="44409" y="22411"/>
                    <a:pt x="44524" y="22438"/>
                    <a:pt x="44633" y="22438"/>
                  </a:cubicBezTo>
                  <a:cubicBezTo>
                    <a:pt x="44723" y="22438"/>
                    <a:pt x="44809" y="22420"/>
                    <a:pt x="44873" y="22383"/>
                  </a:cubicBezTo>
                  <a:lnTo>
                    <a:pt x="44873" y="22381"/>
                  </a:lnTo>
                  <a:lnTo>
                    <a:pt x="47233" y="21019"/>
                  </a:lnTo>
                  <a:cubicBezTo>
                    <a:pt x="47376" y="20937"/>
                    <a:pt x="47358" y="20795"/>
                    <a:pt x="47194" y="20699"/>
                  </a:cubicBezTo>
                  <a:lnTo>
                    <a:pt x="44914" y="19382"/>
                  </a:lnTo>
                  <a:cubicBezTo>
                    <a:pt x="44825" y="19331"/>
                    <a:pt x="44710" y="19305"/>
                    <a:pt x="44601" y="19305"/>
                  </a:cubicBezTo>
                  <a:close/>
                  <a:moveTo>
                    <a:pt x="27979" y="19420"/>
                  </a:moveTo>
                  <a:cubicBezTo>
                    <a:pt x="27888" y="19420"/>
                    <a:pt x="27800" y="19438"/>
                    <a:pt x="27735" y="19476"/>
                  </a:cubicBezTo>
                  <a:lnTo>
                    <a:pt x="25383" y="20834"/>
                  </a:lnTo>
                  <a:cubicBezTo>
                    <a:pt x="25237" y="20917"/>
                    <a:pt x="25255" y="21063"/>
                    <a:pt x="25422" y="21158"/>
                  </a:cubicBezTo>
                  <a:lnTo>
                    <a:pt x="27694" y="22471"/>
                  </a:lnTo>
                  <a:cubicBezTo>
                    <a:pt x="27784" y="22523"/>
                    <a:pt x="27900" y="22550"/>
                    <a:pt x="28011" y="22550"/>
                  </a:cubicBezTo>
                  <a:cubicBezTo>
                    <a:pt x="28102" y="22550"/>
                    <a:pt x="28190" y="22531"/>
                    <a:pt x="28256" y="22493"/>
                  </a:cubicBezTo>
                  <a:lnTo>
                    <a:pt x="30608" y="21135"/>
                  </a:lnTo>
                  <a:cubicBezTo>
                    <a:pt x="30752" y="21052"/>
                    <a:pt x="30734" y="20907"/>
                    <a:pt x="30569" y="20811"/>
                  </a:cubicBezTo>
                  <a:lnTo>
                    <a:pt x="28297" y="19499"/>
                  </a:lnTo>
                  <a:cubicBezTo>
                    <a:pt x="28206" y="19447"/>
                    <a:pt x="28089" y="19420"/>
                    <a:pt x="27979" y="19420"/>
                  </a:cubicBezTo>
                  <a:close/>
                  <a:moveTo>
                    <a:pt x="48691" y="21754"/>
                  </a:moveTo>
                  <a:cubicBezTo>
                    <a:pt x="48526" y="21754"/>
                    <a:pt x="48368" y="21787"/>
                    <a:pt x="48251" y="21854"/>
                  </a:cubicBezTo>
                  <a:lnTo>
                    <a:pt x="46319" y="22970"/>
                  </a:lnTo>
                  <a:cubicBezTo>
                    <a:pt x="46059" y="23120"/>
                    <a:pt x="46092" y="23382"/>
                    <a:pt x="46392" y="23556"/>
                  </a:cubicBezTo>
                  <a:lnTo>
                    <a:pt x="48177" y="24587"/>
                  </a:lnTo>
                  <a:cubicBezTo>
                    <a:pt x="48341" y="24682"/>
                    <a:pt x="48552" y="24731"/>
                    <a:pt x="48752" y="24731"/>
                  </a:cubicBezTo>
                  <a:cubicBezTo>
                    <a:pt x="48917" y="24731"/>
                    <a:pt x="49074" y="24698"/>
                    <a:pt x="49192" y="24629"/>
                  </a:cubicBezTo>
                  <a:lnTo>
                    <a:pt x="51124" y="23515"/>
                  </a:lnTo>
                  <a:cubicBezTo>
                    <a:pt x="51384" y="23365"/>
                    <a:pt x="51351" y="23102"/>
                    <a:pt x="51051" y="22928"/>
                  </a:cubicBezTo>
                  <a:lnTo>
                    <a:pt x="49266" y="21897"/>
                  </a:lnTo>
                  <a:cubicBezTo>
                    <a:pt x="49101" y="21802"/>
                    <a:pt x="48890" y="21754"/>
                    <a:pt x="48691" y="21754"/>
                  </a:cubicBezTo>
                  <a:close/>
                  <a:moveTo>
                    <a:pt x="32069" y="21863"/>
                  </a:moveTo>
                  <a:cubicBezTo>
                    <a:pt x="31908" y="21863"/>
                    <a:pt x="31754" y="21896"/>
                    <a:pt x="31639" y="21962"/>
                  </a:cubicBezTo>
                  <a:lnTo>
                    <a:pt x="29686" y="23090"/>
                  </a:lnTo>
                  <a:cubicBezTo>
                    <a:pt x="29432" y="23237"/>
                    <a:pt x="29464" y="23492"/>
                    <a:pt x="29758" y="23664"/>
                  </a:cubicBezTo>
                  <a:lnTo>
                    <a:pt x="31567" y="24708"/>
                  </a:lnTo>
                  <a:cubicBezTo>
                    <a:pt x="31727" y="24801"/>
                    <a:pt x="31933" y="24848"/>
                    <a:pt x="32128" y="24848"/>
                  </a:cubicBezTo>
                  <a:cubicBezTo>
                    <a:pt x="32290" y="24848"/>
                    <a:pt x="32444" y="24816"/>
                    <a:pt x="32560" y="24749"/>
                  </a:cubicBezTo>
                  <a:lnTo>
                    <a:pt x="34513" y="23623"/>
                  </a:lnTo>
                  <a:cubicBezTo>
                    <a:pt x="34767" y="23476"/>
                    <a:pt x="34735" y="23218"/>
                    <a:pt x="34441" y="23049"/>
                  </a:cubicBezTo>
                  <a:lnTo>
                    <a:pt x="32632" y="22004"/>
                  </a:lnTo>
                  <a:cubicBezTo>
                    <a:pt x="32471" y="21911"/>
                    <a:pt x="32264" y="21863"/>
                    <a:pt x="32069" y="21863"/>
                  </a:cubicBezTo>
                  <a:close/>
                  <a:moveTo>
                    <a:pt x="40394" y="21733"/>
                  </a:moveTo>
                  <a:cubicBezTo>
                    <a:pt x="40304" y="21733"/>
                    <a:pt x="40218" y="21751"/>
                    <a:pt x="40155" y="21788"/>
                  </a:cubicBezTo>
                  <a:lnTo>
                    <a:pt x="37795" y="23150"/>
                  </a:lnTo>
                  <a:cubicBezTo>
                    <a:pt x="37652" y="23232"/>
                    <a:pt x="37669" y="23376"/>
                    <a:pt x="37834" y="23470"/>
                  </a:cubicBezTo>
                  <a:lnTo>
                    <a:pt x="40114" y="24787"/>
                  </a:lnTo>
                  <a:cubicBezTo>
                    <a:pt x="40203" y="24839"/>
                    <a:pt x="40317" y="24865"/>
                    <a:pt x="40426" y="24865"/>
                  </a:cubicBezTo>
                  <a:cubicBezTo>
                    <a:pt x="40516" y="24865"/>
                    <a:pt x="40603" y="24847"/>
                    <a:pt x="40668" y="24809"/>
                  </a:cubicBezTo>
                  <a:lnTo>
                    <a:pt x="43028" y="23447"/>
                  </a:lnTo>
                  <a:cubicBezTo>
                    <a:pt x="43169" y="23365"/>
                    <a:pt x="43152" y="23221"/>
                    <a:pt x="42987" y="23128"/>
                  </a:cubicBezTo>
                  <a:lnTo>
                    <a:pt x="40709" y="21811"/>
                  </a:lnTo>
                  <a:cubicBezTo>
                    <a:pt x="40618" y="21759"/>
                    <a:pt x="40503" y="21733"/>
                    <a:pt x="40394" y="21733"/>
                  </a:cubicBezTo>
                  <a:close/>
                  <a:moveTo>
                    <a:pt x="23773" y="21847"/>
                  </a:moveTo>
                  <a:cubicBezTo>
                    <a:pt x="23682" y="21847"/>
                    <a:pt x="23595" y="21865"/>
                    <a:pt x="23530" y="21903"/>
                  </a:cubicBezTo>
                  <a:lnTo>
                    <a:pt x="21177" y="23261"/>
                  </a:lnTo>
                  <a:cubicBezTo>
                    <a:pt x="21032" y="23344"/>
                    <a:pt x="21050" y="23489"/>
                    <a:pt x="21217" y="23586"/>
                  </a:cubicBezTo>
                  <a:lnTo>
                    <a:pt x="23487" y="24897"/>
                  </a:lnTo>
                  <a:cubicBezTo>
                    <a:pt x="23579" y="24950"/>
                    <a:pt x="23695" y="24978"/>
                    <a:pt x="23806" y="24978"/>
                  </a:cubicBezTo>
                  <a:cubicBezTo>
                    <a:pt x="23897" y="24978"/>
                    <a:pt x="23984" y="24959"/>
                    <a:pt x="24049" y="24922"/>
                  </a:cubicBezTo>
                  <a:lnTo>
                    <a:pt x="26403" y="23562"/>
                  </a:lnTo>
                  <a:cubicBezTo>
                    <a:pt x="26547" y="23480"/>
                    <a:pt x="26529" y="23335"/>
                    <a:pt x="26362" y="23240"/>
                  </a:cubicBezTo>
                  <a:lnTo>
                    <a:pt x="24091" y="21927"/>
                  </a:lnTo>
                  <a:cubicBezTo>
                    <a:pt x="24000" y="21874"/>
                    <a:pt x="23883" y="21847"/>
                    <a:pt x="23773" y="21847"/>
                  </a:cubicBezTo>
                  <a:close/>
                  <a:moveTo>
                    <a:pt x="44485" y="24182"/>
                  </a:moveTo>
                  <a:cubicBezTo>
                    <a:pt x="44319" y="24182"/>
                    <a:pt x="44162" y="24216"/>
                    <a:pt x="44044" y="24284"/>
                  </a:cubicBezTo>
                  <a:lnTo>
                    <a:pt x="42114" y="25398"/>
                  </a:lnTo>
                  <a:cubicBezTo>
                    <a:pt x="41853" y="25548"/>
                    <a:pt x="41887" y="25812"/>
                    <a:pt x="42186" y="25984"/>
                  </a:cubicBezTo>
                  <a:lnTo>
                    <a:pt x="43971" y="27015"/>
                  </a:lnTo>
                  <a:cubicBezTo>
                    <a:pt x="44135" y="27110"/>
                    <a:pt x="44346" y="27158"/>
                    <a:pt x="44546" y="27158"/>
                  </a:cubicBezTo>
                  <a:cubicBezTo>
                    <a:pt x="44711" y="27158"/>
                    <a:pt x="44868" y="27125"/>
                    <a:pt x="44987" y="27058"/>
                  </a:cubicBezTo>
                  <a:lnTo>
                    <a:pt x="46917" y="25942"/>
                  </a:lnTo>
                  <a:cubicBezTo>
                    <a:pt x="47177" y="25792"/>
                    <a:pt x="47144" y="25530"/>
                    <a:pt x="46844" y="25356"/>
                  </a:cubicBezTo>
                  <a:lnTo>
                    <a:pt x="45060" y="24327"/>
                  </a:lnTo>
                  <a:cubicBezTo>
                    <a:pt x="44895" y="24231"/>
                    <a:pt x="44685" y="24182"/>
                    <a:pt x="44485" y="24182"/>
                  </a:cubicBezTo>
                  <a:close/>
                  <a:moveTo>
                    <a:pt x="27865" y="24291"/>
                  </a:moveTo>
                  <a:cubicBezTo>
                    <a:pt x="27703" y="24291"/>
                    <a:pt x="27548" y="24324"/>
                    <a:pt x="27432" y="24390"/>
                  </a:cubicBezTo>
                  <a:lnTo>
                    <a:pt x="25481" y="25516"/>
                  </a:lnTo>
                  <a:cubicBezTo>
                    <a:pt x="25227" y="25663"/>
                    <a:pt x="25259" y="25921"/>
                    <a:pt x="25552" y="26090"/>
                  </a:cubicBezTo>
                  <a:lnTo>
                    <a:pt x="27361" y="27135"/>
                  </a:lnTo>
                  <a:cubicBezTo>
                    <a:pt x="27522" y="27228"/>
                    <a:pt x="27728" y="27275"/>
                    <a:pt x="27924" y="27275"/>
                  </a:cubicBezTo>
                  <a:cubicBezTo>
                    <a:pt x="28085" y="27275"/>
                    <a:pt x="28239" y="27243"/>
                    <a:pt x="28354" y="27176"/>
                  </a:cubicBezTo>
                  <a:lnTo>
                    <a:pt x="30306" y="26049"/>
                  </a:lnTo>
                  <a:cubicBezTo>
                    <a:pt x="30561" y="25902"/>
                    <a:pt x="30530" y="25645"/>
                    <a:pt x="30234" y="25476"/>
                  </a:cubicBezTo>
                  <a:lnTo>
                    <a:pt x="28427" y="24431"/>
                  </a:lnTo>
                  <a:cubicBezTo>
                    <a:pt x="28266" y="24338"/>
                    <a:pt x="28061" y="24291"/>
                    <a:pt x="27865" y="24291"/>
                  </a:cubicBezTo>
                  <a:close/>
                  <a:moveTo>
                    <a:pt x="36188" y="24159"/>
                  </a:moveTo>
                  <a:cubicBezTo>
                    <a:pt x="36098" y="24159"/>
                    <a:pt x="36012" y="24178"/>
                    <a:pt x="35948" y="24215"/>
                  </a:cubicBezTo>
                  <a:lnTo>
                    <a:pt x="33588" y="25577"/>
                  </a:lnTo>
                  <a:cubicBezTo>
                    <a:pt x="33445" y="25659"/>
                    <a:pt x="33464" y="25803"/>
                    <a:pt x="33627" y="25896"/>
                  </a:cubicBezTo>
                  <a:lnTo>
                    <a:pt x="35907" y="27213"/>
                  </a:lnTo>
                  <a:cubicBezTo>
                    <a:pt x="35997" y="27266"/>
                    <a:pt x="36112" y="27293"/>
                    <a:pt x="36221" y="27293"/>
                  </a:cubicBezTo>
                  <a:cubicBezTo>
                    <a:pt x="36311" y="27293"/>
                    <a:pt x="36397" y="27275"/>
                    <a:pt x="36461" y="27238"/>
                  </a:cubicBezTo>
                  <a:lnTo>
                    <a:pt x="36461" y="27236"/>
                  </a:lnTo>
                  <a:lnTo>
                    <a:pt x="38821" y="25874"/>
                  </a:lnTo>
                  <a:cubicBezTo>
                    <a:pt x="38963" y="25792"/>
                    <a:pt x="38945" y="25650"/>
                    <a:pt x="38782" y="25554"/>
                  </a:cubicBezTo>
                  <a:lnTo>
                    <a:pt x="36502" y="24237"/>
                  </a:lnTo>
                  <a:cubicBezTo>
                    <a:pt x="36412" y="24186"/>
                    <a:pt x="36297" y="24159"/>
                    <a:pt x="36188" y="24159"/>
                  </a:cubicBezTo>
                  <a:close/>
                  <a:moveTo>
                    <a:pt x="19566" y="24275"/>
                  </a:moveTo>
                  <a:cubicBezTo>
                    <a:pt x="19475" y="24275"/>
                    <a:pt x="19388" y="24294"/>
                    <a:pt x="19323" y="24331"/>
                  </a:cubicBezTo>
                  <a:lnTo>
                    <a:pt x="16970" y="25689"/>
                  </a:lnTo>
                  <a:cubicBezTo>
                    <a:pt x="16825" y="25772"/>
                    <a:pt x="16843" y="25918"/>
                    <a:pt x="17010" y="26013"/>
                  </a:cubicBezTo>
                  <a:lnTo>
                    <a:pt x="19282" y="27325"/>
                  </a:lnTo>
                  <a:cubicBezTo>
                    <a:pt x="19372" y="27378"/>
                    <a:pt x="19488" y="27404"/>
                    <a:pt x="19599" y="27404"/>
                  </a:cubicBezTo>
                  <a:cubicBezTo>
                    <a:pt x="19691" y="27404"/>
                    <a:pt x="19778" y="27386"/>
                    <a:pt x="19844" y="27348"/>
                  </a:cubicBezTo>
                  <a:lnTo>
                    <a:pt x="22196" y="25992"/>
                  </a:lnTo>
                  <a:cubicBezTo>
                    <a:pt x="22340" y="25909"/>
                    <a:pt x="22322" y="25763"/>
                    <a:pt x="22157" y="25666"/>
                  </a:cubicBezTo>
                  <a:lnTo>
                    <a:pt x="19884" y="24355"/>
                  </a:lnTo>
                  <a:cubicBezTo>
                    <a:pt x="19793" y="24302"/>
                    <a:pt x="19676" y="24275"/>
                    <a:pt x="19566" y="24275"/>
                  </a:cubicBezTo>
                  <a:close/>
                  <a:moveTo>
                    <a:pt x="40279" y="26608"/>
                  </a:moveTo>
                  <a:cubicBezTo>
                    <a:pt x="40113" y="26608"/>
                    <a:pt x="39955" y="26641"/>
                    <a:pt x="39837" y="26709"/>
                  </a:cubicBezTo>
                  <a:lnTo>
                    <a:pt x="37907" y="27825"/>
                  </a:lnTo>
                  <a:cubicBezTo>
                    <a:pt x="37646" y="27976"/>
                    <a:pt x="37680" y="28237"/>
                    <a:pt x="37979" y="28411"/>
                  </a:cubicBezTo>
                  <a:lnTo>
                    <a:pt x="39764" y="29442"/>
                  </a:lnTo>
                  <a:cubicBezTo>
                    <a:pt x="39929" y="29537"/>
                    <a:pt x="40139" y="29586"/>
                    <a:pt x="40339" y="29586"/>
                  </a:cubicBezTo>
                  <a:cubicBezTo>
                    <a:pt x="40504" y="29586"/>
                    <a:pt x="40663" y="29552"/>
                    <a:pt x="40781" y="29484"/>
                  </a:cubicBezTo>
                  <a:lnTo>
                    <a:pt x="42712" y="28370"/>
                  </a:lnTo>
                  <a:cubicBezTo>
                    <a:pt x="42972" y="28219"/>
                    <a:pt x="42939" y="27957"/>
                    <a:pt x="42637" y="27783"/>
                  </a:cubicBezTo>
                  <a:lnTo>
                    <a:pt x="40853" y="26752"/>
                  </a:lnTo>
                  <a:cubicBezTo>
                    <a:pt x="40689" y="26657"/>
                    <a:pt x="40478" y="26608"/>
                    <a:pt x="40279" y="26608"/>
                  </a:cubicBezTo>
                  <a:close/>
                  <a:moveTo>
                    <a:pt x="23656" y="26718"/>
                  </a:moveTo>
                  <a:cubicBezTo>
                    <a:pt x="23495" y="26718"/>
                    <a:pt x="23342" y="26751"/>
                    <a:pt x="23227" y="26817"/>
                  </a:cubicBezTo>
                  <a:lnTo>
                    <a:pt x="21276" y="27945"/>
                  </a:lnTo>
                  <a:cubicBezTo>
                    <a:pt x="21020" y="28091"/>
                    <a:pt x="21052" y="28347"/>
                    <a:pt x="21347" y="28517"/>
                  </a:cubicBezTo>
                  <a:lnTo>
                    <a:pt x="23154" y="29563"/>
                  </a:lnTo>
                  <a:cubicBezTo>
                    <a:pt x="23315" y="29656"/>
                    <a:pt x="23521" y="29703"/>
                    <a:pt x="23716" y="29703"/>
                  </a:cubicBezTo>
                  <a:cubicBezTo>
                    <a:pt x="23877" y="29703"/>
                    <a:pt x="24032" y="29670"/>
                    <a:pt x="24147" y="29604"/>
                  </a:cubicBezTo>
                  <a:lnTo>
                    <a:pt x="26100" y="28478"/>
                  </a:lnTo>
                  <a:cubicBezTo>
                    <a:pt x="26355" y="28329"/>
                    <a:pt x="26323" y="28073"/>
                    <a:pt x="26029" y="27904"/>
                  </a:cubicBezTo>
                  <a:lnTo>
                    <a:pt x="24220" y="26859"/>
                  </a:lnTo>
                  <a:cubicBezTo>
                    <a:pt x="24059" y="26766"/>
                    <a:pt x="23852" y="26718"/>
                    <a:pt x="23656" y="26718"/>
                  </a:cubicBezTo>
                  <a:close/>
                  <a:moveTo>
                    <a:pt x="31982" y="26588"/>
                  </a:moveTo>
                  <a:cubicBezTo>
                    <a:pt x="31892" y="26588"/>
                    <a:pt x="31806" y="26606"/>
                    <a:pt x="31742" y="26643"/>
                  </a:cubicBezTo>
                  <a:lnTo>
                    <a:pt x="29382" y="28005"/>
                  </a:lnTo>
                  <a:cubicBezTo>
                    <a:pt x="29240" y="28087"/>
                    <a:pt x="29257" y="28231"/>
                    <a:pt x="29422" y="28325"/>
                  </a:cubicBezTo>
                  <a:lnTo>
                    <a:pt x="31701" y="29642"/>
                  </a:lnTo>
                  <a:cubicBezTo>
                    <a:pt x="31790" y="29694"/>
                    <a:pt x="31905" y="29720"/>
                    <a:pt x="32013" y="29720"/>
                  </a:cubicBezTo>
                  <a:cubicBezTo>
                    <a:pt x="32104" y="29720"/>
                    <a:pt x="32191" y="29702"/>
                    <a:pt x="32255" y="29664"/>
                  </a:cubicBezTo>
                  <a:lnTo>
                    <a:pt x="34616" y="28302"/>
                  </a:lnTo>
                  <a:cubicBezTo>
                    <a:pt x="34756" y="28220"/>
                    <a:pt x="34740" y="28076"/>
                    <a:pt x="34576" y="27983"/>
                  </a:cubicBezTo>
                  <a:lnTo>
                    <a:pt x="32296" y="26665"/>
                  </a:lnTo>
                  <a:cubicBezTo>
                    <a:pt x="32206" y="26614"/>
                    <a:pt x="32091" y="26588"/>
                    <a:pt x="31982" y="26588"/>
                  </a:cubicBezTo>
                  <a:close/>
                  <a:moveTo>
                    <a:pt x="15360" y="26702"/>
                  </a:moveTo>
                  <a:cubicBezTo>
                    <a:pt x="15268" y="26702"/>
                    <a:pt x="15181" y="26720"/>
                    <a:pt x="15116" y="26758"/>
                  </a:cubicBezTo>
                  <a:lnTo>
                    <a:pt x="12762" y="28116"/>
                  </a:lnTo>
                  <a:cubicBezTo>
                    <a:pt x="12619" y="28199"/>
                    <a:pt x="12638" y="28344"/>
                    <a:pt x="12804" y="28440"/>
                  </a:cubicBezTo>
                  <a:lnTo>
                    <a:pt x="12803" y="28440"/>
                  </a:lnTo>
                  <a:lnTo>
                    <a:pt x="15073" y="29752"/>
                  </a:lnTo>
                  <a:cubicBezTo>
                    <a:pt x="15164" y="29804"/>
                    <a:pt x="15281" y="29831"/>
                    <a:pt x="15391" y="29831"/>
                  </a:cubicBezTo>
                  <a:cubicBezTo>
                    <a:pt x="15482" y="29831"/>
                    <a:pt x="15570" y="29813"/>
                    <a:pt x="15635" y="29775"/>
                  </a:cubicBezTo>
                  <a:lnTo>
                    <a:pt x="17989" y="28417"/>
                  </a:lnTo>
                  <a:cubicBezTo>
                    <a:pt x="18133" y="28334"/>
                    <a:pt x="18115" y="28188"/>
                    <a:pt x="17948" y="28093"/>
                  </a:cubicBezTo>
                  <a:lnTo>
                    <a:pt x="15677" y="26781"/>
                  </a:lnTo>
                  <a:cubicBezTo>
                    <a:pt x="15586" y="26728"/>
                    <a:pt x="15470" y="26702"/>
                    <a:pt x="15360" y="26702"/>
                  </a:cubicBezTo>
                  <a:close/>
                  <a:moveTo>
                    <a:pt x="36073" y="29036"/>
                  </a:moveTo>
                  <a:cubicBezTo>
                    <a:pt x="35908" y="29036"/>
                    <a:pt x="35749" y="29070"/>
                    <a:pt x="35631" y="29138"/>
                  </a:cubicBezTo>
                  <a:lnTo>
                    <a:pt x="33701" y="30252"/>
                  </a:lnTo>
                  <a:cubicBezTo>
                    <a:pt x="33441" y="30403"/>
                    <a:pt x="33474" y="30665"/>
                    <a:pt x="33774" y="30839"/>
                  </a:cubicBezTo>
                  <a:lnTo>
                    <a:pt x="35559" y="31870"/>
                  </a:lnTo>
                  <a:cubicBezTo>
                    <a:pt x="35723" y="31965"/>
                    <a:pt x="35934" y="32013"/>
                    <a:pt x="36134" y="32013"/>
                  </a:cubicBezTo>
                  <a:cubicBezTo>
                    <a:pt x="36299" y="32013"/>
                    <a:pt x="36457" y="31980"/>
                    <a:pt x="36574" y="31912"/>
                  </a:cubicBezTo>
                  <a:lnTo>
                    <a:pt x="38505" y="30798"/>
                  </a:lnTo>
                  <a:cubicBezTo>
                    <a:pt x="38765" y="30647"/>
                    <a:pt x="38733" y="30385"/>
                    <a:pt x="38432" y="30211"/>
                  </a:cubicBezTo>
                  <a:lnTo>
                    <a:pt x="36647" y="29180"/>
                  </a:lnTo>
                  <a:cubicBezTo>
                    <a:pt x="36483" y="29085"/>
                    <a:pt x="36273" y="29036"/>
                    <a:pt x="36073" y="29036"/>
                  </a:cubicBezTo>
                  <a:close/>
                  <a:moveTo>
                    <a:pt x="19452" y="29146"/>
                  </a:moveTo>
                  <a:cubicBezTo>
                    <a:pt x="19291" y="29146"/>
                    <a:pt x="19136" y="29178"/>
                    <a:pt x="19020" y="29245"/>
                  </a:cubicBezTo>
                  <a:lnTo>
                    <a:pt x="17069" y="30371"/>
                  </a:lnTo>
                  <a:cubicBezTo>
                    <a:pt x="16814" y="30518"/>
                    <a:pt x="16846" y="30776"/>
                    <a:pt x="17140" y="30945"/>
                  </a:cubicBezTo>
                  <a:lnTo>
                    <a:pt x="18949" y="31990"/>
                  </a:lnTo>
                  <a:cubicBezTo>
                    <a:pt x="19109" y="32083"/>
                    <a:pt x="19314" y="32130"/>
                    <a:pt x="19508" y="32130"/>
                  </a:cubicBezTo>
                  <a:cubicBezTo>
                    <a:pt x="19670" y="32130"/>
                    <a:pt x="19826" y="32097"/>
                    <a:pt x="19942" y="32031"/>
                  </a:cubicBezTo>
                  <a:lnTo>
                    <a:pt x="21893" y="30904"/>
                  </a:lnTo>
                  <a:cubicBezTo>
                    <a:pt x="22149" y="30757"/>
                    <a:pt x="22117" y="30500"/>
                    <a:pt x="21824" y="30330"/>
                  </a:cubicBezTo>
                  <a:lnTo>
                    <a:pt x="20015" y="29286"/>
                  </a:lnTo>
                  <a:cubicBezTo>
                    <a:pt x="19853" y="29193"/>
                    <a:pt x="19648" y="29146"/>
                    <a:pt x="19452" y="29146"/>
                  </a:cubicBezTo>
                  <a:close/>
                  <a:moveTo>
                    <a:pt x="27775" y="29016"/>
                  </a:moveTo>
                  <a:cubicBezTo>
                    <a:pt x="27685" y="29016"/>
                    <a:pt x="27599" y="29034"/>
                    <a:pt x="27535" y="29071"/>
                  </a:cubicBezTo>
                  <a:lnTo>
                    <a:pt x="25175" y="30433"/>
                  </a:lnTo>
                  <a:cubicBezTo>
                    <a:pt x="25033" y="30515"/>
                    <a:pt x="25051" y="30659"/>
                    <a:pt x="25215" y="30753"/>
                  </a:cubicBezTo>
                  <a:lnTo>
                    <a:pt x="27494" y="32070"/>
                  </a:lnTo>
                  <a:cubicBezTo>
                    <a:pt x="27584" y="32121"/>
                    <a:pt x="27699" y="32148"/>
                    <a:pt x="27808" y="32148"/>
                  </a:cubicBezTo>
                  <a:cubicBezTo>
                    <a:pt x="27898" y="32148"/>
                    <a:pt x="27984" y="32130"/>
                    <a:pt x="28049" y="32093"/>
                  </a:cubicBezTo>
                  <a:lnTo>
                    <a:pt x="30409" y="30730"/>
                  </a:lnTo>
                  <a:cubicBezTo>
                    <a:pt x="30551" y="30648"/>
                    <a:pt x="30533" y="30505"/>
                    <a:pt x="30369" y="30409"/>
                  </a:cubicBezTo>
                  <a:lnTo>
                    <a:pt x="28089" y="29095"/>
                  </a:lnTo>
                  <a:cubicBezTo>
                    <a:pt x="28000" y="29043"/>
                    <a:pt x="27884" y="29016"/>
                    <a:pt x="27775" y="29016"/>
                  </a:cubicBezTo>
                  <a:close/>
                  <a:moveTo>
                    <a:pt x="11154" y="29130"/>
                  </a:moveTo>
                  <a:cubicBezTo>
                    <a:pt x="11063" y="29130"/>
                    <a:pt x="10976" y="29148"/>
                    <a:pt x="10910" y="29186"/>
                  </a:cubicBezTo>
                  <a:lnTo>
                    <a:pt x="8558" y="30544"/>
                  </a:lnTo>
                  <a:cubicBezTo>
                    <a:pt x="8414" y="30627"/>
                    <a:pt x="8431" y="30773"/>
                    <a:pt x="8597" y="30868"/>
                  </a:cubicBezTo>
                  <a:lnTo>
                    <a:pt x="10869" y="32180"/>
                  </a:lnTo>
                  <a:cubicBezTo>
                    <a:pt x="10960" y="32232"/>
                    <a:pt x="11076" y="32259"/>
                    <a:pt x="11187" y="32259"/>
                  </a:cubicBezTo>
                  <a:cubicBezTo>
                    <a:pt x="11278" y="32259"/>
                    <a:pt x="11366" y="32241"/>
                    <a:pt x="11431" y="32203"/>
                  </a:cubicBezTo>
                  <a:lnTo>
                    <a:pt x="13784" y="30845"/>
                  </a:lnTo>
                  <a:cubicBezTo>
                    <a:pt x="13927" y="30762"/>
                    <a:pt x="13909" y="30617"/>
                    <a:pt x="13744" y="30521"/>
                  </a:cubicBezTo>
                  <a:lnTo>
                    <a:pt x="11472" y="29209"/>
                  </a:lnTo>
                  <a:cubicBezTo>
                    <a:pt x="11381" y="29157"/>
                    <a:pt x="11265" y="29130"/>
                    <a:pt x="11154" y="29130"/>
                  </a:cubicBezTo>
                  <a:close/>
                  <a:moveTo>
                    <a:pt x="31866" y="31463"/>
                  </a:moveTo>
                  <a:cubicBezTo>
                    <a:pt x="31701" y="31463"/>
                    <a:pt x="31544" y="31497"/>
                    <a:pt x="31426" y="31564"/>
                  </a:cubicBezTo>
                  <a:lnTo>
                    <a:pt x="29494" y="32680"/>
                  </a:lnTo>
                  <a:cubicBezTo>
                    <a:pt x="29234" y="32830"/>
                    <a:pt x="29267" y="33092"/>
                    <a:pt x="29568" y="33266"/>
                  </a:cubicBezTo>
                  <a:lnTo>
                    <a:pt x="31353" y="34297"/>
                  </a:lnTo>
                  <a:cubicBezTo>
                    <a:pt x="31517" y="34392"/>
                    <a:pt x="31727" y="34440"/>
                    <a:pt x="31926" y="34440"/>
                  </a:cubicBezTo>
                  <a:cubicBezTo>
                    <a:pt x="32092" y="34440"/>
                    <a:pt x="32249" y="34407"/>
                    <a:pt x="32367" y="34339"/>
                  </a:cubicBezTo>
                  <a:lnTo>
                    <a:pt x="32369" y="34339"/>
                  </a:lnTo>
                  <a:lnTo>
                    <a:pt x="34299" y="33225"/>
                  </a:lnTo>
                  <a:cubicBezTo>
                    <a:pt x="34561" y="33074"/>
                    <a:pt x="34526" y="32812"/>
                    <a:pt x="34226" y="32638"/>
                  </a:cubicBezTo>
                  <a:lnTo>
                    <a:pt x="32442" y="31607"/>
                  </a:lnTo>
                  <a:cubicBezTo>
                    <a:pt x="32277" y="31512"/>
                    <a:pt x="32066" y="31463"/>
                    <a:pt x="31866" y="31463"/>
                  </a:cubicBezTo>
                  <a:close/>
                  <a:moveTo>
                    <a:pt x="15245" y="31573"/>
                  </a:moveTo>
                  <a:cubicBezTo>
                    <a:pt x="15084" y="31573"/>
                    <a:pt x="14930" y="31605"/>
                    <a:pt x="14815" y="31672"/>
                  </a:cubicBezTo>
                  <a:lnTo>
                    <a:pt x="12863" y="32798"/>
                  </a:lnTo>
                  <a:cubicBezTo>
                    <a:pt x="12607" y="32946"/>
                    <a:pt x="12639" y="33202"/>
                    <a:pt x="12934" y="33372"/>
                  </a:cubicBezTo>
                  <a:lnTo>
                    <a:pt x="14742" y="34416"/>
                  </a:lnTo>
                  <a:cubicBezTo>
                    <a:pt x="14903" y="34510"/>
                    <a:pt x="15109" y="34558"/>
                    <a:pt x="15304" y="34558"/>
                  </a:cubicBezTo>
                  <a:cubicBezTo>
                    <a:pt x="15466" y="34558"/>
                    <a:pt x="15620" y="34525"/>
                    <a:pt x="15735" y="34459"/>
                  </a:cubicBezTo>
                  <a:lnTo>
                    <a:pt x="17688" y="33331"/>
                  </a:lnTo>
                  <a:cubicBezTo>
                    <a:pt x="17942" y="33184"/>
                    <a:pt x="17910" y="32928"/>
                    <a:pt x="17617" y="32759"/>
                  </a:cubicBezTo>
                  <a:lnTo>
                    <a:pt x="15808" y="31714"/>
                  </a:lnTo>
                  <a:cubicBezTo>
                    <a:pt x="15647" y="31620"/>
                    <a:pt x="15441" y="31573"/>
                    <a:pt x="15245" y="31573"/>
                  </a:cubicBezTo>
                  <a:close/>
                  <a:moveTo>
                    <a:pt x="23569" y="31443"/>
                  </a:moveTo>
                  <a:cubicBezTo>
                    <a:pt x="23479" y="31443"/>
                    <a:pt x="23393" y="31461"/>
                    <a:pt x="23328" y="31498"/>
                  </a:cubicBezTo>
                  <a:lnTo>
                    <a:pt x="20968" y="32860"/>
                  </a:lnTo>
                  <a:cubicBezTo>
                    <a:pt x="20826" y="32942"/>
                    <a:pt x="20844" y="33086"/>
                    <a:pt x="21008" y="33180"/>
                  </a:cubicBezTo>
                  <a:lnTo>
                    <a:pt x="23287" y="34497"/>
                  </a:lnTo>
                  <a:cubicBezTo>
                    <a:pt x="23378" y="34548"/>
                    <a:pt x="23493" y="34574"/>
                    <a:pt x="23602" y="34574"/>
                  </a:cubicBezTo>
                  <a:cubicBezTo>
                    <a:pt x="23693" y="34574"/>
                    <a:pt x="23779" y="34556"/>
                    <a:pt x="23843" y="34519"/>
                  </a:cubicBezTo>
                  <a:lnTo>
                    <a:pt x="26203" y="33157"/>
                  </a:lnTo>
                  <a:cubicBezTo>
                    <a:pt x="26345" y="33075"/>
                    <a:pt x="26327" y="32931"/>
                    <a:pt x="26162" y="32837"/>
                  </a:cubicBezTo>
                  <a:lnTo>
                    <a:pt x="23882" y="31520"/>
                  </a:lnTo>
                  <a:cubicBezTo>
                    <a:pt x="23793" y="31469"/>
                    <a:pt x="23678" y="31443"/>
                    <a:pt x="23569" y="31443"/>
                  </a:cubicBezTo>
                  <a:close/>
                  <a:moveTo>
                    <a:pt x="6948" y="31557"/>
                  </a:moveTo>
                  <a:cubicBezTo>
                    <a:pt x="6856" y="31557"/>
                    <a:pt x="6769" y="31575"/>
                    <a:pt x="6703" y="31613"/>
                  </a:cubicBezTo>
                  <a:lnTo>
                    <a:pt x="4351" y="32971"/>
                  </a:lnTo>
                  <a:cubicBezTo>
                    <a:pt x="4207" y="33054"/>
                    <a:pt x="4225" y="33199"/>
                    <a:pt x="4392" y="33296"/>
                  </a:cubicBezTo>
                  <a:lnTo>
                    <a:pt x="6663" y="34607"/>
                  </a:lnTo>
                  <a:cubicBezTo>
                    <a:pt x="6754" y="34660"/>
                    <a:pt x="6871" y="34687"/>
                    <a:pt x="6981" y="34687"/>
                  </a:cubicBezTo>
                  <a:cubicBezTo>
                    <a:pt x="7072" y="34687"/>
                    <a:pt x="7159" y="34669"/>
                    <a:pt x="7224" y="34631"/>
                  </a:cubicBezTo>
                  <a:lnTo>
                    <a:pt x="9577" y="33272"/>
                  </a:lnTo>
                  <a:cubicBezTo>
                    <a:pt x="9720" y="33190"/>
                    <a:pt x="9704" y="33045"/>
                    <a:pt x="9537" y="32948"/>
                  </a:cubicBezTo>
                  <a:lnTo>
                    <a:pt x="7265" y="31637"/>
                  </a:lnTo>
                  <a:cubicBezTo>
                    <a:pt x="7175" y="31584"/>
                    <a:pt x="7058" y="31557"/>
                    <a:pt x="6948" y="31557"/>
                  </a:cubicBezTo>
                  <a:close/>
                  <a:moveTo>
                    <a:pt x="61154" y="19306"/>
                  </a:moveTo>
                  <a:cubicBezTo>
                    <a:pt x="60984" y="19306"/>
                    <a:pt x="60822" y="19340"/>
                    <a:pt x="60700" y="19410"/>
                  </a:cubicBezTo>
                  <a:lnTo>
                    <a:pt x="33613" y="35042"/>
                  </a:lnTo>
                  <a:cubicBezTo>
                    <a:pt x="33345" y="35197"/>
                    <a:pt x="33379" y="35467"/>
                    <a:pt x="33689" y="35647"/>
                  </a:cubicBezTo>
                  <a:lnTo>
                    <a:pt x="35441" y="36658"/>
                  </a:lnTo>
                  <a:cubicBezTo>
                    <a:pt x="35611" y="36756"/>
                    <a:pt x="35828" y="36806"/>
                    <a:pt x="36034" y="36806"/>
                  </a:cubicBezTo>
                  <a:cubicBezTo>
                    <a:pt x="36204" y="36806"/>
                    <a:pt x="36366" y="36772"/>
                    <a:pt x="36488" y="36702"/>
                  </a:cubicBezTo>
                  <a:lnTo>
                    <a:pt x="63574" y="21069"/>
                  </a:lnTo>
                  <a:cubicBezTo>
                    <a:pt x="63843" y="20914"/>
                    <a:pt x="63810" y="20643"/>
                    <a:pt x="63500" y="20466"/>
                  </a:cubicBezTo>
                  <a:lnTo>
                    <a:pt x="63500" y="20465"/>
                  </a:lnTo>
                  <a:lnTo>
                    <a:pt x="61748" y="19454"/>
                  </a:lnTo>
                  <a:cubicBezTo>
                    <a:pt x="61578" y="19356"/>
                    <a:pt x="61360" y="19306"/>
                    <a:pt x="61154" y="19306"/>
                  </a:cubicBezTo>
                  <a:close/>
                  <a:moveTo>
                    <a:pt x="27661" y="33891"/>
                  </a:moveTo>
                  <a:cubicBezTo>
                    <a:pt x="27495" y="33891"/>
                    <a:pt x="27337" y="33924"/>
                    <a:pt x="27219" y="33992"/>
                  </a:cubicBezTo>
                  <a:lnTo>
                    <a:pt x="25287" y="35107"/>
                  </a:lnTo>
                  <a:cubicBezTo>
                    <a:pt x="25027" y="35258"/>
                    <a:pt x="25060" y="35520"/>
                    <a:pt x="25360" y="35694"/>
                  </a:cubicBezTo>
                  <a:lnTo>
                    <a:pt x="27145" y="36725"/>
                  </a:lnTo>
                  <a:cubicBezTo>
                    <a:pt x="27310" y="36819"/>
                    <a:pt x="27521" y="36868"/>
                    <a:pt x="27721" y="36868"/>
                  </a:cubicBezTo>
                  <a:cubicBezTo>
                    <a:pt x="27886" y="36868"/>
                    <a:pt x="28044" y="36835"/>
                    <a:pt x="28162" y="36767"/>
                  </a:cubicBezTo>
                  <a:lnTo>
                    <a:pt x="30094" y="35652"/>
                  </a:lnTo>
                  <a:cubicBezTo>
                    <a:pt x="30354" y="35502"/>
                    <a:pt x="30321" y="35240"/>
                    <a:pt x="30020" y="35066"/>
                  </a:cubicBezTo>
                  <a:lnTo>
                    <a:pt x="28235" y="34035"/>
                  </a:lnTo>
                  <a:cubicBezTo>
                    <a:pt x="28071" y="33940"/>
                    <a:pt x="27860" y="33891"/>
                    <a:pt x="27661" y="33891"/>
                  </a:cubicBezTo>
                  <a:close/>
                  <a:moveTo>
                    <a:pt x="19365" y="33870"/>
                  </a:moveTo>
                  <a:cubicBezTo>
                    <a:pt x="19274" y="33870"/>
                    <a:pt x="19188" y="33889"/>
                    <a:pt x="19123" y="33926"/>
                  </a:cubicBezTo>
                  <a:lnTo>
                    <a:pt x="16763" y="35288"/>
                  </a:lnTo>
                  <a:cubicBezTo>
                    <a:pt x="16621" y="35370"/>
                    <a:pt x="16639" y="35512"/>
                    <a:pt x="16802" y="35608"/>
                  </a:cubicBezTo>
                  <a:lnTo>
                    <a:pt x="19082" y="36925"/>
                  </a:lnTo>
                  <a:cubicBezTo>
                    <a:pt x="19172" y="36976"/>
                    <a:pt x="19286" y="37003"/>
                    <a:pt x="19395" y="37003"/>
                  </a:cubicBezTo>
                  <a:cubicBezTo>
                    <a:pt x="19486" y="37003"/>
                    <a:pt x="19572" y="36984"/>
                    <a:pt x="19636" y="36947"/>
                  </a:cubicBezTo>
                  <a:lnTo>
                    <a:pt x="21996" y="35585"/>
                  </a:lnTo>
                  <a:cubicBezTo>
                    <a:pt x="22138" y="35503"/>
                    <a:pt x="22120" y="35359"/>
                    <a:pt x="21957" y="35266"/>
                  </a:cubicBezTo>
                  <a:lnTo>
                    <a:pt x="19677" y="33949"/>
                  </a:lnTo>
                  <a:cubicBezTo>
                    <a:pt x="19588" y="33897"/>
                    <a:pt x="19474" y="33870"/>
                    <a:pt x="19365" y="33870"/>
                  </a:cubicBezTo>
                  <a:close/>
                  <a:moveTo>
                    <a:pt x="2741" y="33985"/>
                  </a:moveTo>
                  <a:cubicBezTo>
                    <a:pt x="2650" y="33985"/>
                    <a:pt x="2563" y="34003"/>
                    <a:pt x="2498" y="34041"/>
                  </a:cubicBezTo>
                  <a:lnTo>
                    <a:pt x="145" y="35399"/>
                  </a:lnTo>
                  <a:cubicBezTo>
                    <a:pt x="0" y="35482"/>
                    <a:pt x="18" y="35627"/>
                    <a:pt x="185" y="35724"/>
                  </a:cubicBezTo>
                  <a:lnTo>
                    <a:pt x="2457" y="37035"/>
                  </a:lnTo>
                  <a:cubicBezTo>
                    <a:pt x="2548" y="37088"/>
                    <a:pt x="2665" y="37116"/>
                    <a:pt x="2775" y="37116"/>
                  </a:cubicBezTo>
                  <a:cubicBezTo>
                    <a:pt x="2866" y="37116"/>
                    <a:pt x="2953" y="37097"/>
                    <a:pt x="3017" y="37059"/>
                  </a:cubicBezTo>
                  <a:lnTo>
                    <a:pt x="5371" y="35702"/>
                  </a:lnTo>
                  <a:cubicBezTo>
                    <a:pt x="5515" y="35617"/>
                    <a:pt x="5497" y="35471"/>
                    <a:pt x="5332" y="35378"/>
                  </a:cubicBezTo>
                  <a:lnTo>
                    <a:pt x="3060" y="34065"/>
                  </a:lnTo>
                  <a:cubicBezTo>
                    <a:pt x="2968" y="34012"/>
                    <a:pt x="2852" y="33985"/>
                    <a:pt x="2741" y="33985"/>
                  </a:cubicBezTo>
                  <a:close/>
                  <a:moveTo>
                    <a:pt x="31765" y="36267"/>
                  </a:moveTo>
                  <a:cubicBezTo>
                    <a:pt x="31595" y="36267"/>
                    <a:pt x="31432" y="36301"/>
                    <a:pt x="31309" y="36372"/>
                  </a:cubicBezTo>
                  <a:lnTo>
                    <a:pt x="29408" y="37470"/>
                  </a:lnTo>
                  <a:cubicBezTo>
                    <a:pt x="29138" y="37624"/>
                    <a:pt x="29172" y="37894"/>
                    <a:pt x="29484" y="38074"/>
                  </a:cubicBezTo>
                  <a:lnTo>
                    <a:pt x="31234" y="39085"/>
                  </a:lnTo>
                  <a:cubicBezTo>
                    <a:pt x="31404" y="39183"/>
                    <a:pt x="31621" y="39233"/>
                    <a:pt x="31827" y="39233"/>
                  </a:cubicBezTo>
                  <a:cubicBezTo>
                    <a:pt x="31998" y="39233"/>
                    <a:pt x="32160" y="39199"/>
                    <a:pt x="32281" y="39129"/>
                  </a:cubicBezTo>
                  <a:lnTo>
                    <a:pt x="34184" y="38031"/>
                  </a:lnTo>
                  <a:cubicBezTo>
                    <a:pt x="34452" y="37877"/>
                    <a:pt x="34417" y="37606"/>
                    <a:pt x="34108" y="37427"/>
                  </a:cubicBezTo>
                  <a:lnTo>
                    <a:pt x="32357" y="36415"/>
                  </a:lnTo>
                  <a:cubicBezTo>
                    <a:pt x="32187" y="36317"/>
                    <a:pt x="31971" y="36267"/>
                    <a:pt x="31765" y="36267"/>
                  </a:cubicBezTo>
                  <a:close/>
                  <a:moveTo>
                    <a:pt x="23453" y="36318"/>
                  </a:moveTo>
                  <a:cubicBezTo>
                    <a:pt x="23288" y="36318"/>
                    <a:pt x="23131" y="36351"/>
                    <a:pt x="23013" y="36419"/>
                  </a:cubicBezTo>
                  <a:lnTo>
                    <a:pt x="21082" y="37535"/>
                  </a:lnTo>
                  <a:cubicBezTo>
                    <a:pt x="20821" y="37685"/>
                    <a:pt x="20855" y="37947"/>
                    <a:pt x="21154" y="38121"/>
                  </a:cubicBezTo>
                  <a:lnTo>
                    <a:pt x="22939" y="39152"/>
                  </a:lnTo>
                  <a:cubicBezTo>
                    <a:pt x="23104" y="39247"/>
                    <a:pt x="23314" y="39295"/>
                    <a:pt x="23514" y="39295"/>
                  </a:cubicBezTo>
                  <a:cubicBezTo>
                    <a:pt x="23679" y="39295"/>
                    <a:pt x="23837" y="39262"/>
                    <a:pt x="23955" y="39194"/>
                  </a:cubicBezTo>
                  <a:lnTo>
                    <a:pt x="25887" y="38080"/>
                  </a:lnTo>
                  <a:cubicBezTo>
                    <a:pt x="26147" y="37928"/>
                    <a:pt x="26114" y="37667"/>
                    <a:pt x="25814" y="37492"/>
                  </a:cubicBezTo>
                  <a:lnTo>
                    <a:pt x="24029" y="36462"/>
                  </a:lnTo>
                  <a:cubicBezTo>
                    <a:pt x="23864" y="36367"/>
                    <a:pt x="23653" y="36318"/>
                    <a:pt x="23453" y="36318"/>
                  </a:cubicBezTo>
                  <a:close/>
                  <a:moveTo>
                    <a:pt x="11073" y="33980"/>
                  </a:moveTo>
                  <a:cubicBezTo>
                    <a:pt x="10912" y="33980"/>
                    <a:pt x="10757" y="34013"/>
                    <a:pt x="10642" y="34080"/>
                  </a:cubicBezTo>
                  <a:lnTo>
                    <a:pt x="4451" y="37653"/>
                  </a:lnTo>
                  <a:cubicBezTo>
                    <a:pt x="4195" y="37801"/>
                    <a:pt x="4227" y="38057"/>
                    <a:pt x="4522" y="38227"/>
                  </a:cubicBezTo>
                  <a:lnTo>
                    <a:pt x="6329" y="39271"/>
                  </a:lnTo>
                  <a:cubicBezTo>
                    <a:pt x="6490" y="39365"/>
                    <a:pt x="6696" y="39413"/>
                    <a:pt x="6892" y="39413"/>
                  </a:cubicBezTo>
                  <a:cubicBezTo>
                    <a:pt x="7054" y="39413"/>
                    <a:pt x="7208" y="39380"/>
                    <a:pt x="7324" y="39314"/>
                  </a:cubicBezTo>
                  <a:lnTo>
                    <a:pt x="13516" y="35739"/>
                  </a:lnTo>
                  <a:cubicBezTo>
                    <a:pt x="13770" y="35593"/>
                    <a:pt x="13738" y="35337"/>
                    <a:pt x="13445" y="35166"/>
                  </a:cubicBezTo>
                  <a:lnTo>
                    <a:pt x="11635" y="34121"/>
                  </a:lnTo>
                  <a:cubicBezTo>
                    <a:pt x="11475" y="34028"/>
                    <a:pt x="11269" y="33980"/>
                    <a:pt x="11073" y="33980"/>
                  </a:cubicBezTo>
                  <a:close/>
                  <a:moveTo>
                    <a:pt x="15157" y="36296"/>
                  </a:moveTo>
                  <a:cubicBezTo>
                    <a:pt x="15067" y="36296"/>
                    <a:pt x="14982" y="36314"/>
                    <a:pt x="14917" y="36351"/>
                  </a:cubicBezTo>
                  <a:lnTo>
                    <a:pt x="12557" y="37713"/>
                  </a:lnTo>
                  <a:cubicBezTo>
                    <a:pt x="12415" y="37797"/>
                    <a:pt x="12433" y="37941"/>
                    <a:pt x="12597" y="38034"/>
                  </a:cubicBezTo>
                  <a:lnTo>
                    <a:pt x="14877" y="39351"/>
                  </a:lnTo>
                  <a:cubicBezTo>
                    <a:pt x="14966" y="39403"/>
                    <a:pt x="15081" y="39429"/>
                    <a:pt x="15190" y="39429"/>
                  </a:cubicBezTo>
                  <a:cubicBezTo>
                    <a:pt x="15280" y="39429"/>
                    <a:pt x="15366" y="39411"/>
                    <a:pt x="15431" y="39374"/>
                  </a:cubicBezTo>
                  <a:lnTo>
                    <a:pt x="17791" y="38012"/>
                  </a:lnTo>
                  <a:cubicBezTo>
                    <a:pt x="17933" y="37930"/>
                    <a:pt x="17915" y="37786"/>
                    <a:pt x="17751" y="37691"/>
                  </a:cubicBezTo>
                  <a:lnTo>
                    <a:pt x="15472" y="36375"/>
                  </a:lnTo>
                  <a:cubicBezTo>
                    <a:pt x="15381" y="36323"/>
                    <a:pt x="15266" y="36296"/>
                    <a:pt x="15157" y="36296"/>
                  </a:cubicBezTo>
                  <a:close/>
                  <a:moveTo>
                    <a:pt x="27558" y="38695"/>
                  </a:moveTo>
                  <a:cubicBezTo>
                    <a:pt x="27388" y="38695"/>
                    <a:pt x="27225" y="38729"/>
                    <a:pt x="27104" y="38799"/>
                  </a:cubicBezTo>
                  <a:lnTo>
                    <a:pt x="25201" y="39896"/>
                  </a:lnTo>
                  <a:cubicBezTo>
                    <a:pt x="24933" y="40051"/>
                    <a:pt x="24966" y="40322"/>
                    <a:pt x="25277" y="40500"/>
                  </a:cubicBezTo>
                  <a:lnTo>
                    <a:pt x="27028" y="41513"/>
                  </a:lnTo>
                  <a:cubicBezTo>
                    <a:pt x="27198" y="41611"/>
                    <a:pt x="27414" y="41661"/>
                    <a:pt x="27620" y="41661"/>
                  </a:cubicBezTo>
                  <a:cubicBezTo>
                    <a:pt x="27790" y="41661"/>
                    <a:pt x="27953" y="41626"/>
                    <a:pt x="28076" y="41556"/>
                  </a:cubicBezTo>
                  <a:lnTo>
                    <a:pt x="29977" y="40458"/>
                  </a:lnTo>
                  <a:cubicBezTo>
                    <a:pt x="30245" y="40304"/>
                    <a:pt x="30212" y="40033"/>
                    <a:pt x="29901" y="39854"/>
                  </a:cubicBezTo>
                  <a:lnTo>
                    <a:pt x="28151" y="38843"/>
                  </a:lnTo>
                  <a:cubicBezTo>
                    <a:pt x="27982" y="38745"/>
                    <a:pt x="27764" y="38695"/>
                    <a:pt x="27558" y="38695"/>
                  </a:cubicBezTo>
                  <a:close/>
                  <a:moveTo>
                    <a:pt x="19249" y="38746"/>
                  </a:moveTo>
                  <a:cubicBezTo>
                    <a:pt x="19084" y="38746"/>
                    <a:pt x="18926" y="38779"/>
                    <a:pt x="18808" y="38847"/>
                  </a:cubicBezTo>
                  <a:lnTo>
                    <a:pt x="16876" y="39962"/>
                  </a:lnTo>
                  <a:cubicBezTo>
                    <a:pt x="16616" y="40113"/>
                    <a:pt x="16648" y="40375"/>
                    <a:pt x="16949" y="40549"/>
                  </a:cubicBezTo>
                  <a:lnTo>
                    <a:pt x="18734" y="41578"/>
                  </a:lnTo>
                  <a:cubicBezTo>
                    <a:pt x="18898" y="41674"/>
                    <a:pt x="19109" y="41723"/>
                    <a:pt x="19309" y="41723"/>
                  </a:cubicBezTo>
                  <a:cubicBezTo>
                    <a:pt x="19474" y="41723"/>
                    <a:pt x="19632" y="41689"/>
                    <a:pt x="19750" y="41621"/>
                  </a:cubicBezTo>
                  <a:lnTo>
                    <a:pt x="21681" y="40506"/>
                  </a:lnTo>
                  <a:cubicBezTo>
                    <a:pt x="21942" y="40357"/>
                    <a:pt x="21908" y="40093"/>
                    <a:pt x="21609" y="39921"/>
                  </a:cubicBezTo>
                  <a:lnTo>
                    <a:pt x="19822" y="38890"/>
                  </a:lnTo>
                  <a:cubicBezTo>
                    <a:pt x="19658" y="38795"/>
                    <a:pt x="19448" y="38746"/>
                    <a:pt x="19249" y="38746"/>
                  </a:cubicBezTo>
                  <a:close/>
                  <a:moveTo>
                    <a:pt x="10951" y="38726"/>
                  </a:moveTo>
                  <a:cubicBezTo>
                    <a:pt x="10861" y="38726"/>
                    <a:pt x="10775" y="38744"/>
                    <a:pt x="10711" y="38781"/>
                  </a:cubicBezTo>
                  <a:lnTo>
                    <a:pt x="8350" y="40143"/>
                  </a:lnTo>
                  <a:cubicBezTo>
                    <a:pt x="8208" y="40225"/>
                    <a:pt x="8226" y="40369"/>
                    <a:pt x="8390" y="40463"/>
                  </a:cubicBezTo>
                  <a:lnTo>
                    <a:pt x="10670" y="41780"/>
                  </a:lnTo>
                  <a:cubicBezTo>
                    <a:pt x="10759" y="41832"/>
                    <a:pt x="10873" y="41858"/>
                    <a:pt x="10982" y="41858"/>
                  </a:cubicBezTo>
                  <a:cubicBezTo>
                    <a:pt x="11072" y="41858"/>
                    <a:pt x="11159" y="41840"/>
                    <a:pt x="11224" y="41802"/>
                  </a:cubicBezTo>
                  <a:lnTo>
                    <a:pt x="13584" y="40440"/>
                  </a:lnTo>
                  <a:cubicBezTo>
                    <a:pt x="13726" y="40358"/>
                    <a:pt x="13708" y="40214"/>
                    <a:pt x="13544" y="40120"/>
                  </a:cubicBezTo>
                  <a:lnTo>
                    <a:pt x="11265" y="38803"/>
                  </a:lnTo>
                  <a:cubicBezTo>
                    <a:pt x="11175" y="38752"/>
                    <a:pt x="11060" y="38726"/>
                    <a:pt x="10951" y="38726"/>
                  </a:cubicBezTo>
                  <a:close/>
                  <a:moveTo>
                    <a:pt x="23353" y="41122"/>
                  </a:moveTo>
                  <a:cubicBezTo>
                    <a:pt x="23182" y="41122"/>
                    <a:pt x="23019" y="41156"/>
                    <a:pt x="22897" y="41227"/>
                  </a:cubicBezTo>
                  <a:lnTo>
                    <a:pt x="20996" y="42325"/>
                  </a:lnTo>
                  <a:cubicBezTo>
                    <a:pt x="20726" y="42479"/>
                    <a:pt x="20761" y="42750"/>
                    <a:pt x="21071" y="42929"/>
                  </a:cubicBezTo>
                  <a:lnTo>
                    <a:pt x="22821" y="43940"/>
                  </a:lnTo>
                  <a:cubicBezTo>
                    <a:pt x="22991" y="44038"/>
                    <a:pt x="23209" y="44088"/>
                    <a:pt x="23415" y="44088"/>
                  </a:cubicBezTo>
                  <a:cubicBezTo>
                    <a:pt x="23585" y="44088"/>
                    <a:pt x="23748" y="44054"/>
                    <a:pt x="23869" y="43984"/>
                  </a:cubicBezTo>
                  <a:lnTo>
                    <a:pt x="25772" y="42886"/>
                  </a:lnTo>
                  <a:cubicBezTo>
                    <a:pt x="26040" y="42730"/>
                    <a:pt x="26006" y="42461"/>
                    <a:pt x="25696" y="42282"/>
                  </a:cubicBezTo>
                  <a:lnTo>
                    <a:pt x="23944" y="41269"/>
                  </a:lnTo>
                  <a:cubicBezTo>
                    <a:pt x="23775" y="41172"/>
                    <a:pt x="23558" y="41122"/>
                    <a:pt x="23353" y="41122"/>
                  </a:cubicBezTo>
                  <a:close/>
                  <a:moveTo>
                    <a:pt x="15041" y="41173"/>
                  </a:moveTo>
                  <a:cubicBezTo>
                    <a:pt x="14876" y="41173"/>
                    <a:pt x="14719" y="41206"/>
                    <a:pt x="14601" y="41274"/>
                  </a:cubicBezTo>
                  <a:lnTo>
                    <a:pt x="12669" y="42390"/>
                  </a:lnTo>
                  <a:cubicBezTo>
                    <a:pt x="12409" y="42540"/>
                    <a:pt x="12442" y="42801"/>
                    <a:pt x="12742" y="42976"/>
                  </a:cubicBezTo>
                  <a:lnTo>
                    <a:pt x="14527" y="44006"/>
                  </a:lnTo>
                  <a:cubicBezTo>
                    <a:pt x="14692" y="44102"/>
                    <a:pt x="14903" y="44151"/>
                    <a:pt x="15102" y="44151"/>
                  </a:cubicBezTo>
                  <a:cubicBezTo>
                    <a:pt x="15267" y="44151"/>
                    <a:pt x="15425" y="44117"/>
                    <a:pt x="15543" y="44049"/>
                  </a:cubicBezTo>
                  <a:lnTo>
                    <a:pt x="17474" y="42935"/>
                  </a:lnTo>
                  <a:cubicBezTo>
                    <a:pt x="17735" y="42783"/>
                    <a:pt x="17703" y="42521"/>
                    <a:pt x="17402" y="42347"/>
                  </a:cubicBezTo>
                  <a:lnTo>
                    <a:pt x="15617" y="41316"/>
                  </a:lnTo>
                  <a:cubicBezTo>
                    <a:pt x="15453" y="41222"/>
                    <a:pt x="15242" y="41173"/>
                    <a:pt x="15041" y="41173"/>
                  </a:cubicBezTo>
                  <a:close/>
                  <a:moveTo>
                    <a:pt x="19145" y="43550"/>
                  </a:moveTo>
                  <a:cubicBezTo>
                    <a:pt x="18975" y="43550"/>
                    <a:pt x="18813" y="43584"/>
                    <a:pt x="18691" y="43654"/>
                  </a:cubicBezTo>
                  <a:lnTo>
                    <a:pt x="16789" y="44751"/>
                  </a:lnTo>
                  <a:cubicBezTo>
                    <a:pt x="16521" y="44906"/>
                    <a:pt x="16554" y="45177"/>
                    <a:pt x="16864" y="45355"/>
                  </a:cubicBezTo>
                  <a:lnTo>
                    <a:pt x="18616" y="46367"/>
                  </a:lnTo>
                  <a:cubicBezTo>
                    <a:pt x="18786" y="46465"/>
                    <a:pt x="19003" y="46516"/>
                    <a:pt x="19208" y="46516"/>
                  </a:cubicBezTo>
                  <a:cubicBezTo>
                    <a:pt x="19379" y="46516"/>
                    <a:pt x="19541" y="46481"/>
                    <a:pt x="19663" y="46410"/>
                  </a:cubicBezTo>
                  <a:lnTo>
                    <a:pt x="21565" y="45313"/>
                  </a:lnTo>
                  <a:cubicBezTo>
                    <a:pt x="21833" y="45159"/>
                    <a:pt x="21799" y="44888"/>
                    <a:pt x="21489" y="44709"/>
                  </a:cubicBezTo>
                  <a:lnTo>
                    <a:pt x="21491" y="44709"/>
                  </a:lnTo>
                  <a:lnTo>
                    <a:pt x="19739" y="43698"/>
                  </a:lnTo>
                  <a:cubicBezTo>
                    <a:pt x="19569" y="43600"/>
                    <a:pt x="19351" y="43550"/>
                    <a:pt x="19145" y="43550"/>
                  </a:cubicBez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53"/>
            <p:cNvSpPr/>
            <p:nvPr/>
          </p:nvSpPr>
          <p:spPr>
            <a:xfrm>
              <a:off x="2117400" y="2604475"/>
              <a:ext cx="2017975" cy="1164800"/>
            </a:xfrm>
            <a:custGeom>
              <a:rect b="b" l="l" r="r" t="t"/>
              <a:pathLst>
                <a:path extrusionOk="0" h="46592" w="80719">
                  <a:moveTo>
                    <a:pt x="23226" y="26844"/>
                  </a:moveTo>
                  <a:lnTo>
                    <a:pt x="21275" y="27970"/>
                  </a:lnTo>
                  <a:cubicBezTo>
                    <a:pt x="21019" y="28117"/>
                    <a:pt x="21051" y="28374"/>
                    <a:pt x="21346" y="28544"/>
                  </a:cubicBezTo>
                  <a:lnTo>
                    <a:pt x="23153" y="29588"/>
                  </a:lnTo>
                  <a:cubicBezTo>
                    <a:pt x="23447" y="29758"/>
                    <a:pt x="23892" y="29776"/>
                    <a:pt x="24146" y="29629"/>
                  </a:cubicBezTo>
                  <a:lnTo>
                    <a:pt x="26099" y="28503"/>
                  </a:lnTo>
                  <a:cubicBezTo>
                    <a:pt x="26354" y="28356"/>
                    <a:pt x="26322" y="28099"/>
                    <a:pt x="26028" y="27929"/>
                  </a:cubicBezTo>
                  <a:lnTo>
                    <a:pt x="24219" y="26884"/>
                  </a:lnTo>
                  <a:cubicBezTo>
                    <a:pt x="23925" y="26715"/>
                    <a:pt x="23480" y="26697"/>
                    <a:pt x="23226" y="26844"/>
                  </a:cubicBezTo>
                  <a:close/>
                  <a:moveTo>
                    <a:pt x="27431" y="24415"/>
                  </a:moveTo>
                  <a:lnTo>
                    <a:pt x="25480" y="25542"/>
                  </a:lnTo>
                  <a:cubicBezTo>
                    <a:pt x="25226" y="25689"/>
                    <a:pt x="25258" y="25946"/>
                    <a:pt x="25551" y="26115"/>
                  </a:cubicBezTo>
                  <a:lnTo>
                    <a:pt x="27360" y="27160"/>
                  </a:lnTo>
                  <a:cubicBezTo>
                    <a:pt x="27654" y="27331"/>
                    <a:pt x="28099" y="27349"/>
                    <a:pt x="28353" y="27202"/>
                  </a:cubicBezTo>
                  <a:lnTo>
                    <a:pt x="30305" y="26075"/>
                  </a:lnTo>
                  <a:cubicBezTo>
                    <a:pt x="30560" y="25928"/>
                    <a:pt x="30529" y="25670"/>
                    <a:pt x="30233" y="25501"/>
                  </a:cubicBezTo>
                  <a:lnTo>
                    <a:pt x="28426" y="24456"/>
                  </a:lnTo>
                  <a:cubicBezTo>
                    <a:pt x="28132" y="24287"/>
                    <a:pt x="27687" y="24269"/>
                    <a:pt x="27431" y="24415"/>
                  </a:cubicBezTo>
                  <a:close/>
                  <a:moveTo>
                    <a:pt x="19019" y="29270"/>
                  </a:moveTo>
                  <a:lnTo>
                    <a:pt x="17068" y="30397"/>
                  </a:lnTo>
                  <a:cubicBezTo>
                    <a:pt x="16813" y="30543"/>
                    <a:pt x="16845" y="30801"/>
                    <a:pt x="17139" y="30970"/>
                  </a:cubicBezTo>
                  <a:lnTo>
                    <a:pt x="18948" y="32015"/>
                  </a:lnTo>
                  <a:cubicBezTo>
                    <a:pt x="19242" y="32186"/>
                    <a:pt x="19685" y="32204"/>
                    <a:pt x="19941" y="32057"/>
                  </a:cubicBezTo>
                  <a:lnTo>
                    <a:pt x="21892" y="30929"/>
                  </a:lnTo>
                  <a:cubicBezTo>
                    <a:pt x="22148" y="30783"/>
                    <a:pt x="22116" y="30527"/>
                    <a:pt x="21823" y="30356"/>
                  </a:cubicBezTo>
                  <a:lnTo>
                    <a:pt x="20014" y="29311"/>
                  </a:lnTo>
                  <a:cubicBezTo>
                    <a:pt x="19718" y="29142"/>
                    <a:pt x="19275" y="29123"/>
                    <a:pt x="19019" y="29270"/>
                  </a:cubicBezTo>
                  <a:close/>
                  <a:moveTo>
                    <a:pt x="31638" y="21989"/>
                  </a:moveTo>
                  <a:lnTo>
                    <a:pt x="29685" y="23115"/>
                  </a:lnTo>
                  <a:cubicBezTo>
                    <a:pt x="29431" y="23262"/>
                    <a:pt x="29463" y="23519"/>
                    <a:pt x="29757" y="23689"/>
                  </a:cubicBezTo>
                  <a:lnTo>
                    <a:pt x="31566" y="24733"/>
                  </a:lnTo>
                  <a:cubicBezTo>
                    <a:pt x="31859" y="24903"/>
                    <a:pt x="32304" y="24921"/>
                    <a:pt x="32559" y="24774"/>
                  </a:cubicBezTo>
                  <a:lnTo>
                    <a:pt x="34512" y="23648"/>
                  </a:lnTo>
                  <a:cubicBezTo>
                    <a:pt x="34766" y="23501"/>
                    <a:pt x="34734" y="23244"/>
                    <a:pt x="34440" y="23074"/>
                  </a:cubicBezTo>
                  <a:lnTo>
                    <a:pt x="32631" y="22030"/>
                  </a:lnTo>
                  <a:cubicBezTo>
                    <a:pt x="32338" y="21860"/>
                    <a:pt x="31893" y="21842"/>
                    <a:pt x="31638" y="21989"/>
                  </a:cubicBezTo>
                  <a:close/>
                  <a:moveTo>
                    <a:pt x="40051" y="17134"/>
                  </a:moveTo>
                  <a:lnTo>
                    <a:pt x="38098" y="18260"/>
                  </a:lnTo>
                  <a:cubicBezTo>
                    <a:pt x="37844" y="18407"/>
                    <a:pt x="37875" y="18663"/>
                    <a:pt x="38169" y="18834"/>
                  </a:cubicBezTo>
                  <a:lnTo>
                    <a:pt x="39978" y="19878"/>
                  </a:lnTo>
                  <a:cubicBezTo>
                    <a:pt x="40272" y="20048"/>
                    <a:pt x="40717" y="20066"/>
                    <a:pt x="40971" y="19919"/>
                  </a:cubicBezTo>
                  <a:lnTo>
                    <a:pt x="42924" y="18793"/>
                  </a:lnTo>
                  <a:cubicBezTo>
                    <a:pt x="43178" y="18646"/>
                    <a:pt x="43147" y="18389"/>
                    <a:pt x="42853" y="18219"/>
                  </a:cubicBezTo>
                  <a:lnTo>
                    <a:pt x="41045" y="17175"/>
                  </a:lnTo>
                  <a:cubicBezTo>
                    <a:pt x="40750" y="17005"/>
                    <a:pt x="40305" y="16987"/>
                    <a:pt x="40051" y="17134"/>
                  </a:cubicBezTo>
                  <a:close/>
                  <a:moveTo>
                    <a:pt x="44986" y="27083"/>
                  </a:moveTo>
                  <a:lnTo>
                    <a:pt x="46916" y="25969"/>
                  </a:lnTo>
                  <a:cubicBezTo>
                    <a:pt x="47176" y="25817"/>
                    <a:pt x="47143" y="25555"/>
                    <a:pt x="46843" y="25381"/>
                  </a:cubicBezTo>
                  <a:lnTo>
                    <a:pt x="45059" y="24350"/>
                  </a:lnTo>
                  <a:cubicBezTo>
                    <a:pt x="44759" y="24176"/>
                    <a:pt x="44303" y="24158"/>
                    <a:pt x="44043" y="24308"/>
                  </a:cubicBezTo>
                  <a:lnTo>
                    <a:pt x="42111" y="25422"/>
                  </a:lnTo>
                  <a:cubicBezTo>
                    <a:pt x="41851" y="25574"/>
                    <a:pt x="41884" y="25835"/>
                    <a:pt x="42185" y="26009"/>
                  </a:cubicBezTo>
                  <a:lnTo>
                    <a:pt x="43969" y="27040"/>
                  </a:lnTo>
                  <a:cubicBezTo>
                    <a:pt x="44270" y="27215"/>
                    <a:pt x="44724" y="27233"/>
                    <a:pt x="44986" y="27083"/>
                  </a:cubicBezTo>
                  <a:close/>
                  <a:moveTo>
                    <a:pt x="35844" y="19561"/>
                  </a:moveTo>
                  <a:lnTo>
                    <a:pt x="33892" y="20687"/>
                  </a:lnTo>
                  <a:cubicBezTo>
                    <a:pt x="33637" y="20834"/>
                    <a:pt x="33668" y="21091"/>
                    <a:pt x="33964" y="21261"/>
                  </a:cubicBezTo>
                  <a:lnTo>
                    <a:pt x="35771" y="22305"/>
                  </a:lnTo>
                  <a:cubicBezTo>
                    <a:pt x="36065" y="22476"/>
                    <a:pt x="36510" y="22494"/>
                    <a:pt x="36766" y="22348"/>
                  </a:cubicBezTo>
                  <a:lnTo>
                    <a:pt x="38717" y="21220"/>
                  </a:lnTo>
                  <a:cubicBezTo>
                    <a:pt x="38971" y="21073"/>
                    <a:pt x="38940" y="20817"/>
                    <a:pt x="38646" y="20647"/>
                  </a:cubicBezTo>
                  <a:lnTo>
                    <a:pt x="36838" y="19603"/>
                  </a:lnTo>
                  <a:cubicBezTo>
                    <a:pt x="36545" y="19433"/>
                    <a:pt x="36100" y="19414"/>
                    <a:pt x="35844" y="19561"/>
                  </a:cubicBezTo>
                  <a:close/>
                  <a:moveTo>
                    <a:pt x="16948" y="40574"/>
                  </a:moveTo>
                  <a:lnTo>
                    <a:pt x="18733" y="41605"/>
                  </a:lnTo>
                  <a:cubicBezTo>
                    <a:pt x="19033" y="41779"/>
                    <a:pt x="19488" y="41797"/>
                    <a:pt x="19749" y="41647"/>
                  </a:cubicBezTo>
                  <a:lnTo>
                    <a:pt x="21680" y="40532"/>
                  </a:lnTo>
                  <a:cubicBezTo>
                    <a:pt x="21941" y="40382"/>
                    <a:pt x="21907" y="40120"/>
                    <a:pt x="21608" y="39946"/>
                  </a:cubicBezTo>
                  <a:lnTo>
                    <a:pt x="19821" y="38915"/>
                  </a:lnTo>
                  <a:cubicBezTo>
                    <a:pt x="19522" y="38741"/>
                    <a:pt x="19067" y="38723"/>
                    <a:pt x="18807" y="38873"/>
                  </a:cubicBezTo>
                  <a:lnTo>
                    <a:pt x="16875" y="39987"/>
                  </a:lnTo>
                  <a:cubicBezTo>
                    <a:pt x="16615" y="40138"/>
                    <a:pt x="16647" y="40400"/>
                    <a:pt x="16948" y="40574"/>
                  </a:cubicBezTo>
                  <a:close/>
                  <a:moveTo>
                    <a:pt x="36573" y="31938"/>
                  </a:moveTo>
                  <a:lnTo>
                    <a:pt x="38504" y="30822"/>
                  </a:lnTo>
                  <a:cubicBezTo>
                    <a:pt x="38764" y="30672"/>
                    <a:pt x="38732" y="30410"/>
                    <a:pt x="38431" y="30236"/>
                  </a:cubicBezTo>
                  <a:lnTo>
                    <a:pt x="36646" y="29205"/>
                  </a:lnTo>
                  <a:cubicBezTo>
                    <a:pt x="36346" y="29031"/>
                    <a:pt x="35891" y="29013"/>
                    <a:pt x="35630" y="29163"/>
                  </a:cubicBezTo>
                  <a:lnTo>
                    <a:pt x="33700" y="30277"/>
                  </a:lnTo>
                  <a:cubicBezTo>
                    <a:pt x="33440" y="30428"/>
                    <a:pt x="33473" y="30690"/>
                    <a:pt x="33773" y="30864"/>
                  </a:cubicBezTo>
                  <a:lnTo>
                    <a:pt x="35558" y="31895"/>
                  </a:lnTo>
                  <a:cubicBezTo>
                    <a:pt x="35857" y="32069"/>
                    <a:pt x="36313" y="32088"/>
                    <a:pt x="36573" y="31938"/>
                  </a:cubicBezTo>
                  <a:close/>
                  <a:moveTo>
                    <a:pt x="40780" y="29509"/>
                  </a:moveTo>
                  <a:lnTo>
                    <a:pt x="42711" y="28395"/>
                  </a:lnTo>
                  <a:cubicBezTo>
                    <a:pt x="42971" y="28245"/>
                    <a:pt x="42938" y="27982"/>
                    <a:pt x="42636" y="27808"/>
                  </a:cubicBezTo>
                  <a:lnTo>
                    <a:pt x="40852" y="26777"/>
                  </a:lnTo>
                  <a:cubicBezTo>
                    <a:pt x="40552" y="26604"/>
                    <a:pt x="40096" y="26585"/>
                    <a:pt x="39836" y="26736"/>
                  </a:cubicBezTo>
                  <a:lnTo>
                    <a:pt x="37906" y="27850"/>
                  </a:lnTo>
                  <a:cubicBezTo>
                    <a:pt x="37645" y="28000"/>
                    <a:pt x="37679" y="28262"/>
                    <a:pt x="37978" y="28436"/>
                  </a:cubicBezTo>
                  <a:lnTo>
                    <a:pt x="39763" y="29467"/>
                  </a:lnTo>
                  <a:cubicBezTo>
                    <a:pt x="40064" y="29641"/>
                    <a:pt x="40519" y="29661"/>
                    <a:pt x="40780" y="29509"/>
                  </a:cubicBezTo>
                  <a:close/>
                  <a:moveTo>
                    <a:pt x="32366" y="34364"/>
                  </a:moveTo>
                  <a:lnTo>
                    <a:pt x="34298" y="33250"/>
                  </a:lnTo>
                  <a:cubicBezTo>
                    <a:pt x="34559" y="33100"/>
                    <a:pt x="34525" y="32837"/>
                    <a:pt x="34225" y="32663"/>
                  </a:cubicBezTo>
                  <a:lnTo>
                    <a:pt x="32441" y="31633"/>
                  </a:lnTo>
                  <a:cubicBezTo>
                    <a:pt x="32139" y="31459"/>
                    <a:pt x="31685" y="31440"/>
                    <a:pt x="31425" y="31591"/>
                  </a:cubicBezTo>
                  <a:lnTo>
                    <a:pt x="29493" y="32705"/>
                  </a:lnTo>
                  <a:cubicBezTo>
                    <a:pt x="29233" y="32855"/>
                    <a:pt x="29266" y="33118"/>
                    <a:pt x="29566" y="33291"/>
                  </a:cubicBezTo>
                  <a:lnTo>
                    <a:pt x="31351" y="34322"/>
                  </a:lnTo>
                  <a:cubicBezTo>
                    <a:pt x="31652" y="34496"/>
                    <a:pt x="32106" y="34514"/>
                    <a:pt x="32366" y="34364"/>
                  </a:cubicBezTo>
                  <a:close/>
                  <a:moveTo>
                    <a:pt x="48463" y="12279"/>
                  </a:moveTo>
                  <a:lnTo>
                    <a:pt x="46510" y="13405"/>
                  </a:lnTo>
                  <a:cubicBezTo>
                    <a:pt x="46256" y="13552"/>
                    <a:pt x="46288" y="13809"/>
                    <a:pt x="46581" y="13979"/>
                  </a:cubicBezTo>
                  <a:lnTo>
                    <a:pt x="48390" y="15024"/>
                  </a:lnTo>
                  <a:cubicBezTo>
                    <a:pt x="48684" y="15193"/>
                    <a:pt x="49129" y="15213"/>
                    <a:pt x="49384" y="15064"/>
                  </a:cubicBezTo>
                  <a:lnTo>
                    <a:pt x="51336" y="13938"/>
                  </a:lnTo>
                  <a:cubicBezTo>
                    <a:pt x="51591" y="13791"/>
                    <a:pt x="51559" y="13534"/>
                    <a:pt x="51265" y="13364"/>
                  </a:cubicBezTo>
                  <a:lnTo>
                    <a:pt x="49456" y="12320"/>
                  </a:lnTo>
                  <a:cubicBezTo>
                    <a:pt x="49163" y="12150"/>
                    <a:pt x="48717" y="12132"/>
                    <a:pt x="48463" y="12279"/>
                  </a:cubicBezTo>
                  <a:close/>
                  <a:moveTo>
                    <a:pt x="12596" y="38060"/>
                  </a:moveTo>
                  <a:lnTo>
                    <a:pt x="14876" y="39378"/>
                  </a:lnTo>
                  <a:cubicBezTo>
                    <a:pt x="15039" y="39472"/>
                    <a:pt x="15287" y="39483"/>
                    <a:pt x="15430" y="39401"/>
                  </a:cubicBezTo>
                  <a:lnTo>
                    <a:pt x="17790" y="38038"/>
                  </a:lnTo>
                  <a:cubicBezTo>
                    <a:pt x="17932" y="37957"/>
                    <a:pt x="17914" y="37813"/>
                    <a:pt x="17750" y="37718"/>
                  </a:cubicBezTo>
                  <a:lnTo>
                    <a:pt x="15471" y="36402"/>
                  </a:lnTo>
                  <a:cubicBezTo>
                    <a:pt x="15306" y="36307"/>
                    <a:pt x="15059" y="36296"/>
                    <a:pt x="14916" y="36378"/>
                  </a:cubicBezTo>
                  <a:lnTo>
                    <a:pt x="12556" y="37740"/>
                  </a:lnTo>
                  <a:cubicBezTo>
                    <a:pt x="12414" y="37822"/>
                    <a:pt x="12432" y="37966"/>
                    <a:pt x="12596" y="38060"/>
                  </a:cubicBezTo>
                  <a:close/>
                  <a:moveTo>
                    <a:pt x="23954" y="39219"/>
                  </a:moveTo>
                  <a:lnTo>
                    <a:pt x="25886" y="38105"/>
                  </a:lnTo>
                  <a:cubicBezTo>
                    <a:pt x="26146" y="37955"/>
                    <a:pt x="26113" y="37692"/>
                    <a:pt x="25813" y="37518"/>
                  </a:cubicBezTo>
                  <a:lnTo>
                    <a:pt x="24028" y="36487"/>
                  </a:lnTo>
                  <a:cubicBezTo>
                    <a:pt x="23727" y="36314"/>
                    <a:pt x="23273" y="36295"/>
                    <a:pt x="23012" y="36446"/>
                  </a:cubicBezTo>
                  <a:lnTo>
                    <a:pt x="21081" y="37562"/>
                  </a:lnTo>
                  <a:cubicBezTo>
                    <a:pt x="20820" y="37711"/>
                    <a:pt x="20854" y="37973"/>
                    <a:pt x="21153" y="38147"/>
                  </a:cubicBezTo>
                  <a:lnTo>
                    <a:pt x="22938" y="39178"/>
                  </a:lnTo>
                  <a:cubicBezTo>
                    <a:pt x="23240" y="39351"/>
                    <a:pt x="23694" y="39371"/>
                    <a:pt x="23954" y="39219"/>
                  </a:cubicBezTo>
                  <a:close/>
                  <a:moveTo>
                    <a:pt x="28161" y="36793"/>
                  </a:moveTo>
                  <a:lnTo>
                    <a:pt x="30093" y="35677"/>
                  </a:lnTo>
                  <a:cubicBezTo>
                    <a:pt x="30353" y="35527"/>
                    <a:pt x="30320" y="35265"/>
                    <a:pt x="30019" y="35091"/>
                  </a:cubicBezTo>
                  <a:lnTo>
                    <a:pt x="28234" y="34060"/>
                  </a:lnTo>
                  <a:cubicBezTo>
                    <a:pt x="27934" y="33886"/>
                    <a:pt x="27478" y="33868"/>
                    <a:pt x="27218" y="34018"/>
                  </a:cubicBezTo>
                  <a:lnTo>
                    <a:pt x="25286" y="35133"/>
                  </a:lnTo>
                  <a:cubicBezTo>
                    <a:pt x="25026" y="35283"/>
                    <a:pt x="25059" y="35545"/>
                    <a:pt x="25359" y="35719"/>
                  </a:cubicBezTo>
                  <a:lnTo>
                    <a:pt x="27144" y="36750"/>
                  </a:lnTo>
                  <a:cubicBezTo>
                    <a:pt x="27445" y="36924"/>
                    <a:pt x="27899" y="36942"/>
                    <a:pt x="28161" y="36793"/>
                  </a:cubicBezTo>
                  <a:close/>
                  <a:moveTo>
                    <a:pt x="14814" y="31698"/>
                  </a:moveTo>
                  <a:lnTo>
                    <a:pt x="12862" y="32825"/>
                  </a:lnTo>
                  <a:cubicBezTo>
                    <a:pt x="12606" y="32972"/>
                    <a:pt x="12638" y="33227"/>
                    <a:pt x="12933" y="33399"/>
                  </a:cubicBezTo>
                  <a:lnTo>
                    <a:pt x="14741" y="34443"/>
                  </a:lnTo>
                  <a:cubicBezTo>
                    <a:pt x="15035" y="34613"/>
                    <a:pt x="15480" y="34632"/>
                    <a:pt x="15734" y="34484"/>
                  </a:cubicBezTo>
                  <a:lnTo>
                    <a:pt x="17687" y="33358"/>
                  </a:lnTo>
                  <a:cubicBezTo>
                    <a:pt x="17941" y="33211"/>
                    <a:pt x="17909" y="32953"/>
                    <a:pt x="17616" y="32784"/>
                  </a:cubicBezTo>
                  <a:lnTo>
                    <a:pt x="15807" y="31739"/>
                  </a:lnTo>
                  <a:cubicBezTo>
                    <a:pt x="15513" y="31570"/>
                    <a:pt x="15068" y="31550"/>
                    <a:pt x="14814" y="31698"/>
                  </a:cubicBezTo>
                  <a:close/>
                  <a:moveTo>
                    <a:pt x="23842" y="34545"/>
                  </a:moveTo>
                  <a:lnTo>
                    <a:pt x="26202" y="33182"/>
                  </a:lnTo>
                  <a:cubicBezTo>
                    <a:pt x="26344" y="33100"/>
                    <a:pt x="26326" y="32958"/>
                    <a:pt x="26161" y="32863"/>
                  </a:cubicBezTo>
                  <a:lnTo>
                    <a:pt x="23881" y="31547"/>
                  </a:lnTo>
                  <a:cubicBezTo>
                    <a:pt x="23718" y="31452"/>
                    <a:pt x="23470" y="31441"/>
                    <a:pt x="23327" y="31523"/>
                  </a:cubicBezTo>
                  <a:lnTo>
                    <a:pt x="20967" y="32885"/>
                  </a:lnTo>
                  <a:cubicBezTo>
                    <a:pt x="20825" y="32969"/>
                    <a:pt x="20843" y="33111"/>
                    <a:pt x="21007" y="33206"/>
                  </a:cubicBezTo>
                  <a:lnTo>
                    <a:pt x="23286" y="34522"/>
                  </a:lnTo>
                  <a:cubicBezTo>
                    <a:pt x="23451" y="34617"/>
                    <a:pt x="23700" y="34628"/>
                    <a:pt x="23842" y="34545"/>
                  </a:cubicBezTo>
                  <a:close/>
                  <a:moveTo>
                    <a:pt x="19676" y="33974"/>
                  </a:moveTo>
                  <a:cubicBezTo>
                    <a:pt x="19512" y="33880"/>
                    <a:pt x="19264" y="33869"/>
                    <a:pt x="19122" y="33951"/>
                  </a:cubicBezTo>
                  <a:lnTo>
                    <a:pt x="16762" y="35314"/>
                  </a:lnTo>
                  <a:cubicBezTo>
                    <a:pt x="16620" y="35395"/>
                    <a:pt x="16638" y="35538"/>
                    <a:pt x="16801" y="35633"/>
                  </a:cubicBezTo>
                  <a:lnTo>
                    <a:pt x="19081" y="36950"/>
                  </a:lnTo>
                  <a:cubicBezTo>
                    <a:pt x="19245" y="37044"/>
                    <a:pt x="19493" y="37054"/>
                    <a:pt x="19635" y="36973"/>
                  </a:cubicBezTo>
                  <a:lnTo>
                    <a:pt x="21995" y="35610"/>
                  </a:lnTo>
                  <a:cubicBezTo>
                    <a:pt x="22137" y="35529"/>
                    <a:pt x="22119" y="35385"/>
                    <a:pt x="21956" y="35291"/>
                  </a:cubicBezTo>
                  <a:close/>
                  <a:moveTo>
                    <a:pt x="28048" y="32118"/>
                  </a:moveTo>
                  <a:lnTo>
                    <a:pt x="30408" y="30755"/>
                  </a:lnTo>
                  <a:cubicBezTo>
                    <a:pt x="30550" y="30674"/>
                    <a:pt x="30532" y="30530"/>
                    <a:pt x="30368" y="30436"/>
                  </a:cubicBezTo>
                  <a:lnTo>
                    <a:pt x="28088" y="29119"/>
                  </a:lnTo>
                  <a:cubicBezTo>
                    <a:pt x="27925" y="29024"/>
                    <a:pt x="27677" y="29014"/>
                    <a:pt x="27534" y="29096"/>
                  </a:cubicBezTo>
                  <a:lnTo>
                    <a:pt x="25174" y="30459"/>
                  </a:lnTo>
                  <a:cubicBezTo>
                    <a:pt x="25032" y="30540"/>
                    <a:pt x="25050" y="30683"/>
                    <a:pt x="25214" y="30778"/>
                  </a:cubicBezTo>
                  <a:lnTo>
                    <a:pt x="27493" y="32095"/>
                  </a:lnTo>
                  <a:cubicBezTo>
                    <a:pt x="27657" y="32189"/>
                    <a:pt x="27905" y="32200"/>
                    <a:pt x="28048" y="32118"/>
                  </a:cubicBezTo>
                  <a:close/>
                  <a:moveTo>
                    <a:pt x="32254" y="29690"/>
                  </a:moveTo>
                  <a:lnTo>
                    <a:pt x="34615" y="28327"/>
                  </a:lnTo>
                  <a:cubicBezTo>
                    <a:pt x="34755" y="28245"/>
                    <a:pt x="34739" y="28103"/>
                    <a:pt x="34575" y="28008"/>
                  </a:cubicBezTo>
                  <a:lnTo>
                    <a:pt x="32295" y="26691"/>
                  </a:lnTo>
                  <a:cubicBezTo>
                    <a:pt x="32130" y="26597"/>
                    <a:pt x="31882" y="26586"/>
                    <a:pt x="31741" y="26668"/>
                  </a:cubicBezTo>
                  <a:lnTo>
                    <a:pt x="29381" y="28030"/>
                  </a:lnTo>
                  <a:cubicBezTo>
                    <a:pt x="29239" y="28112"/>
                    <a:pt x="29256" y="28256"/>
                    <a:pt x="29421" y="28350"/>
                  </a:cubicBezTo>
                  <a:lnTo>
                    <a:pt x="31700" y="29667"/>
                  </a:lnTo>
                  <a:cubicBezTo>
                    <a:pt x="31864" y="29762"/>
                    <a:pt x="32112" y="29773"/>
                    <a:pt x="32254" y="29690"/>
                  </a:cubicBezTo>
                  <a:close/>
                  <a:moveTo>
                    <a:pt x="65350" y="10247"/>
                  </a:moveTo>
                  <a:cubicBezTo>
                    <a:pt x="65513" y="10343"/>
                    <a:pt x="65762" y="10353"/>
                    <a:pt x="65904" y="10272"/>
                  </a:cubicBezTo>
                  <a:lnTo>
                    <a:pt x="68264" y="8909"/>
                  </a:lnTo>
                  <a:cubicBezTo>
                    <a:pt x="68406" y="8826"/>
                    <a:pt x="68388" y="8684"/>
                    <a:pt x="68225" y="8588"/>
                  </a:cubicBezTo>
                  <a:lnTo>
                    <a:pt x="65945" y="7273"/>
                  </a:lnTo>
                  <a:cubicBezTo>
                    <a:pt x="65781" y="7177"/>
                    <a:pt x="65533" y="7167"/>
                    <a:pt x="65391" y="7248"/>
                  </a:cubicBezTo>
                  <a:lnTo>
                    <a:pt x="63031" y="8611"/>
                  </a:lnTo>
                  <a:cubicBezTo>
                    <a:pt x="62888" y="8693"/>
                    <a:pt x="62907" y="8837"/>
                    <a:pt x="63070" y="8932"/>
                  </a:cubicBezTo>
                  <a:close/>
                  <a:moveTo>
                    <a:pt x="63294" y="13828"/>
                  </a:moveTo>
                  <a:lnTo>
                    <a:pt x="65079" y="14859"/>
                  </a:lnTo>
                  <a:cubicBezTo>
                    <a:pt x="65380" y="15031"/>
                    <a:pt x="65834" y="15051"/>
                    <a:pt x="66095" y="14899"/>
                  </a:cubicBezTo>
                  <a:lnTo>
                    <a:pt x="76360" y="8976"/>
                  </a:lnTo>
                  <a:cubicBezTo>
                    <a:pt x="76621" y="8826"/>
                    <a:pt x="76587" y="8563"/>
                    <a:pt x="76287" y="8390"/>
                  </a:cubicBezTo>
                  <a:lnTo>
                    <a:pt x="74503" y="7359"/>
                  </a:lnTo>
                  <a:cubicBezTo>
                    <a:pt x="74203" y="7185"/>
                    <a:pt x="73747" y="7165"/>
                    <a:pt x="73487" y="7317"/>
                  </a:cubicBezTo>
                  <a:lnTo>
                    <a:pt x="63223" y="13240"/>
                  </a:lnTo>
                  <a:cubicBezTo>
                    <a:pt x="62961" y="13390"/>
                    <a:pt x="62993" y="13654"/>
                    <a:pt x="63294" y="13828"/>
                  </a:cubicBezTo>
                  <a:close/>
                  <a:moveTo>
                    <a:pt x="61185" y="9677"/>
                  </a:moveTo>
                  <a:lnTo>
                    <a:pt x="58824" y="11039"/>
                  </a:lnTo>
                  <a:cubicBezTo>
                    <a:pt x="58683" y="11121"/>
                    <a:pt x="58700" y="11265"/>
                    <a:pt x="58865" y="11359"/>
                  </a:cubicBezTo>
                  <a:lnTo>
                    <a:pt x="61145" y="12676"/>
                  </a:lnTo>
                  <a:cubicBezTo>
                    <a:pt x="61308" y="12771"/>
                    <a:pt x="61556" y="12780"/>
                    <a:pt x="61697" y="12698"/>
                  </a:cubicBezTo>
                  <a:lnTo>
                    <a:pt x="64059" y="11336"/>
                  </a:lnTo>
                  <a:cubicBezTo>
                    <a:pt x="64199" y="11254"/>
                    <a:pt x="64183" y="11112"/>
                    <a:pt x="64018" y="11016"/>
                  </a:cubicBezTo>
                  <a:lnTo>
                    <a:pt x="61738" y="9699"/>
                  </a:lnTo>
                  <a:cubicBezTo>
                    <a:pt x="61574" y="9606"/>
                    <a:pt x="61326" y="9595"/>
                    <a:pt x="61184" y="9677"/>
                  </a:cubicBezTo>
                  <a:close/>
                  <a:moveTo>
                    <a:pt x="53285" y="17553"/>
                  </a:moveTo>
                  <a:lnTo>
                    <a:pt x="55646" y="16191"/>
                  </a:lnTo>
                  <a:cubicBezTo>
                    <a:pt x="55787" y="16109"/>
                    <a:pt x="55770" y="15965"/>
                    <a:pt x="55605" y="15871"/>
                  </a:cubicBezTo>
                  <a:lnTo>
                    <a:pt x="53326" y="14554"/>
                  </a:lnTo>
                  <a:cubicBezTo>
                    <a:pt x="53162" y="14460"/>
                    <a:pt x="52914" y="14450"/>
                    <a:pt x="52772" y="14532"/>
                  </a:cubicBezTo>
                  <a:lnTo>
                    <a:pt x="50411" y="15894"/>
                  </a:lnTo>
                  <a:cubicBezTo>
                    <a:pt x="50269" y="15976"/>
                    <a:pt x="50287" y="16120"/>
                    <a:pt x="50451" y="16213"/>
                  </a:cubicBezTo>
                  <a:lnTo>
                    <a:pt x="52731" y="17530"/>
                  </a:lnTo>
                  <a:cubicBezTo>
                    <a:pt x="52894" y="17624"/>
                    <a:pt x="53142" y="17635"/>
                    <a:pt x="53285" y="17553"/>
                  </a:cubicBezTo>
                  <a:close/>
                  <a:moveTo>
                    <a:pt x="57492" y="15127"/>
                  </a:moveTo>
                  <a:lnTo>
                    <a:pt x="59852" y="13764"/>
                  </a:lnTo>
                  <a:cubicBezTo>
                    <a:pt x="59994" y="13681"/>
                    <a:pt x="59976" y="13538"/>
                    <a:pt x="59812" y="13443"/>
                  </a:cubicBezTo>
                  <a:lnTo>
                    <a:pt x="57533" y="12128"/>
                  </a:lnTo>
                  <a:cubicBezTo>
                    <a:pt x="57369" y="12032"/>
                    <a:pt x="57121" y="12022"/>
                    <a:pt x="56978" y="12103"/>
                  </a:cubicBezTo>
                  <a:lnTo>
                    <a:pt x="54618" y="13466"/>
                  </a:lnTo>
                  <a:cubicBezTo>
                    <a:pt x="54476" y="13548"/>
                    <a:pt x="54494" y="13691"/>
                    <a:pt x="54658" y="13787"/>
                  </a:cubicBezTo>
                  <a:lnTo>
                    <a:pt x="56938" y="15102"/>
                  </a:lnTo>
                  <a:cubicBezTo>
                    <a:pt x="57101" y="15198"/>
                    <a:pt x="57349" y="15208"/>
                    <a:pt x="57490" y="15127"/>
                  </a:cubicBezTo>
                  <a:close/>
                  <a:moveTo>
                    <a:pt x="59678" y="8510"/>
                  </a:moveTo>
                  <a:lnTo>
                    <a:pt x="57870" y="7465"/>
                  </a:lnTo>
                  <a:cubicBezTo>
                    <a:pt x="57575" y="7295"/>
                    <a:pt x="57131" y="7276"/>
                    <a:pt x="56876" y="7424"/>
                  </a:cubicBezTo>
                  <a:lnTo>
                    <a:pt x="54924" y="8550"/>
                  </a:lnTo>
                  <a:cubicBezTo>
                    <a:pt x="54670" y="8697"/>
                    <a:pt x="54702" y="8955"/>
                    <a:pt x="54995" y="9124"/>
                  </a:cubicBezTo>
                  <a:lnTo>
                    <a:pt x="56803" y="10169"/>
                  </a:lnTo>
                  <a:cubicBezTo>
                    <a:pt x="57098" y="10338"/>
                    <a:pt x="57543" y="10358"/>
                    <a:pt x="57797" y="10210"/>
                  </a:cubicBezTo>
                  <a:lnTo>
                    <a:pt x="59749" y="9083"/>
                  </a:lnTo>
                  <a:cubicBezTo>
                    <a:pt x="60003" y="8936"/>
                    <a:pt x="59971" y="8679"/>
                    <a:pt x="59678" y="8510"/>
                  </a:cubicBezTo>
                  <a:close/>
                  <a:moveTo>
                    <a:pt x="52670" y="9851"/>
                  </a:moveTo>
                  <a:lnTo>
                    <a:pt x="50717" y="10977"/>
                  </a:lnTo>
                  <a:cubicBezTo>
                    <a:pt x="50463" y="11125"/>
                    <a:pt x="50495" y="11381"/>
                    <a:pt x="50788" y="11551"/>
                  </a:cubicBezTo>
                  <a:lnTo>
                    <a:pt x="52597" y="12595"/>
                  </a:lnTo>
                  <a:cubicBezTo>
                    <a:pt x="52891" y="12766"/>
                    <a:pt x="53336" y="12785"/>
                    <a:pt x="53590" y="12638"/>
                  </a:cubicBezTo>
                  <a:lnTo>
                    <a:pt x="55543" y="11510"/>
                  </a:lnTo>
                  <a:cubicBezTo>
                    <a:pt x="55798" y="11363"/>
                    <a:pt x="55766" y="11107"/>
                    <a:pt x="55472" y="10938"/>
                  </a:cubicBezTo>
                  <a:lnTo>
                    <a:pt x="53663" y="9893"/>
                  </a:lnTo>
                  <a:cubicBezTo>
                    <a:pt x="53368" y="9722"/>
                    <a:pt x="52924" y="9704"/>
                    <a:pt x="52669" y="9851"/>
                  </a:cubicBezTo>
                  <a:close/>
                  <a:moveTo>
                    <a:pt x="40667" y="24835"/>
                  </a:moveTo>
                  <a:lnTo>
                    <a:pt x="43027" y="23472"/>
                  </a:lnTo>
                  <a:cubicBezTo>
                    <a:pt x="43168" y="23391"/>
                    <a:pt x="43151" y="23248"/>
                    <a:pt x="42986" y="23153"/>
                  </a:cubicBezTo>
                  <a:lnTo>
                    <a:pt x="40708" y="21836"/>
                  </a:lnTo>
                  <a:cubicBezTo>
                    <a:pt x="40543" y="21742"/>
                    <a:pt x="40294" y="21731"/>
                    <a:pt x="40154" y="21813"/>
                  </a:cubicBezTo>
                  <a:lnTo>
                    <a:pt x="37794" y="23176"/>
                  </a:lnTo>
                  <a:cubicBezTo>
                    <a:pt x="37651" y="23257"/>
                    <a:pt x="37668" y="23401"/>
                    <a:pt x="37833" y="23495"/>
                  </a:cubicBezTo>
                  <a:lnTo>
                    <a:pt x="40113" y="24812"/>
                  </a:lnTo>
                  <a:cubicBezTo>
                    <a:pt x="40276" y="24907"/>
                    <a:pt x="40525" y="24918"/>
                    <a:pt x="40667" y="24835"/>
                  </a:cubicBezTo>
                  <a:close/>
                  <a:moveTo>
                    <a:pt x="49078" y="19981"/>
                  </a:moveTo>
                  <a:lnTo>
                    <a:pt x="51439" y="18619"/>
                  </a:lnTo>
                  <a:cubicBezTo>
                    <a:pt x="51580" y="18537"/>
                    <a:pt x="51563" y="18393"/>
                    <a:pt x="51398" y="18300"/>
                  </a:cubicBezTo>
                  <a:lnTo>
                    <a:pt x="49119" y="16982"/>
                  </a:lnTo>
                  <a:cubicBezTo>
                    <a:pt x="48955" y="16889"/>
                    <a:pt x="48707" y="16878"/>
                    <a:pt x="48566" y="16960"/>
                  </a:cubicBezTo>
                  <a:lnTo>
                    <a:pt x="46204" y="18322"/>
                  </a:lnTo>
                  <a:cubicBezTo>
                    <a:pt x="46064" y="18404"/>
                    <a:pt x="46080" y="18548"/>
                    <a:pt x="46245" y="18642"/>
                  </a:cubicBezTo>
                  <a:lnTo>
                    <a:pt x="48525" y="19959"/>
                  </a:lnTo>
                  <a:cubicBezTo>
                    <a:pt x="48690" y="20053"/>
                    <a:pt x="48937" y="20063"/>
                    <a:pt x="49078" y="19981"/>
                  </a:cubicBezTo>
                  <a:close/>
                  <a:moveTo>
                    <a:pt x="36460" y="27263"/>
                  </a:moveTo>
                  <a:lnTo>
                    <a:pt x="38820" y="25900"/>
                  </a:lnTo>
                  <a:cubicBezTo>
                    <a:pt x="38962" y="25819"/>
                    <a:pt x="38944" y="25676"/>
                    <a:pt x="38781" y="25581"/>
                  </a:cubicBezTo>
                  <a:lnTo>
                    <a:pt x="36501" y="24264"/>
                  </a:lnTo>
                  <a:cubicBezTo>
                    <a:pt x="36337" y="24170"/>
                    <a:pt x="36089" y="24160"/>
                    <a:pt x="35947" y="24241"/>
                  </a:cubicBezTo>
                  <a:lnTo>
                    <a:pt x="33587" y="25604"/>
                  </a:lnTo>
                  <a:cubicBezTo>
                    <a:pt x="33444" y="25686"/>
                    <a:pt x="33463" y="25829"/>
                    <a:pt x="33626" y="25923"/>
                  </a:cubicBezTo>
                  <a:lnTo>
                    <a:pt x="35906" y="27240"/>
                  </a:lnTo>
                  <a:cubicBezTo>
                    <a:pt x="36069" y="27334"/>
                    <a:pt x="36318" y="27345"/>
                    <a:pt x="36460" y="27263"/>
                  </a:cubicBezTo>
                  <a:close/>
                  <a:moveTo>
                    <a:pt x="44872" y="22408"/>
                  </a:moveTo>
                  <a:lnTo>
                    <a:pt x="47232" y="21046"/>
                  </a:lnTo>
                  <a:cubicBezTo>
                    <a:pt x="47375" y="20964"/>
                    <a:pt x="47357" y="20822"/>
                    <a:pt x="47193" y="20726"/>
                  </a:cubicBezTo>
                  <a:lnTo>
                    <a:pt x="44913" y="19409"/>
                  </a:lnTo>
                  <a:cubicBezTo>
                    <a:pt x="44750" y="19315"/>
                    <a:pt x="44501" y="19305"/>
                    <a:pt x="44359" y="19386"/>
                  </a:cubicBezTo>
                  <a:lnTo>
                    <a:pt x="41999" y="20749"/>
                  </a:lnTo>
                  <a:cubicBezTo>
                    <a:pt x="41857" y="20831"/>
                    <a:pt x="41875" y="20974"/>
                    <a:pt x="42038" y="21070"/>
                  </a:cubicBezTo>
                  <a:lnTo>
                    <a:pt x="44318" y="22385"/>
                  </a:lnTo>
                  <a:cubicBezTo>
                    <a:pt x="44482" y="22479"/>
                    <a:pt x="44730" y="22490"/>
                    <a:pt x="44872" y="22408"/>
                  </a:cubicBezTo>
                  <a:close/>
                  <a:moveTo>
                    <a:pt x="44256" y="14707"/>
                  </a:moveTo>
                  <a:lnTo>
                    <a:pt x="42305" y="15833"/>
                  </a:lnTo>
                  <a:cubicBezTo>
                    <a:pt x="42051" y="15980"/>
                    <a:pt x="42082" y="16238"/>
                    <a:pt x="42376" y="16407"/>
                  </a:cubicBezTo>
                  <a:lnTo>
                    <a:pt x="44185" y="17452"/>
                  </a:lnTo>
                  <a:cubicBezTo>
                    <a:pt x="44479" y="17621"/>
                    <a:pt x="44924" y="17639"/>
                    <a:pt x="45178" y="17493"/>
                  </a:cubicBezTo>
                  <a:lnTo>
                    <a:pt x="47129" y="16366"/>
                  </a:lnTo>
                  <a:cubicBezTo>
                    <a:pt x="47385" y="16220"/>
                    <a:pt x="47353" y="15964"/>
                    <a:pt x="47058" y="15793"/>
                  </a:cubicBezTo>
                  <a:lnTo>
                    <a:pt x="45251" y="14748"/>
                  </a:lnTo>
                  <a:cubicBezTo>
                    <a:pt x="44956" y="14577"/>
                    <a:pt x="44512" y="14559"/>
                    <a:pt x="44256" y="14706"/>
                  </a:cubicBezTo>
                  <a:close/>
                  <a:moveTo>
                    <a:pt x="17401" y="42374"/>
                  </a:moveTo>
                  <a:lnTo>
                    <a:pt x="15616" y="41343"/>
                  </a:lnTo>
                  <a:cubicBezTo>
                    <a:pt x="15316" y="41169"/>
                    <a:pt x="14860" y="41149"/>
                    <a:pt x="14600" y="41301"/>
                  </a:cubicBezTo>
                  <a:lnTo>
                    <a:pt x="12668" y="42415"/>
                  </a:lnTo>
                  <a:cubicBezTo>
                    <a:pt x="12408" y="42565"/>
                    <a:pt x="12441" y="42828"/>
                    <a:pt x="12741" y="43002"/>
                  </a:cubicBezTo>
                  <a:lnTo>
                    <a:pt x="14526" y="44033"/>
                  </a:lnTo>
                  <a:cubicBezTo>
                    <a:pt x="14827" y="44206"/>
                    <a:pt x="15281" y="44226"/>
                    <a:pt x="15542" y="44074"/>
                  </a:cubicBezTo>
                  <a:lnTo>
                    <a:pt x="17473" y="42960"/>
                  </a:lnTo>
                  <a:cubicBezTo>
                    <a:pt x="17734" y="42810"/>
                    <a:pt x="17702" y="42547"/>
                    <a:pt x="17401" y="42374"/>
                  </a:cubicBezTo>
                  <a:close/>
                  <a:moveTo>
                    <a:pt x="49191" y="24655"/>
                  </a:moveTo>
                  <a:lnTo>
                    <a:pt x="51123" y="23540"/>
                  </a:lnTo>
                  <a:cubicBezTo>
                    <a:pt x="51383" y="23391"/>
                    <a:pt x="51350" y="23127"/>
                    <a:pt x="51050" y="22955"/>
                  </a:cubicBezTo>
                  <a:lnTo>
                    <a:pt x="49265" y="21924"/>
                  </a:lnTo>
                  <a:cubicBezTo>
                    <a:pt x="48964" y="21750"/>
                    <a:pt x="48510" y="21730"/>
                    <a:pt x="48250" y="21881"/>
                  </a:cubicBezTo>
                  <a:lnTo>
                    <a:pt x="46318" y="22995"/>
                  </a:lnTo>
                  <a:cubicBezTo>
                    <a:pt x="46058" y="23145"/>
                    <a:pt x="46091" y="23409"/>
                    <a:pt x="46391" y="23581"/>
                  </a:cubicBezTo>
                  <a:lnTo>
                    <a:pt x="48176" y="24612"/>
                  </a:lnTo>
                  <a:cubicBezTo>
                    <a:pt x="48477" y="24786"/>
                    <a:pt x="48931" y="24806"/>
                    <a:pt x="49191" y="24656"/>
                  </a:cubicBezTo>
                  <a:close/>
                  <a:moveTo>
                    <a:pt x="25695" y="42307"/>
                  </a:moveTo>
                  <a:lnTo>
                    <a:pt x="23943" y="41296"/>
                  </a:lnTo>
                  <a:cubicBezTo>
                    <a:pt x="23633" y="41116"/>
                    <a:pt x="23165" y="41096"/>
                    <a:pt x="22896" y="41252"/>
                  </a:cubicBezTo>
                  <a:lnTo>
                    <a:pt x="20995" y="42350"/>
                  </a:lnTo>
                  <a:cubicBezTo>
                    <a:pt x="20725" y="42504"/>
                    <a:pt x="20760" y="42775"/>
                    <a:pt x="21070" y="42954"/>
                  </a:cubicBezTo>
                  <a:lnTo>
                    <a:pt x="22820" y="43965"/>
                  </a:lnTo>
                  <a:cubicBezTo>
                    <a:pt x="23131" y="44144"/>
                    <a:pt x="23600" y="44163"/>
                    <a:pt x="23868" y="44009"/>
                  </a:cubicBezTo>
                  <a:lnTo>
                    <a:pt x="25771" y="42911"/>
                  </a:lnTo>
                  <a:cubicBezTo>
                    <a:pt x="26039" y="42757"/>
                    <a:pt x="26005" y="42486"/>
                    <a:pt x="25695" y="42307"/>
                  </a:cubicBezTo>
                  <a:close/>
                  <a:moveTo>
                    <a:pt x="8596" y="30893"/>
                  </a:moveTo>
                  <a:lnTo>
                    <a:pt x="10868" y="32206"/>
                  </a:lnTo>
                  <a:cubicBezTo>
                    <a:pt x="11033" y="32301"/>
                    <a:pt x="11286" y="32312"/>
                    <a:pt x="11430" y="32228"/>
                  </a:cubicBezTo>
                  <a:lnTo>
                    <a:pt x="13783" y="30870"/>
                  </a:lnTo>
                  <a:cubicBezTo>
                    <a:pt x="13926" y="30787"/>
                    <a:pt x="13908" y="30642"/>
                    <a:pt x="13743" y="30546"/>
                  </a:cubicBezTo>
                  <a:lnTo>
                    <a:pt x="11471" y="29235"/>
                  </a:lnTo>
                  <a:cubicBezTo>
                    <a:pt x="11304" y="29139"/>
                    <a:pt x="11053" y="29128"/>
                    <a:pt x="10909" y="29211"/>
                  </a:cubicBezTo>
                  <a:lnTo>
                    <a:pt x="8557" y="30569"/>
                  </a:lnTo>
                  <a:cubicBezTo>
                    <a:pt x="8413" y="30652"/>
                    <a:pt x="8430" y="30798"/>
                    <a:pt x="8596" y="30893"/>
                  </a:cubicBezTo>
                  <a:close/>
                  <a:moveTo>
                    <a:pt x="13444" y="35192"/>
                  </a:moveTo>
                  <a:lnTo>
                    <a:pt x="11634" y="34148"/>
                  </a:lnTo>
                  <a:cubicBezTo>
                    <a:pt x="11341" y="33977"/>
                    <a:pt x="10896" y="33959"/>
                    <a:pt x="10641" y="34106"/>
                  </a:cubicBezTo>
                  <a:lnTo>
                    <a:pt x="4450" y="37680"/>
                  </a:lnTo>
                  <a:cubicBezTo>
                    <a:pt x="4194" y="37827"/>
                    <a:pt x="4226" y="38082"/>
                    <a:pt x="4521" y="38253"/>
                  </a:cubicBezTo>
                  <a:lnTo>
                    <a:pt x="6328" y="39298"/>
                  </a:lnTo>
                  <a:cubicBezTo>
                    <a:pt x="6622" y="39468"/>
                    <a:pt x="7067" y="39486"/>
                    <a:pt x="7323" y="39339"/>
                  </a:cubicBezTo>
                  <a:lnTo>
                    <a:pt x="13515" y="35765"/>
                  </a:lnTo>
                  <a:cubicBezTo>
                    <a:pt x="13769" y="35618"/>
                    <a:pt x="13737" y="35362"/>
                    <a:pt x="13444" y="35192"/>
                  </a:cubicBezTo>
                  <a:close/>
                  <a:moveTo>
                    <a:pt x="4391" y="33321"/>
                  </a:moveTo>
                  <a:lnTo>
                    <a:pt x="6662" y="34632"/>
                  </a:lnTo>
                  <a:cubicBezTo>
                    <a:pt x="6828" y="34729"/>
                    <a:pt x="7079" y="34740"/>
                    <a:pt x="7223" y="34657"/>
                  </a:cubicBezTo>
                  <a:lnTo>
                    <a:pt x="9576" y="33299"/>
                  </a:lnTo>
                  <a:cubicBezTo>
                    <a:pt x="9719" y="33215"/>
                    <a:pt x="9703" y="33070"/>
                    <a:pt x="9536" y="32975"/>
                  </a:cubicBezTo>
                  <a:lnTo>
                    <a:pt x="7264" y="31662"/>
                  </a:lnTo>
                  <a:cubicBezTo>
                    <a:pt x="7099" y="31567"/>
                    <a:pt x="6848" y="31556"/>
                    <a:pt x="6702" y="31638"/>
                  </a:cubicBezTo>
                  <a:lnTo>
                    <a:pt x="4350" y="32997"/>
                  </a:lnTo>
                  <a:cubicBezTo>
                    <a:pt x="4206" y="33079"/>
                    <a:pt x="4224" y="33224"/>
                    <a:pt x="4391" y="33321"/>
                  </a:cubicBezTo>
                  <a:close/>
                  <a:moveTo>
                    <a:pt x="5331" y="35403"/>
                  </a:moveTo>
                  <a:lnTo>
                    <a:pt x="3059" y="34090"/>
                  </a:lnTo>
                  <a:cubicBezTo>
                    <a:pt x="2894" y="33995"/>
                    <a:pt x="2642" y="33984"/>
                    <a:pt x="2497" y="34066"/>
                  </a:cubicBezTo>
                  <a:lnTo>
                    <a:pt x="144" y="35426"/>
                  </a:lnTo>
                  <a:cubicBezTo>
                    <a:pt x="1" y="35507"/>
                    <a:pt x="19" y="35653"/>
                    <a:pt x="184" y="35750"/>
                  </a:cubicBezTo>
                  <a:lnTo>
                    <a:pt x="2456" y="37061"/>
                  </a:lnTo>
                  <a:cubicBezTo>
                    <a:pt x="2623" y="37157"/>
                    <a:pt x="2874" y="37168"/>
                    <a:pt x="3018" y="37085"/>
                  </a:cubicBezTo>
                  <a:lnTo>
                    <a:pt x="5370" y="35725"/>
                  </a:lnTo>
                  <a:cubicBezTo>
                    <a:pt x="5514" y="35642"/>
                    <a:pt x="5496" y="35498"/>
                    <a:pt x="5331" y="35401"/>
                  </a:cubicBezTo>
                  <a:close/>
                  <a:moveTo>
                    <a:pt x="13543" y="40146"/>
                  </a:moveTo>
                  <a:lnTo>
                    <a:pt x="11264" y="38829"/>
                  </a:lnTo>
                  <a:cubicBezTo>
                    <a:pt x="11100" y="38735"/>
                    <a:pt x="10852" y="38724"/>
                    <a:pt x="10710" y="38806"/>
                  </a:cubicBezTo>
                  <a:lnTo>
                    <a:pt x="8349" y="40168"/>
                  </a:lnTo>
                  <a:cubicBezTo>
                    <a:pt x="8207" y="40250"/>
                    <a:pt x="8225" y="40392"/>
                    <a:pt x="8389" y="40488"/>
                  </a:cubicBezTo>
                  <a:lnTo>
                    <a:pt x="10669" y="41805"/>
                  </a:lnTo>
                  <a:cubicBezTo>
                    <a:pt x="10832" y="41899"/>
                    <a:pt x="11080" y="41909"/>
                    <a:pt x="11223" y="41828"/>
                  </a:cubicBezTo>
                  <a:lnTo>
                    <a:pt x="13583" y="40465"/>
                  </a:lnTo>
                  <a:cubicBezTo>
                    <a:pt x="13725" y="40383"/>
                    <a:pt x="13707" y="40240"/>
                    <a:pt x="13543" y="40146"/>
                  </a:cubicBezTo>
                  <a:close/>
                  <a:moveTo>
                    <a:pt x="76169" y="13178"/>
                  </a:moveTo>
                  <a:lnTo>
                    <a:pt x="74418" y="12167"/>
                  </a:lnTo>
                  <a:cubicBezTo>
                    <a:pt x="74108" y="11987"/>
                    <a:pt x="73638" y="11969"/>
                    <a:pt x="73370" y="12123"/>
                  </a:cubicBezTo>
                  <a:lnTo>
                    <a:pt x="71467" y="13221"/>
                  </a:lnTo>
                  <a:cubicBezTo>
                    <a:pt x="71199" y="13375"/>
                    <a:pt x="71233" y="13646"/>
                    <a:pt x="71543" y="13826"/>
                  </a:cubicBezTo>
                  <a:lnTo>
                    <a:pt x="73295" y="14837"/>
                  </a:lnTo>
                  <a:cubicBezTo>
                    <a:pt x="73605" y="15016"/>
                    <a:pt x="74074" y="15036"/>
                    <a:pt x="74342" y="14881"/>
                  </a:cubicBezTo>
                  <a:lnTo>
                    <a:pt x="76245" y="13784"/>
                  </a:lnTo>
                  <a:cubicBezTo>
                    <a:pt x="76512" y="13628"/>
                    <a:pt x="76478" y="13357"/>
                    <a:pt x="76169" y="13178"/>
                  </a:cubicBezTo>
                  <a:close/>
                  <a:moveTo>
                    <a:pt x="29900" y="39879"/>
                  </a:moveTo>
                  <a:lnTo>
                    <a:pt x="28150" y="38868"/>
                  </a:lnTo>
                  <a:cubicBezTo>
                    <a:pt x="27840" y="38689"/>
                    <a:pt x="27371" y="38670"/>
                    <a:pt x="27103" y="38824"/>
                  </a:cubicBezTo>
                  <a:lnTo>
                    <a:pt x="25200" y="39922"/>
                  </a:lnTo>
                  <a:cubicBezTo>
                    <a:pt x="24932" y="40078"/>
                    <a:pt x="24965" y="40347"/>
                    <a:pt x="25276" y="40526"/>
                  </a:cubicBezTo>
                  <a:lnTo>
                    <a:pt x="27027" y="41538"/>
                  </a:lnTo>
                  <a:cubicBezTo>
                    <a:pt x="27338" y="41717"/>
                    <a:pt x="27805" y="41737"/>
                    <a:pt x="28075" y="41582"/>
                  </a:cubicBezTo>
                  <a:lnTo>
                    <a:pt x="29976" y="40485"/>
                  </a:lnTo>
                  <a:cubicBezTo>
                    <a:pt x="30244" y="40329"/>
                    <a:pt x="30211" y="40059"/>
                    <a:pt x="29900" y="39879"/>
                  </a:cubicBezTo>
                  <a:close/>
                  <a:moveTo>
                    <a:pt x="80375" y="10750"/>
                  </a:moveTo>
                  <a:lnTo>
                    <a:pt x="78623" y="9739"/>
                  </a:lnTo>
                  <a:cubicBezTo>
                    <a:pt x="78314" y="9560"/>
                    <a:pt x="77845" y="9540"/>
                    <a:pt x="77577" y="9695"/>
                  </a:cubicBezTo>
                  <a:lnTo>
                    <a:pt x="75674" y="10792"/>
                  </a:lnTo>
                  <a:cubicBezTo>
                    <a:pt x="75406" y="10948"/>
                    <a:pt x="75440" y="11218"/>
                    <a:pt x="75750" y="11398"/>
                  </a:cubicBezTo>
                  <a:lnTo>
                    <a:pt x="77502" y="12409"/>
                  </a:lnTo>
                  <a:cubicBezTo>
                    <a:pt x="77810" y="12588"/>
                    <a:pt x="78280" y="12607"/>
                    <a:pt x="78548" y="12452"/>
                  </a:cubicBezTo>
                  <a:lnTo>
                    <a:pt x="80451" y="11354"/>
                  </a:lnTo>
                  <a:cubicBezTo>
                    <a:pt x="80718" y="11201"/>
                    <a:pt x="80685" y="10930"/>
                    <a:pt x="80375" y="10750"/>
                  </a:cubicBezTo>
                  <a:close/>
                  <a:moveTo>
                    <a:pt x="71962" y="15605"/>
                  </a:moveTo>
                  <a:lnTo>
                    <a:pt x="70211" y="14594"/>
                  </a:lnTo>
                  <a:cubicBezTo>
                    <a:pt x="69901" y="14415"/>
                    <a:pt x="69433" y="14395"/>
                    <a:pt x="69165" y="14550"/>
                  </a:cubicBezTo>
                  <a:lnTo>
                    <a:pt x="67262" y="15647"/>
                  </a:lnTo>
                  <a:cubicBezTo>
                    <a:pt x="66994" y="15803"/>
                    <a:pt x="67027" y="16074"/>
                    <a:pt x="67338" y="16253"/>
                  </a:cubicBezTo>
                  <a:lnTo>
                    <a:pt x="69089" y="17264"/>
                  </a:lnTo>
                  <a:cubicBezTo>
                    <a:pt x="69398" y="17443"/>
                    <a:pt x="69867" y="17462"/>
                    <a:pt x="70135" y="17308"/>
                  </a:cubicBezTo>
                  <a:lnTo>
                    <a:pt x="72038" y="16210"/>
                  </a:lnTo>
                  <a:cubicBezTo>
                    <a:pt x="72306" y="16054"/>
                    <a:pt x="72273" y="15785"/>
                    <a:pt x="71962" y="15605"/>
                  </a:cubicBezTo>
                  <a:close/>
                  <a:moveTo>
                    <a:pt x="34107" y="37453"/>
                  </a:moveTo>
                  <a:lnTo>
                    <a:pt x="32356" y="36441"/>
                  </a:lnTo>
                  <a:cubicBezTo>
                    <a:pt x="32046" y="36261"/>
                    <a:pt x="31578" y="36242"/>
                    <a:pt x="31308" y="36397"/>
                  </a:cubicBezTo>
                  <a:lnTo>
                    <a:pt x="29407" y="37495"/>
                  </a:lnTo>
                  <a:cubicBezTo>
                    <a:pt x="29137" y="37649"/>
                    <a:pt x="29171" y="37920"/>
                    <a:pt x="29483" y="38099"/>
                  </a:cubicBezTo>
                  <a:lnTo>
                    <a:pt x="31233" y="39110"/>
                  </a:lnTo>
                  <a:cubicBezTo>
                    <a:pt x="31543" y="39290"/>
                    <a:pt x="32012" y="39309"/>
                    <a:pt x="32280" y="39154"/>
                  </a:cubicBezTo>
                  <a:lnTo>
                    <a:pt x="34183" y="38057"/>
                  </a:lnTo>
                  <a:cubicBezTo>
                    <a:pt x="34451" y="37902"/>
                    <a:pt x="34416" y="37631"/>
                    <a:pt x="34107" y="37453"/>
                  </a:cubicBezTo>
                  <a:close/>
                  <a:moveTo>
                    <a:pt x="67757" y="18033"/>
                  </a:moveTo>
                  <a:lnTo>
                    <a:pt x="66005" y="17020"/>
                  </a:lnTo>
                  <a:cubicBezTo>
                    <a:pt x="65695" y="16842"/>
                    <a:pt x="65226" y="16822"/>
                    <a:pt x="64958" y="16978"/>
                  </a:cubicBezTo>
                  <a:lnTo>
                    <a:pt x="63055" y="18075"/>
                  </a:lnTo>
                  <a:cubicBezTo>
                    <a:pt x="62787" y="18230"/>
                    <a:pt x="62820" y="18501"/>
                    <a:pt x="63131" y="18679"/>
                  </a:cubicBezTo>
                  <a:lnTo>
                    <a:pt x="64882" y="19691"/>
                  </a:lnTo>
                  <a:cubicBezTo>
                    <a:pt x="65193" y="19869"/>
                    <a:pt x="65662" y="19889"/>
                    <a:pt x="65930" y="19735"/>
                  </a:cubicBezTo>
                  <a:lnTo>
                    <a:pt x="67833" y="18637"/>
                  </a:lnTo>
                  <a:cubicBezTo>
                    <a:pt x="68101" y="18483"/>
                    <a:pt x="68067" y="18212"/>
                    <a:pt x="67757" y="18033"/>
                  </a:cubicBezTo>
                  <a:close/>
                  <a:moveTo>
                    <a:pt x="63499" y="20490"/>
                  </a:moveTo>
                  <a:lnTo>
                    <a:pt x="61747" y="19479"/>
                  </a:lnTo>
                  <a:cubicBezTo>
                    <a:pt x="61437" y="19300"/>
                    <a:pt x="60967" y="19280"/>
                    <a:pt x="60699" y="19435"/>
                  </a:cubicBezTo>
                  <a:lnTo>
                    <a:pt x="33612" y="35068"/>
                  </a:lnTo>
                  <a:cubicBezTo>
                    <a:pt x="33344" y="35223"/>
                    <a:pt x="33378" y="35494"/>
                    <a:pt x="33688" y="35672"/>
                  </a:cubicBezTo>
                  <a:lnTo>
                    <a:pt x="35440" y="36684"/>
                  </a:lnTo>
                  <a:cubicBezTo>
                    <a:pt x="35750" y="36862"/>
                    <a:pt x="36218" y="36882"/>
                    <a:pt x="36487" y="36727"/>
                  </a:cubicBezTo>
                  <a:lnTo>
                    <a:pt x="63574" y="21094"/>
                  </a:lnTo>
                  <a:cubicBezTo>
                    <a:pt x="63842" y="20940"/>
                    <a:pt x="63809" y="20669"/>
                    <a:pt x="63499" y="20490"/>
                  </a:cubicBezTo>
                  <a:close/>
                  <a:moveTo>
                    <a:pt x="21490" y="44734"/>
                  </a:moveTo>
                  <a:lnTo>
                    <a:pt x="19738" y="43723"/>
                  </a:lnTo>
                  <a:cubicBezTo>
                    <a:pt x="19428" y="43544"/>
                    <a:pt x="18958" y="43525"/>
                    <a:pt x="18690" y="43679"/>
                  </a:cubicBezTo>
                  <a:lnTo>
                    <a:pt x="16788" y="44777"/>
                  </a:lnTo>
                  <a:cubicBezTo>
                    <a:pt x="16520" y="44932"/>
                    <a:pt x="16553" y="45202"/>
                    <a:pt x="16863" y="45382"/>
                  </a:cubicBezTo>
                  <a:lnTo>
                    <a:pt x="18615" y="46393"/>
                  </a:lnTo>
                  <a:cubicBezTo>
                    <a:pt x="18925" y="46572"/>
                    <a:pt x="19393" y="46592"/>
                    <a:pt x="19662" y="46437"/>
                  </a:cubicBezTo>
                  <a:lnTo>
                    <a:pt x="21564" y="45340"/>
                  </a:lnTo>
                  <a:cubicBezTo>
                    <a:pt x="21832" y="45184"/>
                    <a:pt x="21798" y="44913"/>
                    <a:pt x="21488" y="44734"/>
                  </a:cubicBezTo>
                  <a:close/>
                  <a:moveTo>
                    <a:pt x="59659" y="6962"/>
                  </a:moveTo>
                  <a:lnTo>
                    <a:pt x="60550" y="7477"/>
                  </a:lnTo>
                  <a:cubicBezTo>
                    <a:pt x="61098" y="7793"/>
                    <a:pt x="61985" y="7793"/>
                    <a:pt x="62533" y="7477"/>
                  </a:cubicBezTo>
                  <a:lnTo>
                    <a:pt x="64757" y="6193"/>
                  </a:lnTo>
                  <a:cubicBezTo>
                    <a:pt x="65303" y="5878"/>
                    <a:pt x="66192" y="5878"/>
                    <a:pt x="66738" y="6193"/>
                  </a:cubicBezTo>
                  <a:lnTo>
                    <a:pt x="68868" y="7424"/>
                  </a:lnTo>
                  <a:cubicBezTo>
                    <a:pt x="69415" y="7740"/>
                    <a:pt x="70302" y="7740"/>
                    <a:pt x="70850" y="7424"/>
                  </a:cubicBezTo>
                  <a:lnTo>
                    <a:pt x="71741" y="6909"/>
                  </a:lnTo>
                  <a:cubicBezTo>
                    <a:pt x="72289" y="6593"/>
                    <a:pt x="72289" y="6081"/>
                    <a:pt x="71741" y="5765"/>
                  </a:cubicBezTo>
                  <a:lnTo>
                    <a:pt x="66740" y="2875"/>
                  </a:lnTo>
                  <a:cubicBezTo>
                    <a:pt x="66193" y="2559"/>
                    <a:pt x="65305" y="2559"/>
                    <a:pt x="64757" y="2875"/>
                  </a:cubicBezTo>
                  <a:lnTo>
                    <a:pt x="59659" y="5816"/>
                  </a:lnTo>
                  <a:cubicBezTo>
                    <a:pt x="59111" y="6133"/>
                    <a:pt x="59111" y="6646"/>
                    <a:pt x="59659" y="6962"/>
                  </a:cubicBezTo>
                  <a:close/>
                  <a:moveTo>
                    <a:pt x="54774" y="4245"/>
                  </a:moveTo>
                  <a:lnTo>
                    <a:pt x="57045" y="5558"/>
                  </a:lnTo>
                  <a:cubicBezTo>
                    <a:pt x="57210" y="5653"/>
                    <a:pt x="57461" y="5664"/>
                    <a:pt x="57605" y="5580"/>
                  </a:cubicBezTo>
                  <a:lnTo>
                    <a:pt x="64255" y="1743"/>
                  </a:lnTo>
                  <a:cubicBezTo>
                    <a:pt x="64399" y="1659"/>
                    <a:pt x="64381" y="1516"/>
                    <a:pt x="64216" y="1419"/>
                  </a:cubicBezTo>
                  <a:lnTo>
                    <a:pt x="61944" y="106"/>
                  </a:lnTo>
                  <a:cubicBezTo>
                    <a:pt x="61777" y="11"/>
                    <a:pt x="61526" y="0"/>
                    <a:pt x="61382" y="84"/>
                  </a:cubicBezTo>
                  <a:lnTo>
                    <a:pt x="54732" y="3921"/>
                  </a:lnTo>
                  <a:cubicBezTo>
                    <a:pt x="54590" y="4003"/>
                    <a:pt x="54608" y="4148"/>
                    <a:pt x="54774" y="4244"/>
                  </a:cubicBezTo>
                  <a:close/>
                  <a:moveTo>
                    <a:pt x="12802" y="28466"/>
                  </a:moveTo>
                  <a:lnTo>
                    <a:pt x="15072" y="29779"/>
                  </a:lnTo>
                  <a:cubicBezTo>
                    <a:pt x="15239" y="29874"/>
                    <a:pt x="15490" y="29885"/>
                    <a:pt x="15634" y="29802"/>
                  </a:cubicBezTo>
                  <a:lnTo>
                    <a:pt x="17988" y="28444"/>
                  </a:lnTo>
                  <a:cubicBezTo>
                    <a:pt x="18132" y="28360"/>
                    <a:pt x="18114" y="28215"/>
                    <a:pt x="17947" y="28120"/>
                  </a:cubicBezTo>
                  <a:lnTo>
                    <a:pt x="15676" y="26807"/>
                  </a:lnTo>
                  <a:cubicBezTo>
                    <a:pt x="15510" y="26712"/>
                    <a:pt x="15259" y="26701"/>
                    <a:pt x="15115" y="26785"/>
                  </a:cubicBezTo>
                  <a:lnTo>
                    <a:pt x="12761" y="28142"/>
                  </a:lnTo>
                  <a:cubicBezTo>
                    <a:pt x="12618" y="28226"/>
                    <a:pt x="12637" y="28370"/>
                    <a:pt x="12803" y="28466"/>
                  </a:cubicBezTo>
                  <a:close/>
                  <a:moveTo>
                    <a:pt x="46451" y="9047"/>
                  </a:moveTo>
                  <a:lnTo>
                    <a:pt x="48724" y="10359"/>
                  </a:lnTo>
                  <a:cubicBezTo>
                    <a:pt x="48890" y="10455"/>
                    <a:pt x="49141" y="10465"/>
                    <a:pt x="49285" y="10382"/>
                  </a:cubicBezTo>
                  <a:lnTo>
                    <a:pt x="51638" y="9026"/>
                  </a:lnTo>
                  <a:cubicBezTo>
                    <a:pt x="51783" y="8942"/>
                    <a:pt x="51765" y="8797"/>
                    <a:pt x="51598" y="8700"/>
                  </a:cubicBezTo>
                  <a:lnTo>
                    <a:pt x="49326" y="7389"/>
                  </a:lnTo>
                  <a:cubicBezTo>
                    <a:pt x="49161" y="7292"/>
                    <a:pt x="48910" y="7282"/>
                    <a:pt x="48766" y="7365"/>
                  </a:cubicBezTo>
                  <a:lnTo>
                    <a:pt x="46412" y="8723"/>
                  </a:lnTo>
                  <a:cubicBezTo>
                    <a:pt x="46268" y="8806"/>
                    <a:pt x="46286" y="8952"/>
                    <a:pt x="46451" y="9047"/>
                  </a:cubicBezTo>
                  <a:close/>
                  <a:moveTo>
                    <a:pt x="53398" y="22228"/>
                  </a:moveTo>
                  <a:lnTo>
                    <a:pt x="55328" y="21114"/>
                  </a:lnTo>
                  <a:cubicBezTo>
                    <a:pt x="55589" y="20962"/>
                    <a:pt x="55555" y="20700"/>
                    <a:pt x="55256" y="20526"/>
                  </a:cubicBezTo>
                  <a:lnTo>
                    <a:pt x="53471" y="19495"/>
                  </a:lnTo>
                  <a:cubicBezTo>
                    <a:pt x="53171" y="19321"/>
                    <a:pt x="52715" y="19303"/>
                    <a:pt x="52455" y="19453"/>
                  </a:cubicBezTo>
                  <a:lnTo>
                    <a:pt x="50525" y="20569"/>
                  </a:lnTo>
                  <a:cubicBezTo>
                    <a:pt x="50265" y="20719"/>
                    <a:pt x="50296" y="20981"/>
                    <a:pt x="50598" y="21155"/>
                  </a:cubicBezTo>
                  <a:lnTo>
                    <a:pt x="52382" y="22186"/>
                  </a:lnTo>
                  <a:cubicBezTo>
                    <a:pt x="52682" y="22360"/>
                    <a:pt x="53136" y="22378"/>
                    <a:pt x="53398" y="22228"/>
                  </a:cubicBezTo>
                  <a:close/>
                  <a:moveTo>
                    <a:pt x="57604" y="19800"/>
                  </a:moveTo>
                  <a:lnTo>
                    <a:pt x="59535" y="18686"/>
                  </a:lnTo>
                  <a:cubicBezTo>
                    <a:pt x="59796" y="18536"/>
                    <a:pt x="59762" y="18272"/>
                    <a:pt x="59463" y="18100"/>
                  </a:cubicBezTo>
                  <a:lnTo>
                    <a:pt x="57678" y="17069"/>
                  </a:lnTo>
                  <a:cubicBezTo>
                    <a:pt x="57377" y="16895"/>
                    <a:pt x="56922" y="16877"/>
                    <a:pt x="56662" y="17026"/>
                  </a:cubicBezTo>
                  <a:lnTo>
                    <a:pt x="54730" y="18141"/>
                  </a:lnTo>
                  <a:cubicBezTo>
                    <a:pt x="54470" y="18290"/>
                    <a:pt x="54503" y="18554"/>
                    <a:pt x="54803" y="18728"/>
                  </a:cubicBezTo>
                  <a:lnTo>
                    <a:pt x="56588" y="19759"/>
                  </a:lnTo>
                  <a:cubicBezTo>
                    <a:pt x="56889" y="19931"/>
                    <a:pt x="57343" y="19951"/>
                    <a:pt x="57604" y="19800"/>
                  </a:cubicBezTo>
                  <a:close/>
                  <a:moveTo>
                    <a:pt x="61809" y="17373"/>
                  </a:moveTo>
                  <a:lnTo>
                    <a:pt x="63741" y="16259"/>
                  </a:lnTo>
                  <a:cubicBezTo>
                    <a:pt x="64001" y="16107"/>
                    <a:pt x="63968" y="15846"/>
                    <a:pt x="63668" y="15671"/>
                  </a:cubicBezTo>
                  <a:lnTo>
                    <a:pt x="61883" y="14641"/>
                  </a:lnTo>
                  <a:cubicBezTo>
                    <a:pt x="61584" y="14466"/>
                    <a:pt x="61128" y="14448"/>
                    <a:pt x="60868" y="14598"/>
                  </a:cubicBezTo>
                  <a:lnTo>
                    <a:pt x="58936" y="15714"/>
                  </a:lnTo>
                  <a:cubicBezTo>
                    <a:pt x="58675" y="15864"/>
                    <a:pt x="58709" y="16126"/>
                    <a:pt x="59010" y="16300"/>
                  </a:cubicBezTo>
                  <a:lnTo>
                    <a:pt x="60793" y="17331"/>
                  </a:lnTo>
                  <a:cubicBezTo>
                    <a:pt x="61095" y="17505"/>
                    <a:pt x="61549" y="17523"/>
                    <a:pt x="61809" y="17373"/>
                  </a:cubicBezTo>
                  <a:close/>
                  <a:moveTo>
                    <a:pt x="50658" y="6619"/>
                  </a:moveTo>
                  <a:lnTo>
                    <a:pt x="52929" y="7931"/>
                  </a:lnTo>
                  <a:cubicBezTo>
                    <a:pt x="53095" y="8028"/>
                    <a:pt x="53347" y="8037"/>
                    <a:pt x="53491" y="7955"/>
                  </a:cubicBezTo>
                  <a:lnTo>
                    <a:pt x="55845" y="6596"/>
                  </a:lnTo>
                  <a:cubicBezTo>
                    <a:pt x="55988" y="6513"/>
                    <a:pt x="55970" y="6369"/>
                    <a:pt x="55804" y="6272"/>
                  </a:cubicBezTo>
                  <a:lnTo>
                    <a:pt x="53531" y="4960"/>
                  </a:lnTo>
                  <a:cubicBezTo>
                    <a:pt x="53366" y="4864"/>
                    <a:pt x="53115" y="4854"/>
                    <a:pt x="52971" y="4937"/>
                  </a:cubicBezTo>
                  <a:lnTo>
                    <a:pt x="50617" y="6295"/>
                  </a:lnTo>
                  <a:cubicBezTo>
                    <a:pt x="50474" y="6378"/>
                    <a:pt x="50492" y="6523"/>
                    <a:pt x="50658" y="6619"/>
                  </a:cubicBezTo>
                  <a:close/>
                  <a:moveTo>
                    <a:pt x="21216" y="23612"/>
                  </a:moveTo>
                  <a:lnTo>
                    <a:pt x="23486" y="24924"/>
                  </a:lnTo>
                  <a:cubicBezTo>
                    <a:pt x="23653" y="25019"/>
                    <a:pt x="23904" y="25030"/>
                    <a:pt x="24048" y="24947"/>
                  </a:cubicBezTo>
                  <a:lnTo>
                    <a:pt x="26402" y="23589"/>
                  </a:lnTo>
                  <a:cubicBezTo>
                    <a:pt x="26546" y="23506"/>
                    <a:pt x="26528" y="23360"/>
                    <a:pt x="26361" y="23265"/>
                  </a:cubicBezTo>
                  <a:lnTo>
                    <a:pt x="24090" y="21952"/>
                  </a:lnTo>
                  <a:cubicBezTo>
                    <a:pt x="23924" y="21857"/>
                    <a:pt x="23673" y="21846"/>
                    <a:pt x="23529" y="21930"/>
                  </a:cubicBezTo>
                  <a:lnTo>
                    <a:pt x="21176" y="23288"/>
                  </a:lnTo>
                  <a:cubicBezTo>
                    <a:pt x="21031" y="23371"/>
                    <a:pt x="21049" y="23515"/>
                    <a:pt x="21216" y="23612"/>
                  </a:cubicBezTo>
                  <a:close/>
                  <a:moveTo>
                    <a:pt x="25421" y="21183"/>
                  </a:moveTo>
                  <a:lnTo>
                    <a:pt x="27693" y="22496"/>
                  </a:lnTo>
                  <a:cubicBezTo>
                    <a:pt x="27858" y="22591"/>
                    <a:pt x="28110" y="22602"/>
                    <a:pt x="28255" y="22519"/>
                  </a:cubicBezTo>
                  <a:lnTo>
                    <a:pt x="30607" y="21161"/>
                  </a:lnTo>
                  <a:cubicBezTo>
                    <a:pt x="30751" y="21077"/>
                    <a:pt x="30733" y="20932"/>
                    <a:pt x="30568" y="20837"/>
                  </a:cubicBezTo>
                  <a:lnTo>
                    <a:pt x="28296" y="19524"/>
                  </a:lnTo>
                  <a:cubicBezTo>
                    <a:pt x="28129" y="19429"/>
                    <a:pt x="27878" y="19418"/>
                    <a:pt x="27734" y="19502"/>
                  </a:cubicBezTo>
                  <a:lnTo>
                    <a:pt x="25382" y="20859"/>
                  </a:lnTo>
                  <a:cubicBezTo>
                    <a:pt x="25236" y="20943"/>
                    <a:pt x="25254" y="21088"/>
                    <a:pt x="25421" y="21183"/>
                  </a:cubicBezTo>
                  <a:close/>
                  <a:moveTo>
                    <a:pt x="42246" y="11474"/>
                  </a:moveTo>
                  <a:lnTo>
                    <a:pt x="44518" y="12786"/>
                  </a:lnTo>
                  <a:cubicBezTo>
                    <a:pt x="44683" y="12883"/>
                    <a:pt x="44934" y="12892"/>
                    <a:pt x="45078" y="12810"/>
                  </a:cubicBezTo>
                  <a:lnTo>
                    <a:pt x="47432" y="11451"/>
                  </a:lnTo>
                  <a:cubicBezTo>
                    <a:pt x="47576" y="11368"/>
                    <a:pt x="47558" y="11224"/>
                    <a:pt x="47391" y="11127"/>
                  </a:cubicBezTo>
                  <a:lnTo>
                    <a:pt x="45121" y="9814"/>
                  </a:lnTo>
                  <a:cubicBezTo>
                    <a:pt x="44954" y="9719"/>
                    <a:pt x="44703" y="9708"/>
                    <a:pt x="44559" y="9792"/>
                  </a:cubicBezTo>
                  <a:lnTo>
                    <a:pt x="42205" y="11150"/>
                  </a:lnTo>
                  <a:cubicBezTo>
                    <a:pt x="42061" y="11233"/>
                    <a:pt x="42079" y="11378"/>
                    <a:pt x="42246" y="11474"/>
                  </a:cubicBezTo>
                  <a:close/>
                  <a:moveTo>
                    <a:pt x="17009" y="26038"/>
                  </a:moveTo>
                  <a:lnTo>
                    <a:pt x="19281" y="27351"/>
                  </a:lnTo>
                  <a:cubicBezTo>
                    <a:pt x="19446" y="27446"/>
                    <a:pt x="19699" y="27457"/>
                    <a:pt x="19843" y="27373"/>
                  </a:cubicBezTo>
                  <a:lnTo>
                    <a:pt x="22195" y="26016"/>
                  </a:lnTo>
                  <a:cubicBezTo>
                    <a:pt x="22339" y="25932"/>
                    <a:pt x="22321" y="25787"/>
                    <a:pt x="22156" y="25692"/>
                  </a:cubicBezTo>
                  <a:lnTo>
                    <a:pt x="19883" y="24379"/>
                  </a:lnTo>
                  <a:cubicBezTo>
                    <a:pt x="19717" y="24284"/>
                    <a:pt x="19466" y="24273"/>
                    <a:pt x="19322" y="24356"/>
                  </a:cubicBezTo>
                  <a:lnTo>
                    <a:pt x="16969" y="25716"/>
                  </a:lnTo>
                  <a:cubicBezTo>
                    <a:pt x="16824" y="25798"/>
                    <a:pt x="16842" y="25943"/>
                    <a:pt x="17009" y="26038"/>
                  </a:cubicBezTo>
                  <a:close/>
                  <a:moveTo>
                    <a:pt x="38039" y="13902"/>
                  </a:moveTo>
                  <a:lnTo>
                    <a:pt x="40311" y="15213"/>
                  </a:lnTo>
                  <a:cubicBezTo>
                    <a:pt x="40478" y="15308"/>
                    <a:pt x="40729" y="15319"/>
                    <a:pt x="40873" y="15237"/>
                  </a:cubicBezTo>
                  <a:lnTo>
                    <a:pt x="43225" y="13878"/>
                  </a:lnTo>
                  <a:cubicBezTo>
                    <a:pt x="43369" y="13794"/>
                    <a:pt x="43352" y="13651"/>
                    <a:pt x="43186" y="13554"/>
                  </a:cubicBezTo>
                  <a:lnTo>
                    <a:pt x="40915" y="12243"/>
                  </a:lnTo>
                  <a:cubicBezTo>
                    <a:pt x="40749" y="12146"/>
                    <a:pt x="40497" y="12135"/>
                    <a:pt x="40353" y="12218"/>
                  </a:cubicBezTo>
                  <a:lnTo>
                    <a:pt x="38001" y="13576"/>
                  </a:lnTo>
                  <a:cubicBezTo>
                    <a:pt x="37856" y="13661"/>
                    <a:pt x="37874" y="13805"/>
                    <a:pt x="38039" y="13902"/>
                  </a:cubicBezTo>
                  <a:close/>
                  <a:moveTo>
                    <a:pt x="29626" y="18757"/>
                  </a:moveTo>
                  <a:lnTo>
                    <a:pt x="31899" y="20069"/>
                  </a:lnTo>
                  <a:cubicBezTo>
                    <a:pt x="32065" y="20165"/>
                    <a:pt x="32317" y="20175"/>
                    <a:pt x="32460" y="20092"/>
                  </a:cubicBezTo>
                  <a:lnTo>
                    <a:pt x="34814" y="18734"/>
                  </a:lnTo>
                  <a:cubicBezTo>
                    <a:pt x="34958" y="18651"/>
                    <a:pt x="34940" y="18505"/>
                    <a:pt x="34773" y="18410"/>
                  </a:cubicBezTo>
                  <a:lnTo>
                    <a:pt x="32501" y="17098"/>
                  </a:lnTo>
                  <a:cubicBezTo>
                    <a:pt x="32336" y="17002"/>
                    <a:pt x="32083" y="16992"/>
                    <a:pt x="31941" y="17075"/>
                  </a:cubicBezTo>
                  <a:lnTo>
                    <a:pt x="29587" y="18433"/>
                  </a:lnTo>
                  <a:cubicBezTo>
                    <a:pt x="29443" y="18516"/>
                    <a:pt x="29461" y="18660"/>
                    <a:pt x="29626" y="18757"/>
                  </a:cubicBezTo>
                  <a:close/>
                  <a:moveTo>
                    <a:pt x="33833" y="16330"/>
                  </a:moveTo>
                  <a:lnTo>
                    <a:pt x="36106" y="17641"/>
                  </a:lnTo>
                  <a:cubicBezTo>
                    <a:pt x="36272" y="17736"/>
                    <a:pt x="36523" y="17747"/>
                    <a:pt x="36667" y="17664"/>
                  </a:cubicBezTo>
                  <a:lnTo>
                    <a:pt x="39020" y="16306"/>
                  </a:lnTo>
                  <a:cubicBezTo>
                    <a:pt x="39164" y="16224"/>
                    <a:pt x="39145" y="16079"/>
                    <a:pt x="38980" y="15982"/>
                  </a:cubicBezTo>
                  <a:lnTo>
                    <a:pt x="36708" y="14671"/>
                  </a:lnTo>
                  <a:cubicBezTo>
                    <a:pt x="36542" y="14574"/>
                    <a:pt x="36292" y="14563"/>
                    <a:pt x="36147" y="14647"/>
                  </a:cubicBezTo>
                  <a:lnTo>
                    <a:pt x="33793" y="16005"/>
                  </a:lnTo>
                  <a:cubicBezTo>
                    <a:pt x="33649" y="16088"/>
                    <a:pt x="33667" y="16233"/>
                    <a:pt x="33833" y="163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53"/>
            <p:cNvSpPr/>
            <p:nvPr/>
          </p:nvSpPr>
          <p:spPr>
            <a:xfrm>
              <a:off x="2728700" y="1151825"/>
              <a:ext cx="632925" cy="358275"/>
            </a:xfrm>
            <a:custGeom>
              <a:rect b="b" l="l" r="r" t="t"/>
              <a:pathLst>
                <a:path extrusionOk="0" h="14331" w="25317">
                  <a:moveTo>
                    <a:pt x="12568" y="1"/>
                  </a:moveTo>
                  <a:cubicBezTo>
                    <a:pt x="12079" y="1"/>
                    <a:pt x="11613" y="99"/>
                    <a:pt x="11266" y="299"/>
                  </a:cubicBezTo>
                  <a:lnTo>
                    <a:pt x="766" y="6362"/>
                  </a:lnTo>
                  <a:cubicBezTo>
                    <a:pt x="0" y="6804"/>
                    <a:pt x="97" y="7583"/>
                    <a:pt x="981" y="8094"/>
                  </a:cubicBezTo>
                  <a:lnTo>
                    <a:pt x="11050" y="13908"/>
                  </a:lnTo>
                  <a:cubicBezTo>
                    <a:pt x="11533" y="14187"/>
                    <a:pt x="12157" y="14331"/>
                    <a:pt x="12748" y="14331"/>
                  </a:cubicBezTo>
                  <a:cubicBezTo>
                    <a:pt x="13237" y="14331"/>
                    <a:pt x="13703" y="14233"/>
                    <a:pt x="14050" y="14032"/>
                  </a:cubicBezTo>
                  <a:lnTo>
                    <a:pt x="24550" y="7969"/>
                  </a:lnTo>
                  <a:cubicBezTo>
                    <a:pt x="25316" y="7527"/>
                    <a:pt x="25219" y="6748"/>
                    <a:pt x="24335" y="6238"/>
                  </a:cubicBezTo>
                  <a:lnTo>
                    <a:pt x="14267" y="424"/>
                  </a:lnTo>
                  <a:cubicBezTo>
                    <a:pt x="13783" y="144"/>
                    <a:pt x="13159" y="1"/>
                    <a:pt x="12568" y="1"/>
                  </a:cubicBezTo>
                  <a:close/>
                </a:path>
              </a:pathLst>
            </a:custGeom>
            <a:solidFill>
              <a:srgbClr val="C9D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53"/>
            <p:cNvSpPr/>
            <p:nvPr/>
          </p:nvSpPr>
          <p:spPr>
            <a:xfrm>
              <a:off x="3045125" y="1335725"/>
              <a:ext cx="311425" cy="1140125"/>
            </a:xfrm>
            <a:custGeom>
              <a:rect b="b" l="l" r="r" t="t"/>
              <a:pathLst>
                <a:path extrusionOk="0" h="45605" w="12457">
                  <a:moveTo>
                    <a:pt x="12396" y="38352"/>
                  </a:moveTo>
                  <a:lnTo>
                    <a:pt x="12396" y="0"/>
                  </a:lnTo>
                  <a:lnTo>
                    <a:pt x="12396" y="0"/>
                  </a:lnTo>
                  <a:cubicBezTo>
                    <a:pt x="12349" y="232"/>
                    <a:pt x="12182" y="447"/>
                    <a:pt x="11893" y="613"/>
                  </a:cubicBezTo>
                  <a:lnTo>
                    <a:pt x="1393" y="6676"/>
                  </a:lnTo>
                  <a:cubicBezTo>
                    <a:pt x="1025" y="6888"/>
                    <a:pt x="523" y="6984"/>
                    <a:pt x="0" y="6970"/>
                  </a:cubicBezTo>
                  <a:lnTo>
                    <a:pt x="0" y="45593"/>
                  </a:lnTo>
                  <a:cubicBezTo>
                    <a:pt x="521" y="45605"/>
                    <a:pt x="1025" y="45511"/>
                    <a:pt x="1393" y="45297"/>
                  </a:cubicBezTo>
                  <a:lnTo>
                    <a:pt x="11893" y="39234"/>
                  </a:lnTo>
                  <a:cubicBezTo>
                    <a:pt x="12294" y="39003"/>
                    <a:pt x="12456" y="38680"/>
                    <a:pt x="12396" y="3835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53"/>
            <p:cNvSpPr/>
            <p:nvPr/>
          </p:nvSpPr>
          <p:spPr>
            <a:xfrm>
              <a:off x="2733350" y="1332950"/>
              <a:ext cx="311800" cy="1142600"/>
            </a:xfrm>
            <a:custGeom>
              <a:rect b="b" l="l" r="r" t="t"/>
              <a:pathLst>
                <a:path extrusionOk="0" h="45704" w="12472">
                  <a:moveTo>
                    <a:pt x="10864" y="6663"/>
                  </a:moveTo>
                  <a:lnTo>
                    <a:pt x="795" y="849"/>
                  </a:lnTo>
                  <a:cubicBezTo>
                    <a:pt x="373" y="605"/>
                    <a:pt x="134" y="301"/>
                    <a:pt x="78" y="1"/>
                  </a:cubicBezTo>
                  <a:lnTo>
                    <a:pt x="78" y="38352"/>
                  </a:lnTo>
                  <a:cubicBezTo>
                    <a:pt x="0" y="38731"/>
                    <a:pt x="246" y="39153"/>
                    <a:pt x="795" y="39471"/>
                  </a:cubicBezTo>
                  <a:lnTo>
                    <a:pt x="10865" y="45284"/>
                  </a:lnTo>
                  <a:cubicBezTo>
                    <a:pt x="11324" y="45549"/>
                    <a:pt x="11908" y="45690"/>
                    <a:pt x="12471" y="45704"/>
                  </a:cubicBezTo>
                  <a:lnTo>
                    <a:pt x="12471" y="7081"/>
                  </a:lnTo>
                  <a:cubicBezTo>
                    <a:pt x="11908" y="7067"/>
                    <a:pt x="11324" y="6928"/>
                    <a:pt x="10864" y="6663"/>
                  </a:cubicBezTo>
                  <a:close/>
                </a:path>
              </a:pathLst>
            </a:custGeom>
            <a:solidFill>
              <a:srgbClr val="C3E7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53"/>
            <p:cNvSpPr/>
            <p:nvPr/>
          </p:nvSpPr>
          <p:spPr>
            <a:xfrm>
              <a:off x="2733350" y="1332950"/>
              <a:ext cx="311800" cy="1142600"/>
            </a:xfrm>
            <a:custGeom>
              <a:rect b="b" l="l" r="r" t="t"/>
              <a:pathLst>
                <a:path extrusionOk="0" h="45704" w="12472">
                  <a:moveTo>
                    <a:pt x="10864" y="6663"/>
                  </a:moveTo>
                  <a:lnTo>
                    <a:pt x="795" y="849"/>
                  </a:lnTo>
                  <a:cubicBezTo>
                    <a:pt x="373" y="605"/>
                    <a:pt x="134" y="301"/>
                    <a:pt x="78" y="1"/>
                  </a:cubicBezTo>
                  <a:lnTo>
                    <a:pt x="78" y="38352"/>
                  </a:lnTo>
                  <a:cubicBezTo>
                    <a:pt x="0" y="38731"/>
                    <a:pt x="246" y="39153"/>
                    <a:pt x="795" y="39471"/>
                  </a:cubicBezTo>
                  <a:lnTo>
                    <a:pt x="10865" y="45284"/>
                  </a:lnTo>
                  <a:cubicBezTo>
                    <a:pt x="11324" y="45549"/>
                    <a:pt x="11908" y="45690"/>
                    <a:pt x="12471" y="45704"/>
                  </a:cubicBezTo>
                  <a:lnTo>
                    <a:pt x="12471" y="7081"/>
                  </a:lnTo>
                  <a:cubicBezTo>
                    <a:pt x="11908" y="7067"/>
                    <a:pt x="11324" y="6928"/>
                    <a:pt x="10864" y="666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53"/>
            <p:cNvSpPr/>
            <p:nvPr/>
          </p:nvSpPr>
          <p:spPr>
            <a:xfrm>
              <a:off x="2314650" y="1723200"/>
              <a:ext cx="632975" cy="358225"/>
            </a:xfrm>
            <a:custGeom>
              <a:rect b="b" l="l" r="r" t="t"/>
              <a:pathLst>
                <a:path extrusionOk="0" h="14329" w="25319">
                  <a:moveTo>
                    <a:pt x="12569" y="0"/>
                  </a:moveTo>
                  <a:cubicBezTo>
                    <a:pt x="12080" y="0"/>
                    <a:pt x="11614" y="98"/>
                    <a:pt x="11267" y="298"/>
                  </a:cubicBezTo>
                  <a:lnTo>
                    <a:pt x="767" y="6361"/>
                  </a:lnTo>
                  <a:cubicBezTo>
                    <a:pt x="1" y="6803"/>
                    <a:pt x="98" y="7581"/>
                    <a:pt x="982" y="8091"/>
                  </a:cubicBezTo>
                  <a:lnTo>
                    <a:pt x="11052" y="13906"/>
                  </a:lnTo>
                  <a:cubicBezTo>
                    <a:pt x="11536" y="14185"/>
                    <a:pt x="12158" y="14328"/>
                    <a:pt x="12749" y="14328"/>
                  </a:cubicBezTo>
                  <a:cubicBezTo>
                    <a:pt x="13237" y="14328"/>
                    <a:pt x="13704" y="14230"/>
                    <a:pt x="14051" y="14030"/>
                  </a:cubicBezTo>
                  <a:lnTo>
                    <a:pt x="24552" y="7967"/>
                  </a:lnTo>
                  <a:cubicBezTo>
                    <a:pt x="25318" y="7525"/>
                    <a:pt x="25221" y="6747"/>
                    <a:pt x="24337" y="6236"/>
                  </a:cubicBezTo>
                  <a:lnTo>
                    <a:pt x="14267" y="422"/>
                  </a:lnTo>
                  <a:cubicBezTo>
                    <a:pt x="13783" y="143"/>
                    <a:pt x="13160" y="0"/>
                    <a:pt x="12569" y="0"/>
                  </a:cubicBezTo>
                  <a:close/>
                </a:path>
              </a:pathLst>
            </a:custGeom>
            <a:solidFill>
              <a:srgbClr val="15E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53"/>
            <p:cNvSpPr/>
            <p:nvPr/>
          </p:nvSpPr>
          <p:spPr>
            <a:xfrm>
              <a:off x="2631075" y="1907075"/>
              <a:ext cx="311475" cy="807125"/>
            </a:xfrm>
            <a:custGeom>
              <a:rect b="b" l="l" r="r" t="t"/>
              <a:pathLst>
                <a:path extrusionOk="0" h="32285" w="12459">
                  <a:moveTo>
                    <a:pt x="12398" y="25031"/>
                  </a:moveTo>
                  <a:lnTo>
                    <a:pt x="12398" y="1"/>
                  </a:lnTo>
                  <a:lnTo>
                    <a:pt x="12398" y="1"/>
                  </a:lnTo>
                  <a:cubicBezTo>
                    <a:pt x="12349" y="231"/>
                    <a:pt x="12184" y="446"/>
                    <a:pt x="11895" y="614"/>
                  </a:cubicBezTo>
                  <a:lnTo>
                    <a:pt x="1394" y="6675"/>
                  </a:lnTo>
                  <a:cubicBezTo>
                    <a:pt x="1026" y="6889"/>
                    <a:pt x="523" y="6983"/>
                    <a:pt x="1" y="6970"/>
                  </a:cubicBezTo>
                  <a:lnTo>
                    <a:pt x="1" y="32271"/>
                  </a:lnTo>
                  <a:cubicBezTo>
                    <a:pt x="523" y="32285"/>
                    <a:pt x="1026" y="32189"/>
                    <a:pt x="1394" y="31978"/>
                  </a:cubicBezTo>
                  <a:lnTo>
                    <a:pt x="11895" y="25915"/>
                  </a:lnTo>
                  <a:cubicBezTo>
                    <a:pt x="12295" y="25683"/>
                    <a:pt x="12458" y="25361"/>
                    <a:pt x="12398" y="250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53"/>
            <p:cNvSpPr/>
            <p:nvPr/>
          </p:nvSpPr>
          <p:spPr>
            <a:xfrm>
              <a:off x="2319300" y="1904275"/>
              <a:ext cx="311850" cy="809600"/>
            </a:xfrm>
            <a:custGeom>
              <a:rect b="b" l="l" r="r" t="t"/>
              <a:pathLst>
                <a:path extrusionOk="0" h="32384" w="12474">
                  <a:moveTo>
                    <a:pt x="10867" y="6663"/>
                  </a:moveTo>
                  <a:lnTo>
                    <a:pt x="796" y="848"/>
                  </a:lnTo>
                  <a:cubicBezTo>
                    <a:pt x="373" y="606"/>
                    <a:pt x="134" y="300"/>
                    <a:pt x="78" y="1"/>
                  </a:cubicBezTo>
                  <a:lnTo>
                    <a:pt x="78" y="25032"/>
                  </a:lnTo>
                  <a:cubicBezTo>
                    <a:pt x="1" y="25412"/>
                    <a:pt x="246" y="25833"/>
                    <a:pt x="796" y="26151"/>
                  </a:cubicBezTo>
                  <a:lnTo>
                    <a:pt x="10867" y="31965"/>
                  </a:lnTo>
                  <a:cubicBezTo>
                    <a:pt x="11326" y="32230"/>
                    <a:pt x="11910" y="32370"/>
                    <a:pt x="12473" y="32383"/>
                  </a:cubicBezTo>
                  <a:lnTo>
                    <a:pt x="12473" y="7081"/>
                  </a:lnTo>
                  <a:cubicBezTo>
                    <a:pt x="11909" y="7067"/>
                    <a:pt x="11324" y="6928"/>
                    <a:pt x="10867" y="6663"/>
                  </a:cubicBezTo>
                  <a:close/>
                </a:path>
              </a:pathLst>
            </a:custGeom>
            <a:solidFill>
              <a:srgbClr val="C3E7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53"/>
            <p:cNvSpPr/>
            <p:nvPr/>
          </p:nvSpPr>
          <p:spPr>
            <a:xfrm>
              <a:off x="2319300" y="1904275"/>
              <a:ext cx="311850" cy="809600"/>
            </a:xfrm>
            <a:custGeom>
              <a:rect b="b" l="l" r="r" t="t"/>
              <a:pathLst>
                <a:path extrusionOk="0" h="32384" w="12474">
                  <a:moveTo>
                    <a:pt x="10867" y="6663"/>
                  </a:moveTo>
                  <a:lnTo>
                    <a:pt x="796" y="848"/>
                  </a:lnTo>
                  <a:cubicBezTo>
                    <a:pt x="373" y="606"/>
                    <a:pt x="134" y="300"/>
                    <a:pt x="78" y="1"/>
                  </a:cubicBezTo>
                  <a:lnTo>
                    <a:pt x="78" y="25032"/>
                  </a:lnTo>
                  <a:cubicBezTo>
                    <a:pt x="1" y="25412"/>
                    <a:pt x="246" y="25833"/>
                    <a:pt x="796" y="26151"/>
                  </a:cubicBezTo>
                  <a:lnTo>
                    <a:pt x="10867" y="31965"/>
                  </a:lnTo>
                  <a:cubicBezTo>
                    <a:pt x="11326" y="32230"/>
                    <a:pt x="11910" y="32370"/>
                    <a:pt x="12473" y="32383"/>
                  </a:cubicBezTo>
                  <a:lnTo>
                    <a:pt x="12473" y="7081"/>
                  </a:lnTo>
                  <a:cubicBezTo>
                    <a:pt x="11909" y="7067"/>
                    <a:pt x="11324" y="6928"/>
                    <a:pt x="10867" y="66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53"/>
            <p:cNvSpPr/>
            <p:nvPr/>
          </p:nvSpPr>
          <p:spPr>
            <a:xfrm>
              <a:off x="1909825" y="2197350"/>
              <a:ext cx="632925" cy="358250"/>
            </a:xfrm>
            <a:custGeom>
              <a:rect b="b" l="l" r="r" t="t"/>
              <a:pathLst>
                <a:path extrusionOk="0" h="14330" w="25317">
                  <a:moveTo>
                    <a:pt x="12568" y="1"/>
                  </a:moveTo>
                  <a:cubicBezTo>
                    <a:pt x="12079" y="1"/>
                    <a:pt x="11613" y="99"/>
                    <a:pt x="11266" y="299"/>
                  </a:cubicBezTo>
                  <a:lnTo>
                    <a:pt x="765" y="6362"/>
                  </a:lnTo>
                  <a:cubicBezTo>
                    <a:pt x="0" y="6804"/>
                    <a:pt x="97" y="7582"/>
                    <a:pt x="981" y="8094"/>
                  </a:cubicBezTo>
                  <a:lnTo>
                    <a:pt x="11050" y="13907"/>
                  </a:lnTo>
                  <a:cubicBezTo>
                    <a:pt x="11534" y="14186"/>
                    <a:pt x="12158" y="14330"/>
                    <a:pt x="12749" y="14330"/>
                  </a:cubicBezTo>
                  <a:cubicBezTo>
                    <a:pt x="13238" y="14330"/>
                    <a:pt x="13704" y="14232"/>
                    <a:pt x="14050" y="14033"/>
                  </a:cubicBezTo>
                  <a:lnTo>
                    <a:pt x="24550" y="7970"/>
                  </a:lnTo>
                  <a:cubicBezTo>
                    <a:pt x="25316" y="7528"/>
                    <a:pt x="25219" y="6748"/>
                    <a:pt x="24335" y="6238"/>
                  </a:cubicBezTo>
                  <a:lnTo>
                    <a:pt x="14265" y="423"/>
                  </a:lnTo>
                  <a:cubicBezTo>
                    <a:pt x="13781" y="144"/>
                    <a:pt x="13158" y="1"/>
                    <a:pt x="12568" y="1"/>
                  </a:cubicBezTo>
                  <a:close/>
                </a:path>
              </a:pathLst>
            </a:custGeom>
            <a:solidFill>
              <a:srgbClr val="D24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53"/>
            <p:cNvSpPr/>
            <p:nvPr/>
          </p:nvSpPr>
          <p:spPr>
            <a:xfrm>
              <a:off x="2226200" y="2381250"/>
              <a:ext cx="311475" cy="566725"/>
            </a:xfrm>
            <a:custGeom>
              <a:rect b="b" l="l" r="r" t="t"/>
              <a:pathLst>
                <a:path extrusionOk="0" h="22669" w="12459">
                  <a:moveTo>
                    <a:pt x="12398" y="15416"/>
                  </a:moveTo>
                  <a:lnTo>
                    <a:pt x="12398" y="1"/>
                  </a:lnTo>
                  <a:lnTo>
                    <a:pt x="12398" y="1"/>
                  </a:lnTo>
                  <a:cubicBezTo>
                    <a:pt x="12351" y="231"/>
                    <a:pt x="12184" y="446"/>
                    <a:pt x="11895" y="614"/>
                  </a:cubicBezTo>
                  <a:lnTo>
                    <a:pt x="1395" y="6677"/>
                  </a:lnTo>
                  <a:cubicBezTo>
                    <a:pt x="1026" y="6889"/>
                    <a:pt x="523" y="6982"/>
                    <a:pt x="1" y="6970"/>
                  </a:cubicBezTo>
                  <a:lnTo>
                    <a:pt x="1" y="22657"/>
                  </a:lnTo>
                  <a:cubicBezTo>
                    <a:pt x="523" y="22669"/>
                    <a:pt x="1026" y="22575"/>
                    <a:pt x="1395" y="22362"/>
                  </a:cubicBezTo>
                  <a:lnTo>
                    <a:pt x="11895" y="16300"/>
                  </a:lnTo>
                  <a:cubicBezTo>
                    <a:pt x="12296" y="16068"/>
                    <a:pt x="12458" y="15745"/>
                    <a:pt x="12398" y="1541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53"/>
            <p:cNvSpPr/>
            <p:nvPr/>
          </p:nvSpPr>
          <p:spPr>
            <a:xfrm>
              <a:off x="1914425" y="2378450"/>
              <a:ext cx="311850" cy="569225"/>
            </a:xfrm>
            <a:custGeom>
              <a:rect b="b" l="l" r="r" t="t"/>
              <a:pathLst>
                <a:path extrusionOk="0" h="22769" w="12474">
                  <a:moveTo>
                    <a:pt x="10866" y="6663"/>
                  </a:moveTo>
                  <a:lnTo>
                    <a:pt x="797" y="850"/>
                  </a:lnTo>
                  <a:cubicBezTo>
                    <a:pt x="375" y="606"/>
                    <a:pt x="134" y="300"/>
                    <a:pt x="80" y="1"/>
                  </a:cubicBezTo>
                  <a:lnTo>
                    <a:pt x="80" y="15418"/>
                  </a:lnTo>
                  <a:cubicBezTo>
                    <a:pt x="1" y="15796"/>
                    <a:pt x="246" y="16218"/>
                    <a:pt x="797" y="16536"/>
                  </a:cubicBezTo>
                  <a:lnTo>
                    <a:pt x="10867" y="22349"/>
                  </a:lnTo>
                  <a:cubicBezTo>
                    <a:pt x="11326" y="22614"/>
                    <a:pt x="11910" y="22755"/>
                    <a:pt x="12473" y="22769"/>
                  </a:cubicBezTo>
                  <a:lnTo>
                    <a:pt x="12473" y="7082"/>
                  </a:lnTo>
                  <a:cubicBezTo>
                    <a:pt x="11909" y="7069"/>
                    <a:pt x="11326" y="6928"/>
                    <a:pt x="10866" y="6663"/>
                  </a:cubicBezTo>
                  <a:close/>
                </a:path>
              </a:pathLst>
            </a:custGeom>
            <a:solidFill>
              <a:srgbClr val="EDB3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53"/>
            <p:cNvSpPr/>
            <p:nvPr/>
          </p:nvSpPr>
          <p:spPr>
            <a:xfrm>
              <a:off x="1914425" y="2378450"/>
              <a:ext cx="311850" cy="569225"/>
            </a:xfrm>
            <a:custGeom>
              <a:rect b="b" l="l" r="r" t="t"/>
              <a:pathLst>
                <a:path extrusionOk="0" h="22769" w="12474">
                  <a:moveTo>
                    <a:pt x="10866" y="6663"/>
                  </a:moveTo>
                  <a:lnTo>
                    <a:pt x="797" y="850"/>
                  </a:lnTo>
                  <a:cubicBezTo>
                    <a:pt x="375" y="606"/>
                    <a:pt x="134" y="300"/>
                    <a:pt x="80" y="1"/>
                  </a:cubicBezTo>
                  <a:lnTo>
                    <a:pt x="80" y="15418"/>
                  </a:lnTo>
                  <a:cubicBezTo>
                    <a:pt x="1" y="15796"/>
                    <a:pt x="246" y="16218"/>
                    <a:pt x="797" y="16536"/>
                  </a:cubicBezTo>
                  <a:lnTo>
                    <a:pt x="10867" y="22349"/>
                  </a:lnTo>
                  <a:cubicBezTo>
                    <a:pt x="11326" y="22614"/>
                    <a:pt x="11910" y="22755"/>
                    <a:pt x="12473" y="22769"/>
                  </a:cubicBezTo>
                  <a:lnTo>
                    <a:pt x="12473" y="7082"/>
                  </a:lnTo>
                  <a:cubicBezTo>
                    <a:pt x="11909" y="7069"/>
                    <a:pt x="11326" y="6928"/>
                    <a:pt x="10866" y="66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53"/>
            <p:cNvSpPr/>
            <p:nvPr/>
          </p:nvSpPr>
          <p:spPr>
            <a:xfrm>
              <a:off x="2151650" y="276375"/>
              <a:ext cx="1336225" cy="2113950"/>
            </a:xfrm>
            <a:custGeom>
              <a:rect b="b" l="l" r="r" t="t"/>
              <a:pathLst>
                <a:path extrusionOk="0" h="84558" w="53449">
                  <a:moveTo>
                    <a:pt x="53448" y="10217"/>
                  </a:moveTo>
                  <a:lnTo>
                    <a:pt x="53312" y="0"/>
                  </a:lnTo>
                  <a:lnTo>
                    <a:pt x="45658" y="9703"/>
                  </a:lnTo>
                  <a:lnTo>
                    <a:pt x="48106" y="9865"/>
                  </a:lnTo>
                  <a:lnTo>
                    <a:pt x="39283" y="33241"/>
                  </a:lnTo>
                  <a:lnTo>
                    <a:pt x="33544" y="20024"/>
                  </a:lnTo>
                  <a:lnTo>
                    <a:pt x="19796" y="60378"/>
                  </a:lnTo>
                  <a:lnTo>
                    <a:pt x="12105" y="49762"/>
                  </a:lnTo>
                  <a:lnTo>
                    <a:pt x="10726" y="53612"/>
                  </a:lnTo>
                  <a:cubicBezTo>
                    <a:pt x="10699" y="53686"/>
                    <a:pt x="8063" y="61035"/>
                    <a:pt x="5466" y="68350"/>
                  </a:cubicBezTo>
                  <a:cubicBezTo>
                    <a:pt x="1" y="83740"/>
                    <a:pt x="228" y="83811"/>
                    <a:pt x="54" y="84557"/>
                  </a:cubicBezTo>
                  <a:cubicBezTo>
                    <a:pt x="54" y="84557"/>
                    <a:pt x="3295" y="83075"/>
                    <a:pt x="3284" y="83112"/>
                  </a:cubicBezTo>
                  <a:cubicBezTo>
                    <a:pt x="3646" y="81792"/>
                    <a:pt x="8534" y="68022"/>
                    <a:pt x="12282" y="57537"/>
                  </a:cubicBezTo>
                  <a:lnTo>
                    <a:pt x="20065" y="68281"/>
                  </a:lnTo>
                  <a:lnTo>
                    <a:pt x="33242" y="29607"/>
                  </a:lnTo>
                  <a:lnTo>
                    <a:pt x="38794" y="42394"/>
                  </a:lnTo>
                  <a:lnTo>
                    <a:pt x="51000" y="10055"/>
                  </a:lnTo>
                  <a:close/>
                </a:path>
              </a:pathLst>
            </a:custGeom>
            <a:gradFill>
              <a:gsLst>
                <a:gs pos="0">
                  <a:schemeClr val="accent6"/>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53"/>
            <p:cNvSpPr/>
            <p:nvPr/>
          </p:nvSpPr>
          <p:spPr>
            <a:xfrm>
              <a:off x="2083225" y="1482175"/>
              <a:ext cx="370950" cy="908150"/>
            </a:xfrm>
            <a:custGeom>
              <a:rect b="b" l="l" r="r" t="t"/>
              <a:pathLst>
                <a:path extrusionOk="0" h="36326" w="14838">
                  <a:moveTo>
                    <a:pt x="13463" y="5380"/>
                  </a:moveTo>
                  <a:lnTo>
                    <a:pt x="14838" y="1547"/>
                  </a:lnTo>
                  <a:lnTo>
                    <a:pt x="12105" y="1"/>
                  </a:lnTo>
                  <a:lnTo>
                    <a:pt x="10725" y="3849"/>
                  </a:lnTo>
                  <a:cubicBezTo>
                    <a:pt x="10699" y="3923"/>
                    <a:pt x="8063" y="11273"/>
                    <a:pt x="5466" y="18588"/>
                  </a:cubicBezTo>
                  <a:cubicBezTo>
                    <a:pt x="1" y="33977"/>
                    <a:pt x="228" y="34049"/>
                    <a:pt x="54" y="34795"/>
                  </a:cubicBezTo>
                  <a:lnTo>
                    <a:pt x="2791" y="36325"/>
                  </a:lnTo>
                  <a:cubicBezTo>
                    <a:pt x="2965" y="35579"/>
                    <a:pt x="2738" y="35508"/>
                    <a:pt x="8203" y="20118"/>
                  </a:cubicBezTo>
                  <a:cubicBezTo>
                    <a:pt x="10800" y="12803"/>
                    <a:pt x="13436" y="5454"/>
                    <a:pt x="13463" y="53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53"/>
            <p:cNvSpPr/>
            <p:nvPr/>
          </p:nvSpPr>
          <p:spPr>
            <a:xfrm>
              <a:off x="2990250" y="238125"/>
              <a:ext cx="494200" cy="869300"/>
            </a:xfrm>
            <a:custGeom>
              <a:rect b="b" l="l" r="r" t="t"/>
              <a:pathLst>
                <a:path extrusionOk="0" h="34772" w="19768">
                  <a:moveTo>
                    <a:pt x="14562" y="11395"/>
                  </a:moveTo>
                  <a:lnTo>
                    <a:pt x="12114" y="11233"/>
                  </a:lnTo>
                  <a:lnTo>
                    <a:pt x="19768" y="1530"/>
                  </a:lnTo>
                  <a:lnTo>
                    <a:pt x="17031" y="0"/>
                  </a:lnTo>
                  <a:lnTo>
                    <a:pt x="9375" y="9702"/>
                  </a:lnTo>
                  <a:lnTo>
                    <a:pt x="11451" y="10856"/>
                  </a:lnTo>
                  <a:lnTo>
                    <a:pt x="3967" y="30687"/>
                  </a:lnTo>
                  <a:lnTo>
                    <a:pt x="0" y="21554"/>
                  </a:lnTo>
                  <a:lnTo>
                    <a:pt x="5739" y="3477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53"/>
            <p:cNvSpPr/>
            <p:nvPr/>
          </p:nvSpPr>
          <p:spPr>
            <a:xfrm>
              <a:off x="2454275" y="738700"/>
              <a:ext cx="536000" cy="1047150"/>
            </a:xfrm>
            <a:custGeom>
              <a:rect b="b" l="l" r="r" t="t"/>
              <a:pathLst>
                <a:path extrusionOk="0" h="41886" w="21440">
                  <a:moveTo>
                    <a:pt x="21439" y="1531"/>
                  </a:moveTo>
                  <a:lnTo>
                    <a:pt x="18701" y="1"/>
                  </a:lnTo>
                  <a:lnTo>
                    <a:pt x="5473" y="38824"/>
                  </a:lnTo>
                  <a:lnTo>
                    <a:pt x="0" y="31270"/>
                  </a:lnTo>
                  <a:lnTo>
                    <a:pt x="7691" y="4188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53"/>
            <p:cNvSpPr/>
            <p:nvPr/>
          </p:nvSpPr>
          <p:spPr>
            <a:xfrm>
              <a:off x="2441475" y="1714775"/>
              <a:ext cx="211825" cy="268600"/>
            </a:xfrm>
            <a:custGeom>
              <a:rect b="b" l="l" r="r" t="t"/>
              <a:pathLst>
                <a:path extrusionOk="0" h="10744" w="8473">
                  <a:moveTo>
                    <a:pt x="152" y="1507"/>
                  </a:moveTo>
                  <a:lnTo>
                    <a:pt x="5734" y="9214"/>
                  </a:lnTo>
                  <a:lnTo>
                    <a:pt x="5740" y="9198"/>
                  </a:lnTo>
                  <a:lnTo>
                    <a:pt x="8472" y="10743"/>
                  </a:lnTo>
                  <a:lnTo>
                    <a:pt x="689" y="1"/>
                  </a:lnTo>
                  <a:cubicBezTo>
                    <a:pt x="364" y="912"/>
                    <a:pt x="1" y="1934"/>
                    <a:pt x="152" y="150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53"/>
            <p:cNvSpPr/>
            <p:nvPr/>
          </p:nvSpPr>
          <p:spPr>
            <a:xfrm>
              <a:off x="2959900" y="1016525"/>
              <a:ext cx="161625" cy="319725"/>
            </a:xfrm>
            <a:custGeom>
              <a:rect b="b" l="l" r="r" t="t"/>
              <a:pathLst>
                <a:path extrusionOk="0" h="12789" w="6465">
                  <a:moveTo>
                    <a:pt x="0" y="2677"/>
                  </a:moveTo>
                  <a:lnTo>
                    <a:pt x="3727" y="11258"/>
                  </a:lnTo>
                  <a:lnTo>
                    <a:pt x="6464" y="12788"/>
                  </a:lnTo>
                  <a:lnTo>
                    <a:pt x="9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53"/>
            <p:cNvSpPr/>
            <p:nvPr/>
          </p:nvSpPr>
          <p:spPr>
            <a:xfrm>
              <a:off x="3587650" y="3388700"/>
              <a:ext cx="2783275" cy="1681450"/>
            </a:xfrm>
            <a:custGeom>
              <a:rect b="b" l="l" r="r" t="t"/>
              <a:pathLst>
                <a:path extrusionOk="0" h="67258" w="111331">
                  <a:moveTo>
                    <a:pt x="2683" y="47022"/>
                  </a:moveTo>
                  <a:lnTo>
                    <a:pt x="36497" y="66539"/>
                  </a:lnTo>
                  <a:cubicBezTo>
                    <a:pt x="37742" y="67258"/>
                    <a:pt x="39275" y="67258"/>
                    <a:pt x="40520" y="66539"/>
                  </a:cubicBezTo>
                  <a:lnTo>
                    <a:pt x="108650" y="27205"/>
                  </a:lnTo>
                  <a:cubicBezTo>
                    <a:pt x="111331" y="25656"/>
                    <a:pt x="111331" y="21785"/>
                    <a:pt x="108650" y="20236"/>
                  </a:cubicBezTo>
                  <a:lnTo>
                    <a:pt x="74834" y="720"/>
                  </a:lnTo>
                  <a:cubicBezTo>
                    <a:pt x="73589" y="1"/>
                    <a:pt x="72056" y="1"/>
                    <a:pt x="70811" y="720"/>
                  </a:cubicBezTo>
                  <a:lnTo>
                    <a:pt x="2683" y="40054"/>
                  </a:lnTo>
                  <a:cubicBezTo>
                    <a:pt x="0" y="41603"/>
                    <a:pt x="0" y="45474"/>
                    <a:pt x="2683" y="47022"/>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53"/>
            <p:cNvSpPr/>
            <p:nvPr/>
          </p:nvSpPr>
          <p:spPr>
            <a:xfrm>
              <a:off x="3604400" y="3985175"/>
              <a:ext cx="2749725" cy="1495000"/>
            </a:xfrm>
            <a:custGeom>
              <a:rect b="b" l="l" r="r" t="t"/>
              <a:pathLst>
                <a:path extrusionOk="0" h="59800" w="109989">
                  <a:moveTo>
                    <a:pt x="107980" y="3346"/>
                  </a:moveTo>
                  <a:lnTo>
                    <a:pt x="39851" y="42680"/>
                  </a:lnTo>
                  <a:cubicBezTo>
                    <a:pt x="38607" y="43399"/>
                    <a:pt x="37073" y="43399"/>
                    <a:pt x="35829" y="42680"/>
                  </a:cubicBezTo>
                  <a:lnTo>
                    <a:pt x="2013" y="23163"/>
                  </a:lnTo>
                  <a:cubicBezTo>
                    <a:pt x="671" y="22388"/>
                    <a:pt x="1" y="21033"/>
                    <a:pt x="1" y="19678"/>
                  </a:cubicBezTo>
                  <a:lnTo>
                    <a:pt x="1" y="36079"/>
                  </a:lnTo>
                  <a:cubicBezTo>
                    <a:pt x="1" y="37434"/>
                    <a:pt x="671" y="38789"/>
                    <a:pt x="2013" y="39564"/>
                  </a:cubicBezTo>
                  <a:lnTo>
                    <a:pt x="35829" y="59081"/>
                  </a:lnTo>
                  <a:cubicBezTo>
                    <a:pt x="37073" y="59800"/>
                    <a:pt x="38607" y="59800"/>
                    <a:pt x="39851" y="59081"/>
                  </a:cubicBezTo>
                  <a:lnTo>
                    <a:pt x="107980" y="19747"/>
                  </a:lnTo>
                  <a:cubicBezTo>
                    <a:pt x="109262" y="19006"/>
                    <a:pt x="109924" y="2628"/>
                    <a:pt x="109981" y="1335"/>
                  </a:cubicBezTo>
                  <a:lnTo>
                    <a:pt x="109983" y="16442"/>
                  </a:lnTo>
                  <a:cubicBezTo>
                    <a:pt x="109983" y="16442"/>
                    <a:pt x="109986" y="1107"/>
                    <a:pt x="109983" y="1013"/>
                  </a:cubicBezTo>
                  <a:lnTo>
                    <a:pt x="109989" y="0"/>
                  </a:lnTo>
                  <a:cubicBezTo>
                    <a:pt x="109945" y="1307"/>
                    <a:pt x="109274" y="2599"/>
                    <a:pt x="107980" y="33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53"/>
            <p:cNvSpPr/>
            <p:nvPr/>
          </p:nvSpPr>
          <p:spPr>
            <a:xfrm>
              <a:off x="5000550" y="4457750"/>
              <a:ext cx="356875" cy="206050"/>
            </a:xfrm>
            <a:custGeom>
              <a:rect b="b" l="l" r="r" t="t"/>
              <a:pathLst>
                <a:path extrusionOk="0" h="8242" w="14275">
                  <a:moveTo>
                    <a:pt x="14274" y="724"/>
                  </a:moveTo>
                  <a:lnTo>
                    <a:pt x="1255" y="8242"/>
                  </a:lnTo>
                  <a:lnTo>
                    <a:pt x="0" y="7517"/>
                  </a:lnTo>
                  <a:lnTo>
                    <a:pt x="130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53"/>
            <p:cNvSpPr/>
            <p:nvPr/>
          </p:nvSpPr>
          <p:spPr>
            <a:xfrm>
              <a:off x="5382450" y="4241650"/>
              <a:ext cx="349275" cy="201675"/>
            </a:xfrm>
            <a:custGeom>
              <a:rect b="b" l="l" r="r" t="t"/>
              <a:pathLst>
                <a:path extrusionOk="0" h="8067" w="13971">
                  <a:moveTo>
                    <a:pt x="13970" y="724"/>
                  </a:moveTo>
                  <a:lnTo>
                    <a:pt x="1255" y="8066"/>
                  </a:lnTo>
                  <a:lnTo>
                    <a:pt x="0" y="7341"/>
                  </a:lnTo>
                  <a:lnTo>
                    <a:pt x="127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53"/>
            <p:cNvSpPr/>
            <p:nvPr/>
          </p:nvSpPr>
          <p:spPr>
            <a:xfrm>
              <a:off x="4382750" y="3832575"/>
              <a:ext cx="1465600" cy="875925"/>
            </a:xfrm>
            <a:custGeom>
              <a:rect b="b" l="l" r="r" t="t"/>
              <a:pathLst>
                <a:path extrusionOk="0" h="35037" w="58624">
                  <a:moveTo>
                    <a:pt x="0" y="30409"/>
                  </a:moveTo>
                  <a:lnTo>
                    <a:pt x="6233" y="29864"/>
                  </a:lnTo>
                  <a:cubicBezTo>
                    <a:pt x="9934" y="29541"/>
                    <a:pt x="12756" y="27782"/>
                    <a:pt x="13029" y="25628"/>
                  </a:cubicBezTo>
                  <a:lnTo>
                    <a:pt x="14146" y="16813"/>
                  </a:lnTo>
                  <a:cubicBezTo>
                    <a:pt x="14382" y="14960"/>
                    <a:pt x="16513" y="13367"/>
                    <a:pt x="19559" y="12770"/>
                  </a:cubicBezTo>
                  <a:lnTo>
                    <a:pt x="29903" y="10739"/>
                  </a:lnTo>
                  <a:cubicBezTo>
                    <a:pt x="33558" y="10023"/>
                    <a:pt x="35809" y="7901"/>
                    <a:pt x="35255" y="5697"/>
                  </a:cubicBezTo>
                  <a:lnTo>
                    <a:pt x="35255" y="5697"/>
                  </a:lnTo>
                  <a:cubicBezTo>
                    <a:pt x="34484" y="2628"/>
                    <a:pt x="39054" y="0"/>
                    <a:pt x="44365" y="457"/>
                  </a:cubicBezTo>
                  <a:lnTo>
                    <a:pt x="50202" y="959"/>
                  </a:lnTo>
                  <a:lnTo>
                    <a:pt x="58624" y="5819"/>
                  </a:lnTo>
                  <a:lnTo>
                    <a:pt x="8018" y="35037"/>
                  </a:lnTo>
                  <a:close/>
                </a:path>
              </a:pathLst>
            </a:custGeom>
            <a:gradFill>
              <a:gsLst>
                <a:gs pos="0">
                  <a:schemeClr val="accent6"/>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53"/>
            <p:cNvSpPr/>
            <p:nvPr/>
          </p:nvSpPr>
          <p:spPr>
            <a:xfrm>
              <a:off x="4515200" y="3876125"/>
              <a:ext cx="1333125" cy="832375"/>
            </a:xfrm>
            <a:custGeom>
              <a:rect b="b" l="l" r="r" t="t"/>
              <a:pathLst>
                <a:path extrusionOk="0" h="33295" w="53325">
                  <a:moveTo>
                    <a:pt x="2720" y="33295"/>
                  </a:moveTo>
                  <a:lnTo>
                    <a:pt x="653" y="23441"/>
                  </a:lnTo>
                  <a:cubicBezTo>
                    <a:pt x="1" y="20336"/>
                    <a:pt x="3240" y="17331"/>
                    <a:pt x="8448" y="16470"/>
                  </a:cubicBezTo>
                  <a:cubicBezTo>
                    <a:pt x="8648" y="16436"/>
                    <a:pt x="8851" y="16406"/>
                    <a:pt x="9055" y="16377"/>
                  </a:cubicBezTo>
                  <a:lnTo>
                    <a:pt x="9055" y="16377"/>
                  </a:lnTo>
                  <a:cubicBezTo>
                    <a:pt x="14787" y="15604"/>
                    <a:pt x="19133" y="12903"/>
                    <a:pt x="20049" y="9547"/>
                  </a:cubicBezTo>
                  <a:lnTo>
                    <a:pt x="20952" y="6235"/>
                  </a:lnTo>
                  <a:cubicBezTo>
                    <a:pt x="21450" y="4412"/>
                    <a:pt x="23093" y="2827"/>
                    <a:pt x="25429" y="1719"/>
                  </a:cubicBezTo>
                  <a:cubicBezTo>
                    <a:pt x="28279" y="367"/>
                    <a:pt x="32168" y="1"/>
                    <a:pt x="35665" y="674"/>
                  </a:cubicBezTo>
                  <a:lnTo>
                    <a:pt x="53324" y="4079"/>
                  </a:lnTo>
                  <a:close/>
                </a:path>
              </a:pathLst>
            </a:custGeom>
            <a:gradFill>
              <a:gsLst>
                <a:gs pos="0">
                  <a:srgbClr val="FFFFFF">
                    <a:alpha val="11372"/>
                  </a:srgbClr>
                </a:gs>
                <a:gs pos="66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53"/>
            <p:cNvSpPr/>
            <p:nvPr/>
          </p:nvSpPr>
          <p:spPr>
            <a:xfrm>
              <a:off x="3997625" y="4368550"/>
              <a:ext cx="587250" cy="342825"/>
            </a:xfrm>
            <a:custGeom>
              <a:rect b="b" l="l" r="r" t="t"/>
              <a:pathLst>
                <a:path extrusionOk="0" h="13713" w="23490">
                  <a:moveTo>
                    <a:pt x="134" y="0"/>
                  </a:moveTo>
                  <a:lnTo>
                    <a:pt x="1" y="229"/>
                  </a:lnTo>
                  <a:lnTo>
                    <a:pt x="23356" y="13713"/>
                  </a:lnTo>
                  <a:lnTo>
                    <a:pt x="23489" y="13484"/>
                  </a:lnTo>
                  <a:lnTo>
                    <a:pt x="1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53"/>
            <p:cNvSpPr/>
            <p:nvPr/>
          </p:nvSpPr>
          <p:spPr>
            <a:xfrm>
              <a:off x="4178350" y="4264125"/>
              <a:ext cx="587225" cy="342825"/>
            </a:xfrm>
            <a:custGeom>
              <a:rect b="b" l="l" r="r" t="t"/>
              <a:pathLst>
                <a:path extrusionOk="0" h="13713" w="23489">
                  <a:moveTo>
                    <a:pt x="133" y="1"/>
                  </a:moveTo>
                  <a:lnTo>
                    <a:pt x="0" y="229"/>
                  </a:lnTo>
                  <a:lnTo>
                    <a:pt x="23357" y="13713"/>
                  </a:lnTo>
                  <a:lnTo>
                    <a:pt x="23489" y="13484"/>
                  </a:lnTo>
                  <a:lnTo>
                    <a:pt x="1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53"/>
            <p:cNvSpPr/>
            <p:nvPr/>
          </p:nvSpPr>
          <p:spPr>
            <a:xfrm>
              <a:off x="4359100" y="4159825"/>
              <a:ext cx="587225" cy="342875"/>
            </a:xfrm>
            <a:custGeom>
              <a:rect b="b" l="l" r="r" t="t"/>
              <a:pathLst>
                <a:path extrusionOk="0" h="13715" w="23489">
                  <a:moveTo>
                    <a:pt x="133" y="0"/>
                  </a:moveTo>
                  <a:lnTo>
                    <a:pt x="0" y="231"/>
                  </a:lnTo>
                  <a:lnTo>
                    <a:pt x="23357" y="13714"/>
                  </a:lnTo>
                  <a:lnTo>
                    <a:pt x="23489" y="13486"/>
                  </a:lnTo>
                  <a:lnTo>
                    <a:pt x="13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53"/>
            <p:cNvSpPr/>
            <p:nvPr/>
          </p:nvSpPr>
          <p:spPr>
            <a:xfrm>
              <a:off x="4539800" y="4055450"/>
              <a:ext cx="587250" cy="342825"/>
            </a:xfrm>
            <a:custGeom>
              <a:rect b="b" l="l" r="r" t="t"/>
              <a:pathLst>
                <a:path extrusionOk="0" h="13713" w="23490">
                  <a:moveTo>
                    <a:pt x="134" y="0"/>
                  </a:moveTo>
                  <a:lnTo>
                    <a:pt x="1" y="229"/>
                  </a:lnTo>
                  <a:lnTo>
                    <a:pt x="23356" y="13713"/>
                  </a:lnTo>
                  <a:lnTo>
                    <a:pt x="23490" y="13484"/>
                  </a:lnTo>
                  <a:lnTo>
                    <a:pt x="13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53"/>
            <p:cNvSpPr/>
            <p:nvPr/>
          </p:nvSpPr>
          <p:spPr>
            <a:xfrm>
              <a:off x="4720600" y="3951175"/>
              <a:ext cx="587200" cy="342825"/>
            </a:xfrm>
            <a:custGeom>
              <a:rect b="b" l="l" r="r" t="t"/>
              <a:pathLst>
                <a:path extrusionOk="0" h="13713" w="23488">
                  <a:moveTo>
                    <a:pt x="132" y="1"/>
                  </a:moveTo>
                  <a:lnTo>
                    <a:pt x="0" y="229"/>
                  </a:lnTo>
                  <a:lnTo>
                    <a:pt x="23356" y="13713"/>
                  </a:lnTo>
                  <a:lnTo>
                    <a:pt x="23488" y="13484"/>
                  </a:lnTo>
                  <a:lnTo>
                    <a:pt x="1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53"/>
            <p:cNvSpPr/>
            <p:nvPr/>
          </p:nvSpPr>
          <p:spPr>
            <a:xfrm>
              <a:off x="4901325" y="3846800"/>
              <a:ext cx="587200" cy="342825"/>
            </a:xfrm>
            <a:custGeom>
              <a:rect b="b" l="l" r="r" t="t"/>
              <a:pathLst>
                <a:path extrusionOk="0" h="13713" w="23488">
                  <a:moveTo>
                    <a:pt x="132" y="0"/>
                  </a:moveTo>
                  <a:lnTo>
                    <a:pt x="0" y="229"/>
                  </a:lnTo>
                  <a:lnTo>
                    <a:pt x="23356" y="13713"/>
                  </a:lnTo>
                  <a:lnTo>
                    <a:pt x="23487" y="13484"/>
                  </a:lnTo>
                  <a:lnTo>
                    <a:pt x="1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53"/>
            <p:cNvSpPr/>
            <p:nvPr/>
          </p:nvSpPr>
          <p:spPr>
            <a:xfrm>
              <a:off x="5082025" y="3742450"/>
              <a:ext cx="587250" cy="342850"/>
            </a:xfrm>
            <a:custGeom>
              <a:rect b="b" l="l" r="r" t="t"/>
              <a:pathLst>
                <a:path extrusionOk="0" h="13714" w="23490">
                  <a:moveTo>
                    <a:pt x="132" y="1"/>
                  </a:moveTo>
                  <a:lnTo>
                    <a:pt x="1" y="229"/>
                  </a:lnTo>
                  <a:lnTo>
                    <a:pt x="23358" y="13713"/>
                  </a:lnTo>
                  <a:lnTo>
                    <a:pt x="23489" y="13485"/>
                  </a:lnTo>
                  <a:lnTo>
                    <a:pt x="1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53"/>
            <p:cNvSpPr/>
            <p:nvPr/>
          </p:nvSpPr>
          <p:spPr>
            <a:xfrm>
              <a:off x="5262775" y="3638075"/>
              <a:ext cx="587200" cy="342875"/>
            </a:xfrm>
            <a:custGeom>
              <a:rect b="b" l="l" r="r" t="t"/>
              <a:pathLst>
                <a:path extrusionOk="0" h="13715" w="23488">
                  <a:moveTo>
                    <a:pt x="132" y="1"/>
                  </a:moveTo>
                  <a:lnTo>
                    <a:pt x="1" y="231"/>
                  </a:lnTo>
                  <a:lnTo>
                    <a:pt x="23356" y="13715"/>
                  </a:lnTo>
                  <a:lnTo>
                    <a:pt x="23488" y="13486"/>
                  </a:lnTo>
                  <a:lnTo>
                    <a:pt x="1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53"/>
            <p:cNvSpPr/>
            <p:nvPr/>
          </p:nvSpPr>
          <p:spPr>
            <a:xfrm>
              <a:off x="4044150" y="4292925"/>
              <a:ext cx="159050" cy="91850"/>
            </a:xfrm>
            <a:custGeom>
              <a:rect b="b" l="l" r="r" t="t"/>
              <a:pathLst>
                <a:path extrusionOk="0" h="3674" w="6362">
                  <a:moveTo>
                    <a:pt x="4708" y="1"/>
                  </a:moveTo>
                  <a:lnTo>
                    <a:pt x="0" y="2718"/>
                  </a:lnTo>
                  <a:lnTo>
                    <a:pt x="1655" y="3673"/>
                  </a:lnTo>
                  <a:lnTo>
                    <a:pt x="6361" y="956"/>
                  </a:lnTo>
                  <a:lnTo>
                    <a:pt x="47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53"/>
            <p:cNvSpPr/>
            <p:nvPr/>
          </p:nvSpPr>
          <p:spPr>
            <a:xfrm>
              <a:off x="4583975" y="4708250"/>
              <a:ext cx="86075" cy="49725"/>
            </a:xfrm>
            <a:custGeom>
              <a:rect b="b" l="l" r="r" t="t"/>
              <a:pathLst>
                <a:path extrusionOk="0" h="1989" w="3443">
                  <a:moveTo>
                    <a:pt x="1788" y="0"/>
                  </a:moveTo>
                  <a:lnTo>
                    <a:pt x="1" y="1033"/>
                  </a:lnTo>
                  <a:lnTo>
                    <a:pt x="1654" y="1988"/>
                  </a:lnTo>
                  <a:lnTo>
                    <a:pt x="3443" y="954"/>
                  </a:lnTo>
                  <a:lnTo>
                    <a:pt x="17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53"/>
            <p:cNvSpPr/>
            <p:nvPr/>
          </p:nvSpPr>
          <p:spPr>
            <a:xfrm>
              <a:off x="4764075" y="4604250"/>
              <a:ext cx="86100" cy="49725"/>
            </a:xfrm>
            <a:custGeom>
              <a:rect b="b" l="l" r="r" t="t"/>
              <a:pathLst>
                <a:path extrusionOk="0" h="1989" w="3444">
                  <a:moveTo>
                    <a:pt x="1790" y="0"/>
                  </a:moveTo>
                  <a:lnTo>
                    <a:pt x="1" y="1033"/>
                  </a:lnTo>
                  <a:lnTo>
                    <a:pt x="1655" y="1988"/>
                  </a:lnTo>
                  <a:lnTo>
                    <a:pt x="3443" y="954"/>
                  </a:lnTo>
                  <a:lnTo>
                    <a:pt x="17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53"/>
            <p:cNvSpPr/>
            <p:nvPr/>
          </p:nvSpPr>
          <p:spPr>
            <a:xfrm>
              <a:off x="4944225" y="4500250"/>
              <a:ext cx="86100" cy="49725"/>
            </a:xfrm>
            <a:custGeom>
              <a:rect b="b" l="l" r="r" t="t"/>
              <a:pathLst>
                <a:path extrusionOk="0" h="1989" w="3444">
                  <a:moveTo>
                    <a:pt x="1789" y="0"/>
                  </a:moveTo>
                  <a:lnTo>
                    <a:pt x="1" y="1033"/>
                  </a:lnTo>
                  <a:lnTo>
                    <a:pt x="1654" y="1988"/>
                  </a:lnTo>
                  <a:lnTo>
                    <a:pt x="3443" y="956"/>
                  </a:lnTo>
                  <a:lnTo>
                    <a:pt x="1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53"/>
            <p:cNvSpPr/>
            <p:nvPr/>
          </p:nvSpPr>
          <p:spPr>
            <a:xfrm>
              <a:off x="5124350" y="4396250"/>
              <a:ext cx="86075" cy="49725"/>
            </a:xfrm>
            <a:custGeom>
              <a:rect b="b" l="l" r="r" t="t"/>
              <a:pathLst>
                <a:path extrusionOk="0" h="1989" w="3443">
                  <a:moveTo>
                    <a:pt x="1789" y="0"/>
                  </a:moveTo>
                  <a:lnTo>
                    <a:pt x="0" y="1033"/>
                  </a:lnTo>
                  <a:lnTo>
                    <a:pt x="1655" y="1988"/>
                  </a:lnTo>
                  <a:lnTo>
                    <a:pt x="3443" y="956"/>
                  </a:lnTo>
                  <a:lnTo>
                    <a:pt x="17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53"/>
            <p:cNvSpPr/>
            <p:nvPr/>
          </p:nvSpPr>
          <p:spPr>
            <a:xfrm>
              <a:off x="5304450" y="4292250"/>
              <a:ext cx="86125" cy="49725"/>
            </a:xfrm>
            <a:custGeom>
              <a:rect b="b" l="l" r="r" t="t"/>
              <a:pathLst>
                <a:path extrusionOk="0" h="1989" w="3445">
                  <a:moveTo>
                    <a:pt x="1790" y="0"/>
                  </a:moveTo>
                  <a:lnTo>
                    <a:pt x="0" y="1033"/>
                  </a:lnTo>
                  <a:lnTo>
                    <a:pt x="1655" y="1988"/>
                  </a:lnTo>
                  <a:lnTo>
                    <a:pt x="3444" y="956"/>
                  </a:lnTo>
                  <a:lnTo>
                    <a:pt x="17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53"/>
            <p:cNvSpPr/>
            <p:nvPr/>
          </p:nvSpPr>
          <p:spPr>
            <a:xfrm>
              <a:off x="5484600" y="4188250"/>
              <a:ext cx="86075" cy="49700"/>
            </a:xfrm>
            <a:custGeom>
              <a:rect b="b" l="l" r="r" t="t"/>
              <a:pathLst>
                <a:path extrusionOk="0" h="1988" w="3443">
                  <a:moveTo>
                    <a:pt x="1790" y="0"/>
                  </a:moveTo>
                  <a:lnTo>
                    <a:pt x="0" y="1033"/>
                  </a:lnTo>
                  <a:lnTo>
                    <a:pt x="1653" y="1988"/>
                  </a:lnTo>
                  <a:lnTo>
                    <a:pt x="3443" y="956"/>
                  </a:lnTo>
                  <a:lnTo>
                    <a:pt x="17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53"/>
            <p:cNvSpPr/>
            <p:nvPr/>
          </p:nvSpPr>
          <p:spPr>
            <a:xfrm>
              <a:off x="5664700" y="4084250"/>
              <a:ext cx="86125" cy="49700"/>
            </a:xfrm>
            <a:custGeom>
              <a:rect b="b" l="l" r="r" t="t"/>
              <a:pathLst>
                <a:path extrusionOk="0" h="1988" w="3445">
                  <a:moveTo>
                    <a:pt x="1790" y="0"/>
                  </a:moveTo>
                  <a:lnTo>
                    <a:pt x="1" y="1034"/>
                  </a:lnTo>
                  <a:lnTo>
                    <a:pt x="1655" y="1988"/>
                  </a:lnTo>
                  <a:lnTo>
                    <a:pt x="3445" y="956"/>
                  </a:lnTo>
                  <a:lnTo>
                    <a:pt x="17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53"/>
            <p:cNvSpPr/>
            <p:nvPr/>
          </p:nvSpPr>
          <p:spPr>
            <a:xfrm>
              <a:off x="5844850" y="3980275"/>
              <a:ext cx="86075" cy="49675"/>
            </a:xfrm>
            <a:custGeom>
              <a:rect b="b" l="l" r="r" t="t"/>
              <a:pathLst>
                <a:path extrusionOk="0" h="1987" w="3443">
                  <a:moveTo>
                    <a:pt x="1790" y="1"/>
                  </a:moveTo>
                  <a:lnTo>
                    <a:pt x="1" y="1033"/>
                  </a:lnTo>
                  <a:lnTo>
                    <a:pt x="1654" y="1987"/>
                  </a:lnTo>
                  <a:lnTo>
                    <a:pt x="3443" y="955"/>
                  </a:lnTo>
                  <a:lnTo>
                    <a:pt x="17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53"/>
            <p:cNvSpPr/>
            <p:nvPr/>
          </p:nvSpPr>
          <p:spPr>
            <a:xfrm>
              <a:off x="4405600" y="4084250"/>
              <a:ext cx="159050" cy="91825"/>
            </a:xfrm>
            <a:custGeom>
              <a:rect b="b" l="l" r="r" t="t"/>
              <a:pathLst>
                <a:path extrusionOk="0" h="3673" w="6362">
                  <a:moveTo>
                    <a:pt x="4709" y="0"/>
                  </a:moveTo>
                  <a:lnTo>
                    <a:pt x="1" y="2718"/>
                  </a:lnTo>
                  <a:lnTo>
                    <a:pt x="1655" y="3673"/>
                  </a:lnTo>
                  <a:lnTo>
                    <a:pt x="6362" y="956"/>
                  </a:lnTo>
                  <a:lnTo>
                    <a:pt x="47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53"/>
            <p:cNvSpPr/>
            <p:nvPr/>
          </p:nvSpPr>
          <p:spPr>
            <a:xfrm>
              <a:off x="4767075" y="3875575"/>
              <a:ext cx="159050" cy="91825"/>
            </a:xfrm>
            <a:custGeom>
              <a:rect b="b" l="l" r="r" t="t"/>
              <a:pathLst>
                <a:path extrusionOk="0" h="3673" w="6362">
                  <a:moveTo>
                    <a:pt x="4708" y="0"/>
                  </a:moveTo>
                  <a:lnTo>
                    <a:pt x="0" y="2717"/>
                  </a:lnTo>
                  <a:lnTo>
                    <a:pt x="1655" y="3673"/>
                  </a:lnTo>
                  <a:lnTo>
                    <a:pt x="6362" y="954"/>
                  </a:lnTo>
                  <a:lnTo>
                    <a:pt x="47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53"/>
            <p:cNvSpPr/>
            <p:nvPr/>
          </p:nvSpPr>
          <p:spPr>
            <a:xfrm>
              <a:off x="5128550" y="3666850"/>
              <a:ext cx="159050" cy="91825"/>
            </a:xfrm>
            <a:custGeom>
              <a:rect b="b" l="l" r="r" t="t"/>
              <a:pathLst>
                <a:path extrusionOk="0" h="3673" w="6362">
                  <a:moveTo>
                    <a:pt x="4708" y="0"/>
                  </a:moveTo>
                  <a:lnTo>
                    <a:pt x="0" y="2719"/>
                  </a:lnTo>
                  <a:lnTo>
                    <a:pt x="1655" y="3673"/>
                  </a:lnTo>
                  <a:lnTo>
                    <a:pt x="6361" y="955"/>
                  </a:lnTo>
                  <a:lnTo>
                    <a:pt x="47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53"/>
            <p:cNvSpPr/>
            <p:nvPr/>
          </p:nvSpPr>
          <p:spPr>
            <a:xfrm>
              <a:off x="3927625" y="4390900"/>
              <a:ext cx="55750" cy="29375"/>
            </a:xfrm>
            <a:custGeom>
              <a:rect b="b" l="l" r="r" t="t"/>
              <a:pathLst>
                <a:path extrusionOk="0" h="1175" w="2230">
                  <a:moveTo>
                    <a:pt x="1116" y="1"/>
                  </a:moveTo>
                  <a:cubicBezTo>
                    <a:pt x="856" y="1"/>
                    <a:pt x="596" y="58"/>
                    <a:pt x="397" y="172"/>
                  </a:cubicBezTo>
                  <a:cubicBezTo>
                    <a:pt x="0" y="402"/>
                    <a:pt x="0" y="773"/>
                    <a:pt x="397" y="1002"/>
                  </a:cubicBezTo>
                  <a:cubicBezTo>
                    <a:pt x="595" y="1117"/>
                    <a:pt x="855" y="1174"/>
                    <a:pt x="1115" y="1174"/>
                  </a:cubicBezTo>
                  <a:cubicBezTo>
                    <a:pt x="1375" y="1174"/>
                    <a:pt x="1635" y="1117"/>
                    <a:pt x="1833" y="1002"/>
                  </a:cubicBezTo>
                  <a:cubicBezTo>
                    <a:pt x="2230" y="773"/>
                    <a:pt x="2230" y="402"/>
                    <a:pt x="1833" y="172"/>
                  </a:cubicBezTo>
                  <a:cubicBezTo>
                    <a:pt x="1635" y="58"/>
                    <a:pt x="1375" y="1"/>
                    <a:pt x="1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53"/>
            <p:cNvSpPr/>
            <p:nvPr/>
          </p:nvSpPr>
          <p:spPr>
            <a:xfrm>
              <a:off x="3986150" y="4423275"/>
              <a:ext cx="50825" cy="29350"/>
            </a:xfrm>
            <a:custGeom>
              <a:rect b="b" l="l" r="r" t="t"/>
              <a:pathLst>
                <a:path extrusionOk="0" h="1174" w="2033">
                  <a:moveTo>
                    <a:pt x="1017" y="0"/>
                  </a:moveTo>
                  <a:cubicBezTo>
                    <a:pt x="455" y="0"/>
                    <a:pt x="1" y="262"/>
                    <a:pt x="1" y="586"/>
                  </a:cubicBezTo>
                  <a:cubicBezTo>
                    <a:pt x="1" y="910"/>
                    <a:pt x="455" y="1173"/>
                    <a:pt x="1017" y="1173"/>
                  </a:cubicBezTo>
                  <a:cubicBezTo>
                    <a:pt x="1577" y="1173"/>
                    <a:pt x="2032" y="910"/>
                    <a:pt x="2032" y="586"/>
                  </a:cubicBezTo>
                  <a:cubicBezTo>
                    <a:pt x="2032" y="262"/>
                    <a:pt x="1577" y="0"/>
                    <a:pt x="10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53"/>
            <p:cNvSpPr/>
            <p:nvPr/>
          </p:nvSpPr>
          <p:spPr>
            <a:xfrm>
              <a:off x="4039725" y="4455625"/>
              <a:ext cx="55800" cy="29325"/>
            </a:xfrm>
            <a:custGeom>
              <a:rect b="b" l="l" r="r" t="t"/>
              <a:pathLst>
                <a:path extrusionOk="0" h="1173" w="2232">
                  <a:moveTo>
                    <a:pt x="1116" y="0"/>
                  </a:moveTo>
                  <a:cubicBezTo>
                    <a:pt x="856" y="0"/>
                    <a:pt x="596" y="57"/>
                    <a:pt x="398" y="172"/>
                  </a:cubicBezTo>
                  <a:cubicBezTo>
                    <a:pt x="0" y="400"/>
                    <a:pt x="2" y="773"/>
                    <a:pt x="398" y="1001"/>
                  </a:cubicBezTo>
                  <a:cubicBezTo>
                    <a:pt x="596" y="1116"/>
                    <a:pt x="855" y="1173"/>
                    <a:pt x="1115" y="1173"/>
                  </a:cubicBezTo>
                  <a:cubicBezTo>
                    <a:pt x="1375" y="1173"/>
                    <a:pt x="1636" y="1116"/>
                    <a:pt x="1835" y="1001"/>
                  </a:cubicBezTo>
                  <a:cubicBezTo>
                    <a:pt x="2231" y="773"/>
                    <a:pt x="2231" y="402"/>
                    <a:pt x="1835" y="172"/>
                  </a:cubicBezTo>
                  <a:cubicBezTo>
                    <a:pt x="1636" y="57"/>
                    <a:pt x="1376" y="0"/>
                    <a:pt x="1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53"/>
            <p:cNvSpPr/>
            <p:nvPr/>
          </p:nvSpPr>
          <p:spPr>
            <a:xfrm>
              <a:off x="4095750" y="4488000"/>
              <a:ext cx="55825" cy="29350"/>
            </a:xfrm>
            <a:custGeom>
              <a:rect b="b" l="l" r="r" t="t"/>
              <a:pathLst>
                <a:path extrusionOk="0" h="1174" w="2233">
                  <a:moveTo>
                    <a:pt x="1116" y="1"/>
                  </a:moveTo>
                  <a:cubicBezTo>
                    <a:pt x="857" y="1"/>
                    <a:pt x="597" y="58"/>
                    <a:pt x="399" y="173"/>
                  </a:cubicBezTo>
                  <a:cubicBezTo>
                    <a:pt x="1" y="401"/>
                    <a:pt x="3" y="772"/>
                    <a:pt x="399" y="1002"/>
                  </a:cubicBezTo>
                  <a:cubicBezTo>
                    <a:pt x="597" y="1116"/>
                    <a:pt x="857" y="1174"/>
                    <a:pt x="1117" y="1174"/>
                  </a:cubicBezTo>
                  <a:cubicBezTo>
                    <a:pt x="1377" y="1174"/>
                    <a:pt x="1637" y="1116"/>
                    <a:pt x="1836" y="1002"/>
                  </a:cubicBezTo>
                  <a:cubicBezTo>
                    <a:pt x="2232" y="772"/>
                    <a:pt x="2231" y="401"/>
                    <a:pt x="1836" y="173"/>
                  </a:cubicBezTo>
                  <a:cubicBezTo>
                    <a:pt x="1637" y="58"/>
                    <a:pt x="1377" y="1"/>
                    <a:pt x="1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53"/>
            <p:cNvSpPr/>
            <p:nvPr/>
          </p:nvSpPr>
          <p:spPr>
            <a:xfrm>
              <a:off x="4151850" y="4520375"/>
              <a:ext cx="55775" cy="29325"/>
            </a:xfrm>
            <a:custGeom>
              <a:rect b="b" l="l" r="r" t="t"/>
              <a:pathLst>
                <a:path extrusionOk="0" h="1173" w="2231">
                  <a:moveTo>
                    <a:pt x="1117" y="0"/>
                  </a:moveTo>
                  <a:cubicBezTo>
                    <a:pt x="857" y="0"/>
                    <a:pt x="596" y="58"/>
                    <a:pt x="397" y="172"/>
                  </a:cubicBezTo>
                  <a:cubicBezTo>
                    <a:pt x="1" y="400"/>
                    <a:pt x="2" y="771"/>
                    <a:pt x="397" y="1001"/>
                  </a:cubicBezTo>
                  <a:cubicBezTo>
                    <a:pt x="595" y="1116"/>
                    <a:pt x="855" y="1173"/>
                    <a:pt x="1115" y="1173"/>
                  </a:cubicBezTo>
                  <a:cubicBezTo>
                    <a:pt x="1375" y="1173"/>
                    <a:pt x="1635" y="1116"/>
                    <a:pt x="1834" y="1001"/>
                  </a:cubicBezTo>
                  <a:cubicBezTo>
                    <a:pt x="2230" y="773"/>
                    <a:pt x="2230" y="400"/>
                    <a:pt x="1834" y="172"/>
                  </a:cubicBezTo>
                  <a:cubicBezTo>
                    <a:pt x="1636" y="58"/>
                    <a:pt x="1377" y="0"/>
                    <a:pt x="11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53"/>
            <p:cNvSpPr/>
            <p:nvPr/>
          </p:nvSpPr>
          <p:spPr>
            <a:xfrm>
              <a:off x="4207900" y="4552725"/>
              <a:ext cx="55775" cy="29350"/>
            </a:xfrm>
            <a:custGeom>
              <a:rect b="b" l="l" r="r" t="t"/>
              <a:pathLst>
                <a:path extrusionOk="0" h="1174" w="2231">
                  <a:moveTo>
                    <a:pt x="1116" y="1"/>
                  </a:moveTo>
                  <a:cubicBezTo>
                    <a:pt x="856" y="1"/>
                    <a:pt x="596" y="58"/>
                    <a:pt x="397" y="172"/>
                  </a:cubicBezTo>
                  <a:cubicBezTo>
                    <a:pt x="0" y="401"/>
                    <a:pt x="2" y="773"/>
                    <a:pt x="397" y="1002"/>
                  </a:cubicBezTo>
                  <a:cubicBezTo>
                    <a:pt x="595" y="1116"/>
                    <a:pt x="855" y="1173"/>
                    <a:pt x="1115" y="1173"/>
                  </a:cubicBezTo>
                  <a:cubicBezTo>
                    <a:pt x="1375" y="1173"/>
                    <a:pt x="1635" y="1116"/>
                    <a:pt x="1834" y="1002"/>
                  </a:cubicBezTo>
                  <a:cubicBezTo>
                    <a:pt x="2230" y="773"/>
                    <a:pt x="2230" y="402"/>
                    <a:pt x="1834" y="172"/>
                  </a:cubicBezTo>
                  <a:cubicBezTo>
                    <a:pt x="1635" y="58"/>
                    <a:pt x="1376" y="1"/>
                    <a:pt x="1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53"/>
            <p:cNvSpPr/>
            <p:nvPr/>
          </p:nvSpPr>
          <p:spPr>
            <a:xfrm>
              <a:off x="4263950" y="4585100"/>
              <a:ext cx="55775" cy="29325"/>
            </a:xfrm>
            <a:custGeom>
              <a:rect b="b" l="l" r="r" t="t"/>
              <a:pathLst>
                <a:path extrusionOk="0" h="1173" w="2231">
                  <a:moveTo>
                    <a:pt x="1116" y="0"/>
                  </a:moveTo>
                  <a:cubicBezTo>
                    <a:pt x="856" y="0"/>
                    <a:pt x="596" y="57"/>
                    <a:pt x="397" y="172"/>
                  </a:cubicBezTo>
                  <a:cubicBezTo>
                    <a:pt x="0" y="402"/>
                    <a:pt x="0" y="772"/>
                    <a:pt x="397" y="1001"/>
                  </a:cubicBezTo>
                  <a:cubicBezTo>
                    <a:pt x="595" y="1115"/>
                    <a:pt x="855" y="1173"/>
                    <a:pt x="1115" y="1173"/>
                  </a:cubicBezTo>
                  <a:cubicBezTo>
                    <a:pt x="1375" y="1173"/>
                    <a:pt x="1635" y="1115"/>
                    <a:pt x="1834" y="1001"/>
                  </a:cubicBezTo>
                  <a:cubicBezTo>
                    <a:pt x="2230" y="772"/>
                    <a:pt x="2230" y="402"/>
                    <a:pt x="1834" y="172"/>
                  </a:cubicBezTo>
                  <a:cubicBezTo>
                    <a:pt x="1635" y="57"/>
                    <a:pt x="1376" y="0"/>
                    <a:pt x="1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53"/>
            <p:cNvSpPr/>
            <p:nvPr/>
          </p:nvSpPr>
          <p:spPr>
            <a:xfrm>
              <a:off x="5322075" y="3595875"/>
              <a:ext cx="55775" cy="29325"/>
            </a:xfrm>
            <a:custGeom>
              <a:rect b="b" l="l" r="r" t="t"/>
              <a:pathLst>
                <a:path extrusionOk="0" h="1173" w="2231">
                  <a:moveTo>
                    <a:pt x="1117" y="0"/>
                  </a:moveTo>
                  <a:cubicBezTo>
                    <a:pt x="857" y="0"/>
                    <a:pt x="597" y="58"/>
                    <a:pt x="399" y="172"/>
                  </a:cubicBezTo>
                  <a:cubicBezTo>
                    <a:pt x="1" y="400"/>
                    <a:pt x="2" y="773"/>
                    <a:pt x="399" y="1001"/>
                  </a:cubicBezTo>
                  <a:cubicBezTo>
                    <a:pt x="597" y="1116"/>
                    <a:pt x="856" y="1173"/>
                    <a:pt x="1116" y="1173"/>
                  </a:cubicBezTo>
                  <a:cubicBezTo>
                    <a:pt x="1376" y="1173"/>
                    <a:pt x="1637" y="1116"/>
                    <a:pt x="1836" y="1001"/>
                  </a:cubicBezTo>
                  <a:cubicBezTo>
                    <a:pt x="2231" y="773"/>
                    <a:pt x="2231" y="400"/>
                    <a:pt x="1836" y="172"/>
                  </a:cubicBezTo>
                  <a:cubicBezTo>
                    <a:pt x="1637" y="58"/>
                    <a:pt x="1377" y="0"/>
                    <a:pt x="11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53"/>
            <p:cNvSpPr/>
            <p:nvPr/>
          </p:nvSpPr>
          <p:spPr>
            <a:xfrm>
              <a:off x="5378125" y="3628225"/>
              <a:ext cx="55825" cy="29350"/>
            </a:xfrm>
            <a:custGeom>
              <a:rect b="b" l="l" r="r" t="t"/>
              <a:pathLst>
                <a:path extrusionOk="0" h="1174" w="2233">
                  <a:moveTo>
                    <a:pt x="1117" y="1"/>
                  </a:moveTo>
                  <a:cubicBezTo>
                    <a:pt x="857" y="1"/>
                    <a:pt x="597" y="58"/>
                    <a:pt x="399" y="172"/>
                  </a:cubicBezTo>
                  <a:cubicBezTo>
                    <a:pt x="1" y="402"/>
                    <a:pt x="2" y="773"/>
                    <a:pt x="399" y="1002"/>
                  </a:cubicBezTo>
                  <a:cubicBezTo>
                    <a:pt x="597" y="1116"/>
                    <a:pt x="857" y="1173"/>
                    <a:pt x="1117" y="1173"/>
                  </a:cubicBezTo>
                  <a:cubicBezTo>
                    <a:pt x="1377" y="1173"/>
                    <a:pt x="1637" y="1116"/>
                    <a:pt x="1836" y="1002"/>
                  </a:cubicBezTo>
                  <a:cubicBezTo>
                    <a:pt x="2232" y="775"/>
                    <a:pt x="2231" y="402"/>
                    <a:pt x="1836" y="172"/>
                  </a:cubicBezTo>
                  <a:cubicBezTo>
                    <a:pt x="1637" y="58"/>
                    <a:pt x="1377" y="1"/>
                    <a:pt x="11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53"/>
            <p:cNvSpPr/>
            <p:nvPr/>
          </p:nvSpPr>
          <p:spPr>
            <a:xfrm>
              <a:off x="5434175" y="3660600"/>
              <a:ext cx="55825" cy="29350"/>
            </a:xfrm>
            <a:custGeom>
              <a:rect b="b" l="l" r="r" t="t"/>
              <a:pathLst>
                <a:path extrusionOk="0" h="1174" w="2233">
                  <a:moveTo>
                    <a:pt x="1117" y="0"/>
                  </a:moveTo>
                  <a:cubicBezTo>
                    <a:pt x="857" y="0"/>
                    <a:pt x="597" y="57"/>
                    <a:pt x="399" y="171"/>
                  </a:cubicBezTo>
                  <a:cubicBezTo>
                    <a:pt x="1" y="402"/>
                    <a:pt x="2" y="772"/>
                    <a:pt x="399" y="1001"/>
                  </a:cubicBezTo>
                  <a:cubicBezTo>
                    <a:pt x="597" y="1116"/>
                    <a:pt x="856" y="1174"/>
                    <a:pt x="1116" y="1174"/>
                  </a:cubicBezTo>
                  <a:cubicBezTo>
                    <a:pt x="1376" y="1174"/>
                    <a:pt x="1637" y="1116"/>
                    <a:pt x="1836" y="1001"/>
                  </a:cubicBezTo>
                  <a:cubicBezTo>
                    <a:pt x="2232" y="772"/>
                    <a:pt x="2231" y="402"/>
                    <a:pt x="1836" y="171"/>
                  </a:cubicBezTo>
                  <a:cubicBezTo>
                    <a:pt x="1637" y="57"/>
                    <a:pt x="1377" y="0"/>
                    <a:pt x="11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53"/>
            <p:cNvSpPr/>
            <p:nvPr/>
          </p:nvSpPr>
          <p:spPr>
            <a:xfrm>
              <a:off x="5490275" y="3692950"/>
              <a:ext cx="55775" cy="29375"/>
            </a:xfrm>
            <a:custGeom>
              <a:rect b="b" l="l" r="r" t="t"/>
              <a:pathLst>
                <a:path extrusionOk="0" h="1175" w="2231">
                  <a:moveTo>
                    <a:pt x="1116" y="1"/>
                  </a:moveTo>
                  <a:cubicBezTo>
                    <a:pt x="856" y="1"/>
                    <a:pt x="596" y="58"/>
                    <a:pt x="397" y="173"/>
                  </a:cubicBezTo>
                  <a:cubicBezTo>
                    <a:pt x="0" y="402"/>
                    <a:pt x="0" y="773"/>
                    <a:pt x="397" y="1003"/>
                  </a:cubicBezTo>
                  <a:cubicBezTo>
                    <a:pt x="595" y="1117"/>
                    <a:pt x="855" y="1174"/>
                    <a:pt x="1115" y="1174"/>
                  </a:cubicBezTo>
                  <a:cubicBezTo>
                    <a:pt x="1375" y="1174"/>
                    <a:pt x="1635" y="1117"/>
                    <a:pt x="1834" y="1003"/>
                  </a:cubicBezTo>
                  <a:cubicBezTo>
                    <a:pt x="2230" y="773"/>
                    <a:pt x="2230" y="402"/>
                    <a:pt x="1834" y="173"/>
                  </a:cubicBezTo>
                  <a:cubicBezTo>
                    <a:pt x="1636" y="58"/>
                    <a:pt x="1376" y="1"/>
                    <a:pt x="1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53"/>
            <p:cNvSpPr/>
            <p:nvPr/>
          </p:nvSpPr>
          <p:spPr>
            <a:xfrm>
              <a:off x="5546325" y="3725350"/>
              <a:ext cx="55775" cy="29325"/>
            </a:xfrm>
            <a:custGeom>
              <a:rect b="b" l="l" r="r" t="t"/>
              <a:pathLst>
                <a:path extrusionOk="0" h="1173" w="2231">
                  <a:moveTo>
                    <a:pt x="1116" y="0"/>
                  </a:moveTo>
                  <a:cubicBezTo>
                    <a:pt x="856" y="0"/>
                    <a:pt x="596" y="57"/>
                    <a:pt x="397" y="172"/>
                  </a:cubicBezTo>
                  <a:cubicBezTo>
                    <a:pt x="0" y="400"/>
                    <a:pt x="0" y="771"/>
                    <a:pt x="397" y="1001"/>
                  </a:cubicBezTo>
                  <a:cubicBezTo>
                    <a:pt x="595" y="1116"/>
                    <a:pt x="855" y="1173"/>
                    <a:pt x="1115" y="1173"/>
                  </a:cubicBezTo>
                  <a:cubicBezTo>
                    <a:pt x="1375" y="1173"/>
                    <a:pt x="1635" y="1116"/>
                    <a:pt x="1834" y="1001"/>
                  </a:cubicBezTo>
                  <a:cubicBezTo>
                    <a:pt x="2230" y="771"/>
                    <a:pt x="2229" y="400"/>
                    <a:pt x="1834" y="172"/>
                  </a:cubicBezTo>
                  <a:cubicBezTo>
                    <a:pt x="1636" y="57"/>
                    <a:pt x="1376" y="0"/>
                    <a:pt x="11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53"/>
            <p:cNvSpPr/>
            <p:nvPr/>
          </p:nvSpPr>
          <p:spPr>
            <a:xfrm>
              <a:off x="5602375" y="3757700"/>
              <a:ext cx="55775" cy="29325"/>
            </a:xfrm>
            <a:custGeom>
              <a:rect b="b" l="l" r="r" t="t"/>
              <a:pathLst>
                <a:path extrusionOk="0" h="1173" w="2231">
                  <a:moveTo>
                    <a:pt x="1116" y="1"/>
                  </a:moveTo>
                  <a:cubicBezTo>
                    <a:pt x="856" y="1"/>
                    <a:pt x="596" y="58"/>
                    <a:pt x="397" y="172"/>
                  </a:cubicBezTo>
                  <a:cubicBezTo>
                    <a:pt x="0" y="401"/>
                    <a:pt x="0" y="771"/>
                    <a:pt x="397" y="1002"/>
                  </a:cubicBezTo>
                  <a:cubicBezTo>
                    <a:pt x="595" y="1116"/>
                    <a:pt x="855" y="1173"/>
                    <a:pt x="1115" y="1173"/>
                  </a:cubicBezTo>
                  <a:cubicBezTo>
                    <a:pt x="1375" y="1173"/>
                    <a:pt x="1635" y="1116"/>
                    <a:pt x="1834" y="1002"/>
                  </a:cubicBezTo>
                  <a:cubicBezTo>
                    <a:pt x="2230" y="773"/>
                    <a:pt x="2230" y="401"/>
                    <a:pt x="1834" y="172"/>
                  </a:cubicBezTo>
                  <a:cubicBezTo>
                    <a:pt x="1636" y="58"/>
                    <a:pt x="1376" y="1"/>
                    <a:pt x="11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53"/>
            <p:cNvSpPr/>
            <p:nvPr/>
          </p:nvSpPr>
          <p:spPr>
            <a:xfrm>
              <a:off x="5660925" y="3790075"/>
              <a:ext cx="50800" cy="29300"/>
            </a:xfrm>
            <a:custGeom>
              <a:rect b="b" l="l" r="r" t="t"/>
              <a:pathLst>
                <a:path extrusionOk="0" h="1172" w="2032">
                  <a:moveTo>
                    <a:pt x="1016" y="0"/>
                  </a:moveTo>
                  <a:cubicBezTo>
                    <a:pt x="456" y="0"/>
                    <a:pt x="0" y="262"/>
                    <a:pt x="0" y="586"/>
                  </a:cubicBezTo>
                  <a:cubicBezTo>
                    <a:pt x="0" y="910"/>
                    <a:pt x="456" y="1172"/>
                    <a:pt x="1016" y="1172"/>
                  </a:cubicBezTo>
                  <a:cubicBezTo>
                    <a:pt x="1578" y="1172"/>
                    <a:pt x="2032" y="910"/>
                    <a:pt x="2032" y="586"/>
                  </a:cubicBezTo>
                  <a:cubicBezTo>
                    <a:pt x="2032" y="262"/>
                    <a:pt x="1578" y="0"/>
                    <a:pt x="10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53"/>
            <p:cNvSpPr/>
            <p:nvPr/>
          </p:nvSpPr>
          <p:spPr>
            <a:xfrm>
              <a:off x="4868275" y="5025825"/>
              <a:ext cx="97600" cy="128925"/>
            </a:xfrm>
            <a:custGeom>
              <a:rect b="b" l="l" r="r" t="t"/>
              <a:pathLst>
                <a:path extrusionOk="0" h="5157" w="3904">
                  <a:moveTo>
                    <a:pt x="3208" y="401"/>
                  </a:moveTo>
                  <a:cubicBezTo>
                    <a:pt x="3903" y="802"/>
                    <a:pt x="3903" y="2101"/>
                    <a:pt x="3208" y="3305"/>
                  </a:cubicBezTo>
                  <a:cubicBezTo>
                    <a:pt x="2515" y="4507"/>
                    <a:pt x="1389" y="5156"/>
                    <a:pt x="694" y="4755"/>
                  </a:cubicBezTo>
                  <a:cubicBezTo>
                    <a:pt x="0" y="4355"/>
                    <a:pt x="0" y="3055"/>
                    <a:pt x="694" y="1853"/>
                  </a:cubicBezTo>
                  <a:cubicBezTo>
                    <a:pt x="1389" y="650"/>
                    <a:pt x="2515" y="0"/>
                    <a:pt x="3208" y="401"/>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53"/>
            <p:cNvSpPr/>
            <p:nvPr/>
          </p:nvSpPr>
          <p:spPr>
            <a:xfrm>
              <a:off x="5102875" y="4891875"/>
              <a:ext cx="88925" cy="130975"/>
            </a:xfrm>
            <a:custGeom>
              <a:rect b="b" l="l" r="r" t="t"/>
              <a:pathLst>
                <a:path extrusionOk="0" h="5239" w="3557">
                  <a:moveTo>
                    <a:pt x="3557" y="1593"/>
                  </a:moveTo>
                  <a:cubicBezTo>
                    <a:pt x="3557" y="2727"/>
                    <a:pt x="2760" y="4106"/>
                    <a:pt x="1779" y="4672"/>
                  </a:cubicBezTo>
                  <a:cubicBezTo>
                    <a:pt x="797" y="5238"/>
                    <a:pt x="1" y="4780"/>
                    <a:pt x="1" y="3646"/>
                  </a:cubicBezTo>
                  <a:cubicBezTo>
                    <a:pt x="1" y="2512"/>
                    <a:pt x="795" y="1134"/>
                    <a:pt x="1779" y="567"/>
                  </a:cubicBezTo>
                  <a:cubicBezTo>
                    <a:pt x="2762" y="1"/>
                    <a:pt x="3557" y="459"/>
                    <a:pt x="3557" y="1593"/>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53"/>
            <p:cNvSpPr/>
            <p:nvPr/>
          </p:nvSpPr>
          <p:spPr>
            <a:xfrm>
              <a:off x="5333125" y="4758925"/>
              <a:ext cx="88975" cy="130975"/>
            </a:xfrm>
            <a:custGeom>
              <a:rect b="b" l="l" r="r" t="t"/>
              <a:pathLst>
                <a:path extrusionOk="0" h="5239" w="3559">
                  <a:moveTo>
                    <a:pt x="3558" y="1593"/>
                  </a:moveTo>
                  <a:cubicBezTo>
                    <a:pt x="3558" y="2727"/>
                    <a:pt x="2762" y="4106"/>
                    <a:pt x="1780" y="4672"/>
                  </a:cubicBezTo>
                  <a:cubicBezTo>
                    <a:pt x="799" y="5238"/>
                    <a:pt x="1" y="4780"/>
                    <a:pt x="1" y="3646"/>
                  </a:cubicBezTo>
                  <a:cubicBezTo>
                    <a:pt x="1" y="2512"/>
                    <a:pt x="797" y="1134"/>
                    <a:pt x="1780" y="567"/>
                  </a:cubicBezTo>
                  <a:cubicBezTo>
                    <a:pt x="2764" y="1"/>
                    <a:pt x="3558" y="459"/>
                    <a:pt x="3558" y="1593"/>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53"/>
            <p:cNvSpPr/>
            <p:nvPr/>
          </p:nvSpPr>
          <p:spPr>
            <a:xfrm>
              <a:off x="5563425" y="4625975"/>
              <a:ext cx="88925" cy="131000"/>
            </a:xfrm>
            <a:custGeom>
              <a:rect b="b" l="l" r="r" t="t"/>
              <a:pathLst>
                <a:path extrusionOk="0" h="5240" w="3557">
                  <a:moveTo>
                    <a:pt x="3557" y="1593"/>
                  </a:moveTo>
                  <a:cubicBezTo>
                    <a:pt x="3557" y="2727"/>
                    <a:pt x="2760" y="4106"/>
                    <a:pt x="1779" y="4672"/>
                  </a:cubicBezTo>
                  <a:cubicBezTo>
                    <a:pt x="797" y="5240"/>
                    <a:pt x="1" y="4780"/>
                    <a:pt x="1" y="3646"/>
                  </a:cubicBezTo>
                  <a:cubicBezTo>
                    <a:pt x="1" y="2512"/>
                    <a:pt x="797" y="1134"/>
                    <a:pt x="1779" y="567"/>
                  </a:cubicBezTo>
                  <a:cubicBezTo>
                    <a:pt x="2762" y="0"/>
                    <a:pt x="3557" y="459"/>
                    <a:pt x="3557" y="1593"/>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53"/>
            <p:cNvSpPr/>
            <p:nvPr/>
          </p:nvSpPr>
          <p:spPr>
            <a:xfrm>
              <a:off x="5793675" y="4493025"/>
              <a:ext cx="88975" cy="130975"/>
            </a:xfrm>
            <a:custGeom>
              <a:rect b="b" l="l" r="r" t="t"/>
              <a:pathLst>
                <a:path extrusionOk="0" h="5239" w="3559">
                  <a:moveTo>
                    <a:pt x="3558" y="1593"/>
                  </a:moveTo>
                  <a:cubicBezTo>
                    <a:pt x="3558" y="2727"/>
                    <a:pt x="2762" y="4106"/>
                    <a:pt x="1780" y="4672"/>
                  </a:cubicBezTo>
                  <a:cubicBezTo>
                    <a:pt x="799" y="5238"/>
                    <a:pt x="1" y="4779"/>
                    <a:pt x="1" y="3646"/>
                  </a:cubicBezTo>
                  <a:cubicBezTo>
                    <a:pt x="1" y="2512"/>
                    <a:pt x="797" y="1134"/>
                    <a:pt x="1780" y="566"/>
                  </a:cubicBezTo>
                  <a:cubicBezTo>
                    <a:pt x="2764" y="0"/>
                    <a:pt x="3558" y="459"/>
                    <a:pt x="3558" y="1593"/>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53"/>
            <p:cNvSpPr/>
            <p:nvPr/>
          </p:nvSpPr>
          <p:spPr>
            <a:xfrm>
              <a:off x="6019650" y="4361050"/>
              <a:ext cx="97600" cy="128925"/>
            </a:xfrm>
            <a:custGeom>
              <a:rect b="b" l="l" r="r" t="t"/>
              <a:pathLst>
                <a:path extrusionOk="0" h="5157" w="3904">
                  <a:moveTo>
                    <a:pt x="3209" y="402"/>
                  </a:moveTo>
                  <a:cubicBezTo>
                    <a:pt x="3904" y="803"/>
                    <a:pt x="3904" y="2103"/>
                    <a:pt x="3209" y="3305"/>
                  </a:cubicBezTo>
                  <a:cubicBezTo>
                    <a:pt x="2515" y="4507"/>
                    <a:pt x="1389" y="5157"/>
                    <a:pt x="694" y="4757"/>
                  </a:cubicBezTo>
                  <a:cubicBezTo>
                    <a:pt x="1" y="4356"/>
                    <a:pt x="1" y="3055"/>
                    <a:pt x="694" y="1853"/>
                  </a:cubicBezTo>
                  <a:cubicBezTo>
                    <a:pt x="1389" y="651"/>
                    <a:pt x="2514" y="1"/>
                    <a:pt x="3209" y="402"/>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53"/>
            <p:cNvSpPr/>
            <p:nvPr/>
          </p:nvSpPr>
          <p:spPr>
            <a:xfrm>
              <a:off x="1623900" y="4063425"/>
              <a:ext cx="2314825" cy="1353550"/>
            </a:xfrm>
            <a:custGeom>
              <a:rect b="b" l="l" r="r" t="t"/>
              <a:pathLst>
                <a:path extrusionOk="0" h="54142" w="92593">
                  <a:moveTo>
                    <a:pt x="67728" y="54142"/>
                  </a:moveTo>
                  <a:cubicBezTo>
                    <a:pt x="67602" y="54142"/>
                    <a:pt x="67480" y="54108"/>
                    <a:pt x="67372" y="54046"/>
                  </a:cubicBezTo>
                  <a:lnTo>
                    <a:pt x="474" y="15312"/>
                  </a:lnTo>
                  <a:cubicBezTo>
                    <a:pt x="0" y="15038"/>
                    <a:pt x="0" y="14356"/>
                    <a:pt x="474" y="14082"/>
                  </a:cubicBezTo>
                  <a:lnTo>
                    <a:pt x="24523" y="197"/>
                  </a:lnTo>
                  <a:cubicBezTo>
                    <a:pt x="24862" y="1"/>
                    <a:pt x="25296" y="117"/>
                    <a:pt x="25493" y="458"/>
                  </a:cubicBezTo>
                  <a:cubicBezTo>
                    <a:pt x="25690" y="797"/>
                    <a:pt x="25573" y="1231"/>
                    <a:pt x="25233" y="1428"/>
                  </a:cubicBezTo>
                  <a:lnTo>
                    <a:pt x="2250" y="14699"/>
                  </a:lnTo>
                  <a:lnTo>
                    <a:pt x="67728" y="52610"/>
                  </a:lnTo>
                  <a:lnTo>
                    <a:pt x="91421" y="38931"/>
                  </a:lnTo>
                  <a:cubicBezTo>
                    <a:pt x="91761" y="38731"/>
                    <a:pt x="92199" y="38847"/>
                    <a:pt x="92396" y="39189"/>
                  </a:cubicBezTo>
                  <a:cubicBezTo>
                    <a:pt x="92593" y="39530"/>
                    <a:pt x="92474" y="39966"/>
                    <a:pt x="92131" y="40161"/>
                  </a:cubicBezTo>
                  <a:lnTo>
                    <a:pt x="68084" y="54046"/>
                  </a:lnTo>
                  <a:cubicBezTo>
                    <a:pt x="67975" y="54108"/>
                    <a:pt x="67852" y="54142"/>
                    <a:pt x="67728" y="54142"/>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53"/>
            <p:cNvSpPr/>
            <p:nvPr/>
          </p:nvSpPr>
          <p:spPr>
            <a:xfrm>
              <a:off x="807000" y="3919500"/>
              <a:ext cx="1346275" cy="777300"/>
            </a:xfrm>
            <a:custGeom>
              <a:rect b="b" l="l" r="r" t="t"/>
              <a:pathLst>
                <a:path extrusionOk="0" h="31092" w="53851">
                  <a:moveTo>
                    <a:pt x="40203" y="7880"/>
                  </a:moveTo>
                  <a:cubicBezTo>
                    <a:pt x="39261" y="7337"/>
                    <a:pt x="38243" y="6863"/>
                    <a:pt x="37169" y="6459"/>
                  </a:cubicBezTo>
                  <a:lnTo>
                    <a:pt x="39360" y="1740"/>
                  </a:lnTo>
                  <a:lnTo>
                    <a:pt x="28113" y="1"/>
                  </a:lnTo>
                  <a:lnTo>
                    <a:pt x="25923" y="4721"/>
                  </a:lnTo>
                  <a:cubicBezTo>
                    <a:pt x="23339" y="4801"/>
                    <a:pt x="20779" y="5188"/>
                    <a:pt x="18419" y="5880"/>
                  </a:cubicBezTo>
                  <a:lnTo>
                    <a:pt x="12435" y="2426"/>
                  </a:lnTo>
                  <a:lnTo>
                    <a:pt x="4201" y="7179"/>
                  </a:lnTo>
                  <a:lnTo>
                    <a:pt x="10185" y="10634"/>
                  </a:lnTo>
                  <a:cubicBezTo>
                    <a:pt x="8985" y="11996"/>
                    <a:pt x="8314" y="13475"/>
                    <a:pt x="8176" y="14966"/>
                  </a:cubicBezTo>
                  <a:lnTo>
                    <a:pt x="0" y="16232"/>
                  </a:lnTo>
                  <a:lnTo>
                    <a:pt x="3014" y="22725"/>
                  </a:lnTo>
                  <a:lnTo>
                    <a:pt x="11187" y="21461"/>
                  </a:lnTo>
                  <a:cubicBezTo>
                    <a:pt x="11887" y="22080"/>
                    <a:pt x="12706" y="22667"/>
                    <a:pt x="13649" y="23211"/>
                  </a:cubicBezTo>
                  <a:cubicBezTo>
                    <a:pt x="14590" y="23756"/>
                    <a:pt x="15608" y="24228"/>
                    <a:pt x="16681" y="24632"/>
                  </a:cubicBezTo>
                  <a:lnTo>
                    <a:pt x="14492" y="29351"/>
                  </a:lnTo>
                  <a:lnTo>
                    <a:pt x="25738" y="31092"/>
                  </a:lnTo>
                  <a:lnTo>
                    <a:pt x="27929" y="26372"/>
                  </a:lnTo>
                  <a:cubicBezTo>
                    <a:pt x="30513" y="26291"/>
                    <a:pt x="33073" y="25904"/>
                    <a:pt x="35433" y="25212"/>
                  </a:cubicBezTo>
                  <a:lnTo>
                    <a:pt x="41417" y="28667"/>
                  </a:lnTo>
                  <a:lnTo>
                    <a:pt x="49649" y="23913"/>
                  </a:lnTo>
                  <a:lnTo>
                    <a:pt x="43665" y="20459"/>
                  </a:lnTo>
                  <a:cubicBezTo>
                    <a:pt x="44866" y="19096"/>
                    <a:pt x="45536" y="17617"/>
                    <a:pt x="45674" y="16126"/>
                  </a:cubicBezTo>
                  <a:lnTo>
                    <a:pt x="53850" y="14860"/>
                  </a:lnTo>
                  <a:lnTo>
                    <a:pt x="50838" y="8368"/>
                  </a:lnTo>
                  <a:lnTo>
                    <a:pt x="42664" y="9632"/>
                  </a:lnTo>
                  <a:cubicBezTo>
                    <a:pt x="41964" y="9011"/>
                    <a:pt x="41145" y="8425"/>
                    <a:pt x="40203" y="7880"/>
                  </a:cubicBezTo>
                  <a:close/>
                  <a:moveTo>
                    <a:pt x="33598" y="19397"/>
                  </a:moveTo>
                  <a:cubicBezTo>
                    <a:pt x="29912" y="21524"/>
                    <a:pt x="23938" y="21524"/>
                    <a:pt x="20254" y="19397"/>
                  </a:cubicBezTo>
                  <a:cubicBezTo>
                    <a:pt x="16569" y="17270"/>
                    <a:pt x="16569" y="13820"/>
                    <a:pt x="20254" y="11693"/>
                  </a:cubicBezTo>
                  <a:cubicBezTo>
                    <a:pt x="23938" y="9567"/>
                    <a:pt x="29912" y="9567"/>
                    <a:pt x="33597" y="11693"/>
                  </a:cubicBezTo>
                  <a:cubicBezTo>
                    <a:pt x="37281" y="13820"/>
                    <a:pt x="37283" y="17270"/>
                    <a:pt x="33598" y="19397"/>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53"/>
            <p:cNvSpPr/>
            <p:nvPr/>
          </p:nvSpPr>
          <p:spPr>
            <a:xfrm>
              <a:off x="1225075" y="4158650"/>
              <a:ext cx="512875" cy="227625"/>
            </a:xfrm>
            <a:custGeom>
              <a:rect b="b" l="l" r="r" t="t"/>
              <a:pathLst>
                <a:path extrusionOk="0" h="9105" w="20515">
                  <a:moveTo>
                    <a:pt x="17930" y="9105"/>
                  </a:moveTo>
                  <a:cubicBezTo>
                    <a:pt x="20514" y="6979"/>
                    <a:pt x="20163" y="4027"/>
                    <a:pt x="16875" y="2127"/>
                  </a:cubicBezTo>
                  <a:cubicBezTo>
                    <a:pt x="13190" y="1"/>
                    <a:pt x="7215" y="1"/>
                    <a:pt x="3531" y="2127"/>
                  </a:cubicBezTo>
                  <a:cubicBezTo>
                    <a:pt x="592" y="3824"/>
                    <a:pt x="0" y="6360"/>
                    <a:pt x="1747" y="8396"/>
                  </a:cubicBezTo>
                  <a:cubicBezTo>
                    <a:pt x="2191" y="7879"/>
                    <a:pt x="2784" y="7394"/>
                    <a:pt x="3531" y="6963"/>
                  </a:cubicBezTo>
                  <a:cubicBezTo>
                    <a:pt x="7215" y="4834"/>
                    <a:pt x="13190" y="4834"/>
                    <a:pt x="16875" y="6963"/>
                  </a:cubicBezTo>
                  <a:cubicBezTo>
                    <a:pt x="17621" y="7393"/>
                    <a:pt x="18213" y="7879"/>
                    <a:pt x="18658" y="8396"/>
                  </a:cubicBezTo>
                  <a:cubicBezTo>
                    <a:pt x="18436" y="8652"/>
                    <a:pt x="18192" y="8890"/>
                    <a:pt x="17930" y="91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53"/>
            <p:cNvSpPr/>
            <p:nvPr/>
          </p:nvSpPr>
          <p:spPr>
            <a:xfrm>
              <a:off x="807000" y="4326375"/>
              <a:ext cx="417025" cy="326900"/>
            </a:xfrm>
            <a:custGeom>
              <a:rect b="b" l="l" r="r" t="t"/>
              <a:pathLst>
                <a:path extrusionOk="0" h="13076" w="16681">
                  <a:moveTo>
                    <a:pt x="13649" y="6936"/>
                  </a:moveTo>
                  <a:cubicBezTo>
                    <a:pt x="12706" y="6392"/>
                    <a:pt x="11887" y="5805"/>
                    <a:pt x="11187" y="5186"/>
                  </a:cubicBezTo>
                  <a:lnTo>
                    <a:pt x="3014" y="6450"/>
                  </a:lnTo>
                  <a:lnTo>
                    <a:pt x="21" y="1"/>
                  </a:lnTo>
                  <a:lnTo>
                    <a:pt x="0" y="4"/>
                  </a:lnTo>
                  <a:lnTo>
                    <a:pt x="21" y="49"/>
                  </a:lnTo>
                  <a:lnTo>
                    <a:pt x="0" y="52"/>
                  </a:lnTo>
                  <a:lnTo>
                    <a:pt x="21" y="98"/>
                  </a:lnTo>
                  <a:lnTo>
                    <a:pt x="0" y="101"/>
                  </a:lnTo>
                  <a:lnTo>
                    <a:pt x="21" y="145"/>
                  </a:lnTo>
                  <a:lnTo>
                    <a:pt x="0" y="148"/>
                  </a:lnTo>
                  <a:lnTo>
                    <a:pt x="21" y="192"/>
                  </a:lnTo>
                  <a:lnTo>
                    <a:pt x="0" y="195"/>
                  </a:lnTo>
                  <a:lnTo>
                    <a:pt x="21" y="240"/>
                  </a:lnTo>
                  <a:lnTo>
                    <a:pt x="0" y="243"/>
                  </a:lnTo>
                  <a:lnTo>
                    <a:pt x="21" y="287"/>
                  </a:lnTo>
                  <a:lnTo>
                    <a:pt x="0" y="290"/>
                  </a:lnTo>
                  <a:lnTo>
                    <a:pt x="21" y="335"/>
                  </a:lnTo>
                  <a:lnTo>
                    <a:pt x="0" y="338"/>
                  </a:lnTo>
                  <a:lnTo>
                    <a:pt x="21" y="384"/>
                  </a:lnTo>
                  <a:lnTo>
                    <a:pt x="0" y="387"/>
                  </a:lnTo>
                  <a:lnTo>
                    <a:pt x="21" y="431"/>
                  </a:lnTo>
                  <a:lnTo>
                    <a:pt x="0" y="434"/>
                  </a:lnTo>
                  <a:lnTo>
                    <a:pt x="21" y="479"/>
                  </a:lnTo>
                  <a:lnTo>
                    <a:pt x="0" y="482"/>
                  </a:lnTo>
                  <a:lnTo>
                    <a:pt x="21" y="526"/>
                  </a:lnTo>
                  <a:lnTo>
                    <a:pt x="0" y="531"/>
                  </a:lnTo>
                  <a:lnTo>
                    <a:pt x="21" y="575"/>
                  </a:lnTo>
                  <a:lnTo>
                    <a:pt x="0" y="578"/>
                  </a:lnTo>
                  <a:lnTo>
                    <a:pt x="21" y="623"/>
                  </a:lnTo>
                  <a:lnTo>
                    <a:pt x="0" y="628"/>
                  </a:lnTo>
                  <a:lnTo>
                    <a:pt x="21" y="671"/>
                  </a:lnTo>
                  <a:lnTo>
                    <a:pt x="0" y="675"/>
                  </a:lnTo>
                  <a:lnTo>
                    <a:pt x="21" y="720"/>
                  </a:lnTo>
                  <a:lnTo>
                    <a:pt x="0" y="721"/>
                  </a:lnTo>
                  <a:lnTo>
                    <a:pt x="21" y="767"/>
                  </a:lnTo>
                  <a:lnTo>
                    <a:pt x="0" y="770"/>
                  </a:lnTo>
                  <a:lnTo>
                    <a:pt x="21" y="814"/>
                  </a:lnTo>
                  <a:lnTo>
                    <a:pt x="0" y="817"/>
                  </a:lnTo>
                  <a:lnTo>
                    <a:pt x="21" y="862"/>
                  </a:lnTo>
                  <a:lnTo>
                    <a:pt x="0" y="865"/>
                  </a:lnTo>
                  <a:lnTo>
                    <a:pt x="21" y="911"/>
                  </a:lnTo>
                  <a:lnTo>
                    <a:pt x="0" y="914"/>
                  </a:lnTo>
                  <a:lnTo>
                    <a:pt x="21" y="959"/>
                  </a:lnTo>
                  <a:lnTo>
                    <a:pt x="0" y="962"/>
                  </a:lnTo>
                  <a:lnTo>
                    <a:pt x="21" y="1006"/>
                  </a:lnTo>
                  <a:lnTo>
                    <a:pt x="0" y="1009"/>
                  </a:lnTo>
                  <a:lnTo>
                    <a:pt x="21" y="1053"/>
                  </a:lnTo>
                  <a:lnTo>
                    <a:pt x="0" y="1056"/>
                  </a:lnTo>
                  <a:lnTo>
                    <a:pt x="21" y="1101"/>
                  </a:lnTo>
                  <a:lnTo>
                    <a:pt x="0" y="1104"/>
                  </a:lnTo>
                  <a:lnTo>
                    <a:pt x="21" y="1148"/>
                  </a:lnTo>
                  <a:lnTo>
                    <a:pt x="0" y="1153"/>
                  </a:lnTo>
                  <a:lnTo>
                    <a:pt x="21" y="1197"/>
                  </a:lnTo>
                  <a:lnTo>
                    <a:pt x="0" y="1200"/>
                  </a:lnTo>
                  <a:lnTo>
                    <a:pt x="21" y="1245"/>
                  </a:lnTo>
                  <a:lnTo>
                    <a:pt x="0" y="1248"/>
                  </a:lnTo>
                  <a:lnTo>
                    <a:pt x="21" y="1292"/>
                  </a:lnTo>
                  <a:lnTo>
                    <a:pt x="0" y="1295"/>
                  </a:lnTo>
                  <a:lnTo>
                    <a:pt x="21" y="1341"/>
                  </a:lnTo>
                  <a:lnTo>
                    <a:pt x="0" y="1344"/>
                  </a:lnTo>
                  <a:lnTo>
                    <a:pt x="21" y="1389"/>
                  </a:lnTo>
                  <a:lnTo>
                    <a:pt x="0" y="1392"/>
                  </a:lnTo>
                  <a:lnTo>
                    <a:pt x="21" y="1436"/>
                  </a:lnTo>
                  <a:lnTo>
                    <a:pt x="0" y="1441"/>
                  </a:lnTo>
                  <a:lnTo>
                    <a:pt x="21" y="1486"/>
                  </a:lnTo>
                  <a:lnTo>
                    <a:pt x="0" y="1489"/>
                  </a:lnTo>
                  <a:lnTo>
                    <a:pt x="21" y="1533"/>
                  </a:lnTo>
                  <a:lnTo>
                    <a:pt x="0" y="1536"/>
                  </a:lnTo>
                  <a:lnTo>
                    <a:pt x="21" y="1580"/>
                  </a:lnTo>
                  <a:lnTo>
                    <a:pt x="0" y="1583"/>
                  </a:lnTo>
                  <a:lnTo>
                    <a:pt x="21" y="1628"/>
                  </a:lnTo>
                  <a:lnTo>
                    <a:pt x="0" y="1631"/>
                  </a:lnTo>
                  <a:lnTo>
                    <a:pt x="21" y="1675"/>
                  </a:lnTo>
                  <a:lnTo>
                    <a:pt x="0" y="1678"/>
                  </a:lnTo>
                  <a:lnTo>
                    <a:pt x="21" y="1725"/>
                  </a:lnTo>
                  <a:lnTo>
                    <a:pt x="0" y="1728"/>
                  </a:lnTo>
                  <a:lnTo>
                    <a:pt x="21" y="1772"/>
                  </a:lnTo>
                  <a:lnTo>
                    <a:pt x="0" y="1775"/>
                  </a:lnTo>
                  <a:lnTo>
                    <a:pt x="21" y="1819"/>
                  </a:lnTo>
                  <a:lnTo>
                    <a:pt x="0" y="1822"/>
                  </a:lnTo>
                  <a:lnTo>
                    <a:pt x="21" y="1867"/>
                  </a:lnTo>
                  <a:lnTo>
                    <a:pt x="0" y="1870"/>
                  </a:lnTo>
                  <a:lnTo>
                    <a:pt x="21" y="1914"/>
                  </a:lnTo>
                  <a:lnTo>
                    <a:pt x="0" y="1917"/>
                  </a:lnTo>
                  <a:lnTo>
                    <a:pt x="21" y="1963"/>
                  </a:lnTo>
                  <a:lnTo>
                    <a:pt x="0" y="1966"/>
                  </a:lnTo>
                  <a:lnTo>
                    <a:pt x="21" y="2011"/>
                  </a:lnTo>
                  <a:lnTo>
                    <a:pt x="0" y="2014"/>
                  </a:lnTo>
                  <a:lnTo>
                    <a:pt x="21" y="2058"/>
                  </a:lnTo>
                  <a:lnTo>
                    <a:pt x="0" y="2061"/>
                  </a:lnTo>
                  <a:lnTo>
                    <a:pt x="21" y="2107"/>
                  </a:lnTo>
                  <a:lnTo>
                    <a:pt x="0" y="2110"/>
                  </a:lnTo>
                  <a:lnTo>
                    <a:pt x="21" y="2154"/>
                  </a:lnTo>
                  <a:lnTo>
                    <a:pt x="0" y="2158"/>
                  </a:lnTo>
                  <a:lnTo>
                    <a:pt x="21" y="2202"/>
                  </a:lnTo>
                  <a:lnTo>
                    <a:pt x="0" y="2205"/>
                  </a:lnTo>
                  <a:lnTo>
                    <a:pt x="21" y="2250"/>
                  </a:lnTo>
                  <a:lnTo>
                    <a:pt x="0" y="2255"/>
                  </a:lnTo>
                  <a:lnTo>
                    <a:pt x="21" y="2299"/>
                  </a:lnTo>
                  <a:lnTo>
                    <a:pt x="0" y="2302"/>
                  </a:lnTo>
                  <a:lnTo>
                    <a:pt x="21" y="2347"/>
                  </a:lnTo>
                  <a:lnTo>
                    <a:pt x="0" y="2349"/>
                  </a:lnTo>
                  <a:lnTo>
                    <a:pt x="21" y="2394"/>
                  </a:lnTo>
                  <a:lnTo>
                    <a:pt x="0" y="2397"/>
                  </a:lnTo>
                  <a:lnTo>
                    <a:pt x="21" y="2441"/>
                  </a:lnTo>
                  <a:lnTo>
                    <a:pt x="0" y="2444"/>
                  </a:lnTo>
                  <a:lnTo>
                    <a:pt x="21" y="2490"/>
                  </a:lnTo>
                  <a:lnTo>
                    <a:pt x="0" y="2493"/>
                  </a:lnTo>
                  <a:lnTo>
                    <a:pt x="21" y="2538"/>
                  </a:lnTo>
                  <a:lnTo>
                    <a:pt x="0" y="2541"/>
                  </a:lnTo>
                  <a:lnTo>
                    <a:pt x="21" y="2586"/>
                  </a:lnTo>
                  <a:lnTo>
                    <a:pt x="0" y="2590"/>
                  </a:lnTo>
                  <a:lnTo>
                    <a:pt x="21" y="2633"/>
                  </a:lnTo>
                  <a:lnTo>
                    <a:pt x="0" y="2636"/>
                  </a:lnTo>
                  <a:lnTo>
                    <a:pt x="21" y="2682"/>
                  </a:lnTo>
                  <a:lnTo>
                    <a:pt x="0" y="2685"/>
                  </a:lnTo>
                  <a:lnTo>
                    <a:pt x="21" y="2729"/>
                  </a:lnTo>
                  <a:lnTo>
                    <a:pt x="0" y="2733"/>
                  </a:lnTo>
                  <a:lnTo>
                    <a:pt x="21" y="2777"/>
                  </a:lnTo>
                  <a:lnTo>
                    <a:pt x="0" y="2780"/>
                  </a:lnTo>
                  <a:lnTo>
                    <a:pt x="21" y="2826"/>
                  </a:lnTo>
                  <a:lnTo>
                    <a:pt x="0" y="2829"/>
                  </a:lnTo>
                  <a:lnTo>
                    <a:pt x="21" y="2873"/>
                  </a:lnTo>
                  <a:lnTo>
                    <a:pt x="0" y="2876"/>
                  </a:lnTo>
                  <a:lnTo>
                    <a:pt x="21" y="2921"/>
                  </a:lnTo>
                  <a:lnTo>
                    <a:pt x="0" y="2924"/>
                  </a:lnTo>
                  <a:lnTo>
                    <a:pt x="21" y="2969"/>
                  </a:lnTo>
                  <a:lnTo>
                    <a:pt x="0" y="2973"/>
                  </a:lnTo>
                  <a:lnTo>
                    <a:pt x="21" y="3016"/>
                  </a:lnTo>
                  <a:lnTo>
                    <a:pt x="0" y="3019"/>
                  </a:lnTo>
                  <a:lnTo>
                    <a:pt x="21" y="3065"/>
                  </a:lnTo>
                  <a:lnTo>
                    <a:pt x="0" y="3068"/>
                  </a:lnTo>
                  <a:lnTo>
                    <a:pt x="21" y="3113"/>
                  </a:lnTo>
                  <a:lnTo>
                    <a:pt x="0" y="3116"/>
                  </a:lnTo>
                  <a:lnTo>
                    <a:pt x="21" y="3160"/>
                  </a:lnTo>
                  <a:lnTo>
                    <a:pt x="0" y="3163"/>
                  </a:lnTo>
                  <a:lnTo>
                    <a:pt x="21" y="3207"/>
                  </a:lnTo>
                  <a:lnTo>
                    <a:pt x="0" y="3210"/>
                  </a:lnTo>
                  <a:lnTo>
                    <a:pt x="21" y="3256"/>
                  </a:lnTo>
                  <a:lnTo>
                    <a:pt x="0" y="3259"/>
                  </a:lnTo>
                  <a:lnTo>
                    <a:pt x="21" y="3303"/>
                  </a:lnTo>
                  <a:lnTo>
                    <a:pt x="0" y="3306"/>
                  </a:lnTo>
                  <a:lnTo>
                    <a:pt x="21" y="3352"/>
                  </a:lnTo>
                  <a:lnTo>
                    <a:pt x="0" y="3356"/>
                  </a:lnTo>
                  <a:lnTo>
                    <a:pt x="21" y="3399"/>
                  </a:lnTo>
                  <a:lnTo>
                    <a:pt x="0" y="3402"/>
                  </a:lnTo>
                  <a:lnTo>
                    <a:pt x="21" y="3448"/>
                  </a:lnTo>
                  <a:lnTo>
                    <a:pt x="0" y="3451"/>
                  </a:lnTo>
                  <a:lnTo>
                    <a:pt x="21" y="3495"/>
                  </a:lnTo>
                  <a:lnTo>
                    <a:pt x="0" y="3498"/>
                  </a:lnTo>
                  <a:lnTo>
                    <a:pt x="21" y="3543"/>
                  </a:lnTo>
                  <a:lnTo>
                    <a:pt x="0" y="3546"/>
                  </a:lnTo>
                  <a:lnTo>
                    <a:pt x="21" y="3592"/>
                  </a:lnTo>
                  <a:lnTo>
                    <a:pt x="0" y="3595"/>
                  </a:lnTo>
                  <a:lnTo>
                    <a:pt x="21" y="3639"/>
                  </a:lnTo>
                  <a:lnTo>
                    <a:pt x="0" y="3642"/>
                  </a:lnTo>
                  <a:lnTo>
                    <a:pt x="21" y="3687"/>
                  </a:lnTo>
                  <a:lnTo>
                    <a:pt x="0" y="3690"/>
                  </a:lnTo>
                  <a:lnTo>
                    <a:pt x="21" y="3734"/>
                  </a:lnTo>
                  <a:lnTo>
                    <a:pt x="0" y="3739"/>
                  </a:lnTo>
                  <a:lnTo>
                    <a:pt x="21" y="3782"/>
                  </a:lnTo>
                  <a:lnTo>
                    <a:pt x="0" y="3785"/>
                  </a:lnTo>
                  <a:lnTo>
                    <a:pt x="21" y="3831"/>
                  </a:lnTo>
                  <a:lnTo>
                    <a:pt x="0" y="3834"/>
                  </a:lnTo>
                  <a:lnTo>
                    <a:pt x="21" y="3878"/>
                  </a:lnTo>
                  <a:lnTo>
                    <a:pt x="0" y="3882"/>
                  </a:lnTo>
                  <a:lnTo>
                    <a:pt x="21" y="3926"/>
                  </a:lnTo>
                  <a:lnTo>
                    <a:pt x="0" y="3929"/>
                  </a:lnTo>
                  <a:lnTo>
                    <a:pt x="21" y="3975"/>
                  </a:lnTo>
                  <a:lnTo>
                    <a:pt x="0" y="3976"/>
                  </a:lnTo>
                  <a:lnTo>
                    <a:pt x="21" y="4022"/>
                  </a:lnTo>
                  <a:lnTo>
                    <a:pt x="0" y="4025"/>
                  </a:lnTo>
                  <a:lnTo>
                    <a:pt x="21" y="4069"/>
                  </a:lnTo>
                  <a:lnTo>
                    <a:pt x="0" y="4072"/>
                  </a:lnTo>
                  <a:lnTo>
                    <a:pt x="21" y="4117"/>
                  </a:lnTo>
                  <a:lnTo>
                    <a:pt x="0" y="4120"/>
                  </a:lnTo>
                  <a:lnTo>
                    <a:pt x="21" y="4165"/>
                  </a:lnTo>
                  <a:lnTo>
                    <a:pt x="0" y="4168"/>
                  </a:lnTo>
                  <a:lnTo>
                    <a:pt x="21" y="4214"/>
                  </a:lnTo>
                  <a:lnTo>
                    <a:pt x="0" y="4217"/>
                  </a:lnTo>
                  <a:lnTo>
                    <a:pt x="21" y="4261"/>
                  </a:lnTo>
                  <a:lnTo>
                    <a:pt x="0" y="4264"/>
                  </a:lnTo>
                  <a:lnTo>
                    <a:pt x="21" y="4309"/>
                  </a:lnTo>
                  <a:lnTo>
                    <a:pt x="0" y="4312"/>
                  </a:lnTo>
                  <a:lnTo>
                    <a:pt x="21" y="4358"/>
                  </a:lnTo>
                  <a:lnTo>
                    <a:pt x="0" y="4361"/>
                  </a:lnTo>
                  <a:lnTo>
                    <a:pt x="21" y="4405"/>
                  </a:lnTo>
                  <a:lnTo>
                    <a:pt x="0" y="4408"/>
                  </a:lnTo>
                  <a:lnTo>
                    <a:pt x="21" y="4453"/>
                  </a:lnTo>
                  <a:lnTo>
                    <a:pt x="0" y="4456"/>
                  </a:lnTo>
                  <a:lnTo>
                    <a:pt x="21" y="4500"/>
                  </a:lnTo>
                  <a:lnTo>
                    <a:pt x="0" y="4503"/>
                  </a:lnTo>
                  <a:lnTo>
                    <a:pt x="21" y="4548"/>
                  </a:lnTo>
                  <a:lnTo>
                    <a:pt x="0" y="4551"/>
                  </a:lnTo>
                  <a:lnTo>
                    <a:pt x="21" y="4597"/>
                  </a:lnTo>
                  <a:lnTo>
                    <a:pt x="0" y="4600"/>
                  </a:lnTo>
                  <a:lnTo>
                    <a:pt x="21" y="4644"/>
                  </a:lnTo>
                  <a:lnTo>
                    <a:pt x="0" y="4647"/>
                  </a:lnTo>
                  <a:lnTo>
                    <a:pt x="21" y="4692"/>
                  </a:lnTo>
                  <a:lnTo>
                    <a:pt x="0" y="4695"/>
                  </a:lnTo>
                  <a:lnTo>
                    <a:pt x="21" y="4741"/>
                  </a:lnTo>
                  <a:lnTo>
                    <a:pt x="0" y="4744"/>
                  </a:lnTo>
                  <a:lnTo>
                    <a:pt x="21" y="4788"/>
                  </a:lnTo>
                  <a:lnTo>
                    <a:pt x="0" y="4791"/>
                  </a:lnTo>
                  <a:lnTo>
                    <a:pt x="3014" y="11283"/>
                  </a:lnTo>
                  <a:lnTo>
                    <a:pt x="11187" y="10018"/>
                  </a:lnTo>
                  <a:cubicBezTo>
                    <a:pt x="11887" y="10639"/>
                    <a:pt x="12706" y="11226"/>
                    <a:pt x="13649" y="11769"/>
                  </a:cubicBezTo>
                  <a:cubicBezTo>
                    <a:pt x="14024" y="11987"/>
                    <a:pt x="14415" y="12189"/>
                    <a:pt x="14813" y="12383"/>
                  </a:cubicBezTo>
                  <a:lnTo>
                    <a:pt x="14490" y="13076"/>
                  </a:lnTo>
                  <a:lnTo>
                    <a:pt x="16681" y="8356"/>
                  </a:lnTo>
                  <a:cubicBezTo>
                    <a:pt x="15608" y="7953"/>
                    <a:pt x="14590" y="7481"/>
                    <a:pt x="13649" y="693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53"/>
            <p:cNvSpPr/>
            <p:nvPr/>
          </p:nvSpPr>
          <p:spPr>
            <a:xfrm>
              <a:off x="1169250" y="4517275"/>
              <a:ext cx="879000" cy="300375"/>
            </a:xfrm>
            <a:custGeom>
              <a:rect b="b" l="l" r="r" t="t"/>
              <a:pathLst>
                <a:path extrusionOk="0" h="12015" w="35160">
                  <a:moveTo>
                    <a:pt x="26927" y="4754"/>
                  </a:moveTo>
                  <a:lnTo>
                    <a:pt x="20943" y="1300"/>
                  </a:lnTo>
                  <a:cubicBezTo>
                    <a:pt x="18583" y="1993"/>
                    <a:pt x="16023" y="2380"/>
                    <a:pt x="13439" y="2459"/>
                  </a:cubicBezTo>
                  <a:lnTo>
                    <a:pt x="11248" y="7181"/>
                  </a:lnTo>
                  <a:lnTo>
                    <a:pt x="0" y="5440"/>
                  </a:lnTo>
                  <a:lnTo>
                    <a:pt x="22" y="5443"/>
                  </a:lnTo>
                  <a:lnTo>
                    <a:pt x="0" y="5487"/>
                  </a:lnTo>
                  <a:lnTo>
                    <a:pt x="22" y="5490"/>
                  </a:lnTo>
                  <a:lnTo>
                    <a:pt x="2" y="5537"/>
                  </a:lnTo>
                  <a:lnTo>
                    <a:pt x="22" y="5540"/>
                  </a:lnTo>
                  <a:lnTo>
                    <a:pt x="2" y="5585"/>
                  </a:lnTo>
                  <a:lnTo>
                    <a:pt x="22" y="5588"/>
                  </a:lnTo>
                  <a:lnTo>
                    <a:pt x="2" y="5632"/>
                  </a:lnTo>
                  <a:lnTo>
                    <a:pt x="22" y="5635"/>
                  </a:lnTo>
                  <a:lnTo>
                    <a:pt x="2" y="5679"/>
                  </a:lnTo>
                  <a:lnTo>
                    <a:pt x="22" y="5682"/>
                  </a:lnTo>
                  <a:lnTo>
                    <a:pt x="2" y="5727"/>
                  </a:lnTo>
                  <a:lnTo>
                    <a:pt x="22" y="5731"/>
                  </a:lnTo>
                  <a:lnTo>
                    <a:pt x="2" y="5774"/>
                  </a:lnTo>
                  <a:lnTo>
                    <a:pt x="22" y="5779"/>
                  </a:lnTo>
                  <a:lnTo>
                    <a:pt x="2" y="5823"/>
                  </a:lnTo>
                  <a:lnTo>
                    <a:pt x="22" y="5826"/>
                  </a:lnTo>
                  <a:lnTo>
                    <a:pt x="2" y="5871"/>
                  </a:lnTo>
                  <a:lnTo>
                    <a:pt x="22" y="5874"/>
                  </a:lnTo>
                  <a:lnTo>
                    <a:pt x="2" y="5918"/>
                  </a:lnTo>
                  <a:lnTo>
                    <a:pt x="22" y="5921"/>
                  </a:lnTo>
                  <a:lnTo>
                    <a:pt x="2" y="5967"/>
                  </a:lnTo>
                  <a:lnTo>
                    <a:pt x="22" y="5970"/>
                  </a:lnTo>
                  <a:lnTo>
                    <a:pt x="2" y="6015"/>
                  </a:lnTo>
                  <a:lnTo>
                    <a:pt x="22" y="6018"/>
                  </a:lnTo>
                  <a:lnTo>
                    <a:pt x="2" y="6062"/>
                  </a:lnTo>
                  <a:lnTo>
                    <a:pt x="22" y="6065"/>
                  </a:lnTo>
                  <a:lnTo>
                    <a:pt x="2" y="6110"/>
                  </a:lnTo>
                  <a:lnTo>
                    <a:pt x="22" y="6114"/>
                  </a:lnTo>
                  <a:lnTo>
                    <a:pt x="2" y="6157"/>
                  </a:lnTo>
                  <a:lnTo>
                    <a:pt x="22" y="6162"/>
                  </a:lnTo>
                  <a:lnTo>
                    <a:pt x="2" y="6206"/>
                  </a:lnTo>
                  <a:lnTo>
                    <a:pt x="22" y="6209"/>
                  </a:lnTo>
                  <a:lnTo>
                    <a:pt x="2" y="6254"/>
                  </a:lnTo>
                  <a:lnTo>
                    <a:pt x="22" y="6257"/>
                  </a:lnTo>
                  <a:lnTo>
                    <a:pt x="2" y="6301"/>
                  </a:lnTo>
                  <a:lnTo>
                    <a:pt x="22" y="6304"/>
                  </a:lnTo>
                  <a:lnTo>
                    <a:pt x="2" y="6351"/>
                  </a:lnTo>
                  <a:lnTo>
                    <a:pt x="22" y="6354"/>
                  </a:lnTo>
                  <a:lnTo>
                    <a:pt x="2" y="6398"/>
                  </a:lnTo>
                  <a:lnTo>
                    <a:pt x="22" y="6401"/>
                  </a:lnTo>
                  <a:lnTo>
                    <a:pt x="2" y="6445"/>
                  </a:lnTo>
                  <a:lnTo>
                    <a:pt x="22" y="6448"/>
                  </a:lnTo>
                  <a:lnTo>
                    <a:pt x="2" y="6493"/>
                  </a:lnTo>
                  <a:lnTo>
                    <a:pt x="22" y="6497"/>
                  </a:lnTo>
                  <a:lnTo>
                    <a:pt x="2" y="6540"/>
                  </a:lnTo>
                  <a:lnTo>
                    <a:pt x="22" y="6543"/>
                  </a:lnTo>
                  <a:lnTo>
                    <a:pt x="2" y="6589"/>
                  </a:lnTo>
                  <a:lnTo>
                    <a:pt x="22" y="6592"/>
                  </a:lnTo>
                  <a:lnTo>
                    <a:pt x="2" y="6637"/>
                  </a:lnTo>
                  <a:lnTo>
                    <a:pt x="22" y="6640"/>
                  </a:lnTo>
                  <a:lnTo>
                    <a:pt x="2" y="6684"/>
                  </a:lnTo>
                  <a:lnTo>
                    <a:pt x="22" y="6687"/>
                  </a:lnTo>
                  <a:lnTo>
                    <a:pt x="2" y="6733"/>
                  </a:lnTo>
                  <a:lnTo>
                    <a:pt x="22" y="6736"/>
                  </a:lnTo>
                  <a:lnTo>
                    <a:pt x="2" y="6780"/>
                  </a:lnTo>
                  <a:lnTo>
                    <a:pt x="22" y="6784"/>
                  </a:lnTo>
                  <a:lnTo>
                    <a:pt x="2" y="6828"/>
                  </a:lnTo>
                  <a:lnTo>
                    <a:pt x="22" y="6831"/>
                  </a:lnTo>
                  <a:lnTo>
                    <a:pt x="2" y="6876"/>
                  </a:lnTo>
                  <a:lnTo>
                    <a:pt x="22" y="6880"/>
                  </a:lnTo>
                  <a:lnTo>
                    <a:pt x="2" y="6923"/>
                  </a:lnTo>
                  <a:lnTo>
                    <a:pt x="22" y="6926"/>
                  </a:lnTo>
                  <a:lnTo>
                    <a:pt x="2" y="6972"/>
                  </a:lnTo>
                  <a:lnTo>
                    <a:pt x="22" y="6975"/>
                  </a:lnTo>
                  <a:lnTo>
                    <a:pt x="2" y="7020"/>
                  </a:lnTo>
                  <a:lnTo>
                    <a:pt x="22" y="7023"/>
                  </a:lnTo>
                  <a:lnTo>
                    <a:pt x="2" y="7067"/>
                  </a:lnTo>
                  <a:lnTo>
                    <a:pt x="22" y="7070"/>
                  </a:lnTo>
                  <a:lnTo>
                    <a:pt x="2" y="7116"/>
                  </a:lnTo>
                  <a:lnTo>
                    <a:pt x="22" y="7119"/>
                  </a:lnTo>
                  <a:lnTo>
                    <a:pt x="2" y="7164"/>
                  </a:lnTo>
                  <a:lnTo>
                    <a:pt x="22" y="7167"/>
                  </a:lnTo>
                  <a:lnTo>
                    <a:pt x="2" y="7213"/>
                  </a:lnTo>
                  <a:lnTo>
                    <a:pt x="22" y="7216"/>
                  </a:lnTo>
                  <a:lnTo>
                    <a:pt x="2" y="7259"/>
                  </a:lnTo>
                  <a:lnTo>
                    <a:pt x="22" y="7263"/>
                  </a:lnTo>
                  <a:lnTo>
                    <a:pt x="2" y="7306"/>
                  </a:lnTo>
                  <a:lnTo>
                    <a:pt x="22" y="7309"/>
                  </a:lnTo>
                  <a:lnTo>
                    <a:pt x="2" y="7355"/>
                  </a:lnTo>
                  <a:lnTo>
                    <a:pt x="22" y="7358"/>
                  </a:lnTo>
                  <a:lnTo>
                    <a:pt x="2" y="7402"/>
                  </a:lnTo>
                  <a:lnTo>
                    <a:pt x="22" y="7406"/>
                  </a:lnTo>
                  <a:lnTo>
                    <a:pt x="2" y="7450"/>
                  </a:lnTo>
                  <a:lnTo>
                    <a:pt x="22" y="7453"/>
                  </a:lnTo>
                  <a:lnTo>
                    <a:pt x="2" y="7499"/>
                  </a:lnTo>
                  <a:lnTo>
                    <a:pt x="22" y="7502"/>
                  </a:lnTo>
                  <a:lnTo>
                    <a:pt x="2" y="7546"/>
                  </a:lnTo>
                  <a:lnTo>
                    <a:pt x="22" y="7549"/>
                  </a:lnTo>
                  <a:lnTo>
                    <a:pt x="2" y="7594"/>
                  </a:lnTo>
                  <a:lnTo>
                    <a:pt x="22" y="7597"/>
                  </a:lnTo>
                  <a:lnTo>
                    <a:pt x="2" y="7642"/>
                  </a:lnTo>
                  <a:lnTo>
                    <a:pt x="22" y="7646"/>
                  </a:lnTo>
                  <a:lnTo>
                    <a:pt x="2" y="7689"/>
                  </a:lnTo>
                  <a:lnTo>
                    <a:pt x="22" y="7692"/>
                  </a:lnTo>
                  <a:lnTo>
                    <a:pt x="2" y="7738"/>
                  </a:lnTo>
                  <a:lnTo>
                    <a:pt x="22" y="7741"/>
                  </a:lnTo>
                  <a:lnTo>
                    <a:pt x="2" y="7785"/>
                  </a:lnTo>
                  <a:lnTo>
                    <a:pt x="22" y="7789"/>
                  </a:lnTo>
                  <a:lnTo>
                    <a:pt x="2" y="7833"/>
                  </a:lnTo>
                  <a:lnTo>
                    <a:pt x="22" y="7836"/>
                  </a:lnTo>
                  <a:lnTo>
                    <a:pt x="2" y="7882"/>
                  </a:lnTo>
                  <a:lnTo>
                    <a:pt x="22" y="7885"/>
                  </a:lnTo>
                  <a:lnTo>
                    <a:pt x="2" y="7929"/>
                  </a:lnTo>
                  <a:lnTo>
                    <a:pt x="22" y="7932"/>
                  </a:lnTo>
                  <a:lnTo>
                    <a:pt x="2" y="7979"/>
                  </a:lnTo>
                  <a:lnTo>
                    <a:pt x="22" y="7982"/>
                  </a:lnTo>
                  <a:lnTo>
                    <a:pt x="2" y="8026"/>
                  </a:lnTo>
                  <a:lnTo>
                    <a:pt x="22" y="8029"/>
                  </a:lnTo>
                  <a:lnTo>
                    <a:pt x="2" y="8072"/>
                  </a:lnTo>
                  <a:lnTo>
                    <a:pt x="22" y="8075"/>
                  </a:lnTo>
                  <a:lnTo>
                    <a:pt x="2" y="8121"/>
                  </a:lnTo>
                  <a:lnTo>
                    <a:pt x="22" y="8124"/>
                  </a:lnTo>
                  <a:lnTo>
                    <a:pt x="2" y="8168"/>
                  </a:lnTo>
                  <a:lnTo>
                    <a:pt x="22" y="8171"/>
                  </a:lnTo>
                  <a:lnTo>
                    <a:pt x="2" y="8216"/>
                  </a:lnTo>
                  <a:lnTo>
                    <a:pt x="22" y="8219"/>
                  </a:lnTo>
                  <a:lnTo>
                    <a:pt x="2" y="8265"/>
                  </a:lnTo>
                  <a:lnTo>
                    <a:pt x="22" y="8268"/>
                  </a:lnTo>
                  <a:lnTo>
                    <a:pt x="2" y="8312"/>
                  </a:lnTo>
                  <a:lnTo>
                    <a:pt x="22" y="8315"/>
                  </a:lnTo>
                  <a:lnTo>
                    <a:pt x="2" y="8360"/>
                  </a:lnTo>
                  <a:lnTo>
                    <a:pt x="22" y="8363"/>
                  </a:lnTo>
                  <a:lnTo>
                    <a:pt x="2" y="8407"/>
                  </a:lnTo>
                  <a:lnTo>
                    <a:pt x="22" y="8412"/>
                  </a:lnTo>
                  <a:lnTo>
                    <a:pt x="2" y="8455"/>
                  </a:lnTo>
                  <a:lnTo>
                    <a:pt x="22" y="8458"/>
                  </a:lnTo>
                  <a:lnTo>
                    <a:pt x="2" y="8504"/>
                  </a:lnTo>
                  <a:lnTo>
                    <a:pt x="22" y="8507"/>
                  </a:lnTo>
                  <a:lnTo>
                    <a:pt x="2" y="8551"/>
                  </a:lnTo>
                  <a:lnTo>
                    <a:pt x="22" y="8554"/>
                  </a:lnTo>
                  <a:lnTo>
                    <a:pt x="2" y="8599"/>
                  </a:lnTo>
                  <a:lnTo>
                    <a:pt x="22" y="8602"/>
                  </a:lnTo>
                  <a:lnTo>
                    <a:pt x="2" y="8648"/>
                  </a:lnTo>
                  <a:lnTo>
                    <a:pt x="22" y="8651"/>
                  </a:lnTo>
                  <a:lnTo>
                    <a:pt x="2" y="8695"/>
                  </a:lnTo>
                  <a:lnTo>
                    <a:pt x="22" y="8698"/>
                  </a:lnTo>
                  <a:lnTo>
                    <a:pt x="2" y="8743"/>
                  </a:lnTo>
                  <a:lnTo>
                    <a:pt x="22" y="8746"/>
                  </a:lnTo>
                  <a:lnTo>
                    <a:pt x="2" y="8792"/>
                  </a:lnTo>
                  <a:lnTo>
                    <a:pt x="22" y="8795"/>
                  </a:lnTo>
                  <a:lnTo>
                    <a:pt x="2" y="8840"/>
                  </a:lnTo>
                  <a:lnTo>
                    <a:pt x="22" y="8843"/>
                  </a:lnTo>
                  <a:lnTo>
                    <a:pt x="2" y="8887"/>
                  </a:lnTo>
                  <a:lnTo>
                    <a:pt x="22" y="8890"/>
                  </a:lnTo>
                  <a:lnTo>
                    <a:pt x="2" y="8934"/>
                  </a:lnTo>
                  <a:lnTo>
                    <a:pt x="22" y="8937"/>
                  </a:lnTo>
                  <a:lnTo>
                    <a:pt x="2" y="8982"/>
                  </a:lnTo>
                  <a:lnTo>
                    <a:pt x="22" y="8985"/>
                  </a:lnTo>
                  <a:lnTo>
                    <a:pt x="2" y="9029"/>
                  </a:lnTo>
                  <a:lnTo>
                    <a:pt x="22" y="9034"/>
                  </a:lnTo>
                  <a:lnTo>
                    <a:pt x="2" y="9078"/>
                  </a:lnTo>
                  <a:lnTo>
                    <a:pt x="22" y="9081"/>
                  </a:lnTo>
                  <a:lnTo>
                    <a:pt x="2" y="9126"/>
                  </a:lnTo>
                  <a:lnTo>
                    <a:pt x="22" y="9129"/>
                  </a:lnTo>
                  <a:lnTo>
                    <a:pt x="2" y="9173"/>
                  </a:lnTo>
                  <a:lnTo>
                    <a:pt x="22" y="9176"/>
                  </a:lnTo>
                  <a:lnTo>
                    <a:pt x="2" y="9221"/>
                  </a:lnTo>
                  <a:lnTo>
                    <a:pt x="22" y="9224"/>
                  </a:lnTo>
                  <a:lnTo>
                    <a:pt x="2" y="9270"/>
                  </a:lnTo>
                  <a:lnTo>
                    <a:pt x="22" y="9273"/>
                  </a:lnTo>
                  <a:lnTo>
                    <a:pt x="2" y="9317"/>
                  </a:lnTo>
                  <a:lnTo>
                    <a:pt x="22" y="9320"/>
                  </a:lnTo>
                  <a:lnTo>
                    <a:pt x="2" y="9365"/>
                  </a:lnTo>
                  <a:lnTo>
                    <a:pt x="22" y="9368"/>
                  </a:lnTo>
                  <a:lnTo>
                    <a:pt x="2" y="9412"/>
                  </a:lnTo>
                  <a:lnTo>
                    <a:pt x="22" y="9417"/>
                  </a:lnTo>
                  <a:lnTo>
                    <a:pt x="2" y="9461"/>
                  </a:lnTo>
                  <a:lnTo>
                    <a:pt x="22" y="9464"/>
                  </a:lnTo>
                  <a:lnTo>
                    <a:pt x="2" y="9509"/>
                  </a:lnTo>
                  <a:lnTo>
                    <a:pt x="22" y="9512"/>
                  </a:lnTo>
                  <a:lnTo>
                    <a:pt x="2" y="9556"/>
                  </a:lnTo>
                  <a:lnTo>
                    <a:pt x="22" y="9559"/>
                  </a:lnTo>
                  <a:lnTo>
                    <a:pt x="2" y="9606"/>
                  </a:lnTo>
                  <a:lnTo>
                    <a:pt x="22" y="9609"/>
                  </a:lnTo>
                  <a:lnTo>
                    <a:pt x="2" y="9653"/>
                  </a:lnTo>
                  <a:lnTo>
                    <a:pt x="22" y="9656"/>
                  </a:lnTo>
                  <a:lnTo>
                    <a:pt x="2" y="9700"/>
                  </a:lnTo>
                  <a:lnTo>
                    <a:pt x="22" y="9703"/>
                  </a:lnTo>
                  <a:lnTo>
                    <a:pt x="2" y="9748"/>
                  </a:lnTo>
                  <a:lnTo>
                    <a:pt x="22" y="9751"/>
                  </a:lnTo>
                  <a:lnTo>
                    <a:pt x="2" y="9795"/>
                  </a:lnTo>
                  <a:lnTo>
                    <a:pt x="22" y="9798"/>
                  </a:lnTo>
                  <a:lnTo>
                    <a:pt x="2" y="9844"/>
                  </a:lnTo>
                  <a:lnTo>
                    <a:pt x="22" y="9847"/>
                  </a:lnTo>
                  <a:lnTo>
                    <a:pt x="2" y="9891"/>
                  </a:lnTo>
                  <a:lnTo>
                    <a:pt x="22" y="9895"/>
                  </a:lnTo>
                  <a:lnTo>
                    <a:pt x="2" y="9939"/>
                  </a:lnTo>
                  <a:lnTo>
                    <a:pt x="22" y="9942"/>
                  </a:lnTo>
                  <a:lnTo>
                    <a:pt x="2" y="9987"/>
                  </a:lnTo>
                  <a:lnTo>
                    <a:pt x="22" y="9990"/>
                  </a:lnTo>
                  <a:lnTo>
                    <a:pt x="2" y="10034"/>
                  </a:lnTo>
                  <a:lnTo>
                    <a:pt x="22" y="10037"/>
                  </a:lnTo>
                  <a:lnTo>
                    <a:pt x="2" y="10083"/>
                  </a:lnTo>
                  <a:lnTo>
                    <a:pt x="22" y="10086"/>
                  </a:lnTo>
                  <a:lnTo>
                    <a:pt x="2" y="10131"/>
                  </a:lnTo>
                  <a:lnTo>
                    <a:pt x="22" y="10134"/>
                  </a:lnTo>
                  <a:lnTo>
                    <a:pt x="2" y="10178"/>
                  </a:lnTo>
                  <a:lnTo>
                    <a:pt x="22" y="10181"/>
                  </a:lnTo>
                  <a:lnTo>
                    <a:pt x="2" y="10227"/>
                  </a:lnTo>
                  <a:lnTo>
                    <a:pt x="22" y="10230"/>
                  </a:lnTo>
                  <a:lnTo>
                    <a:pt x="2" y="10274"/>
                  </a:lnTo>
                  <a:lnTo>
                    <a:pt x="11248" y="12014"/>
                  </a:lnTo>
                  <a:lnTo>
                    <a:pt x="13439" y="7293"/>
                  </a:lnTo>
                  <a:cubicBezTo>
                    <a:pt x="16023" y="7214"/>
                    <a:pt x="18583" y="6827"/>
                    <a:pt x="20943" y="6133"/>
                  </a:cubicBezTo>
                  <a:lnTo>
                    <a:pt x="26927" y="9588"/>
                  </a:lnTo>
                  <a:lnTo>
                    <a:pt x="35159" y="4836"/>
                  </a:lnTo>
                  <a:lnTo>
                    <a:pt x="35118" y="4812"/>
                  </a:lnTo>
                  <a:lnTo>
                    <a:pt x="35159" y="4787"/>
                  </a:lnTo>
                  <a:lnTo>
                    <a:pt x="35118" y="4763"/>
                  </a:lnTo>
                  <a:lnTo>
                    <a:pt x="35159" y="4739"/>
                  </a:lnTo>
                  <a:lnTo>
                    <a:pt x="35118" y="4715"/>
                  </a:lnTo>
                  <a:lnTo>
                    <a:pt x="35159" y="4692"/>
                  </a:lnTo>
                  <a:lnTo>
                    <a:pt x="35118" y="4668"/>
                  </a:lnTo>
                  <a:lnTo>
                    <a:pt x="35159" y="4644"/>
                  </a:lnTo>
                  <a:lnTo>
                    <a:pt x="35118" y="4619"/>
                  </a:lnTo>
                  <a:lnTo>
                    <a:pt x="35159" y="4595"/>
                  </a:lnTo>
                  <a:lnTo>
                    <a:pt x="35118" y="4572"/>
                  </a:lnTo>
                  <a:lnTo>
                    <a:pt x="35159" y="4548"/>
                  </a:lnTo>
                  <a:lnTo>
                    <a:pt x="35118" y="4524"/>
                  </a:lnTo>
                  <a:lnTo>
                    <a:pt x="35159" y="4500"/>
                  </a:lnTo>
                  <a:lnTo>
                    <a:pt x="35118" y="4476"/>
                  </a:lnTo>
                  <a:lnTo>
                    <a:pt x="35159" y="4453"/>
                  </a:lnTo>
                  <a:lnTo>
                    <a:pt x="35118" y="4429"/>
                  </a:lnTo>
                  <a:lnTo>
                    <a:pt x="35159" y="4404"/>
                  </a:lnTo>
                  <a:lnTo>
                    <a:pt x="35118" y="4380"/>
                  </a:lnTo>
                  <a:lnTo>
                    <a:pt x="35159" y="4356"/>
                  </a:lnTo>
                  <a:lnTo>
                    <a:pt x="35118" y="4333"/>
                  </a:lnTo>
                  <a:lnTo>
                    <a:pt x="35159" y="4309"/>
                  </a:lnTo>
                  <a:lnTo>
                    <a:pt x="35118" y="4285"/>
                  </a:lnTo>
                  <a:lnTo>
                    <a:pt x="35159" y="4261"/>
                  </a:lnTo>
                  <a:lnTo>
                    <a:pt x="35118" y="4236"/>
                  </a:lnTo>
                  <a:lnTo>
                    <a:pt x="35159" y="4212"/>
                  </a:lnTo>
                  <a:lnTo>
                    <a:pt x="35118" y="4189"/>
                  </a:lnTo>
                  <a:lnTo>
                    <a:pt x="35159" y="4165"/>
                  </a:lnTo>
                  <a:lnTo>
                    <a:pt x="35118" y="4141"/>
                  </a:lnTo>
                  <a:lnTo>
                    <a:pt x="35159" y="4117"/>
                  </a:lnTo>
                  <a:lnTo>
                    <a:pt x="35118" y="4093"/>
                  </a:lnTo>
                  <a:lnTo>
                    <a:pt x="35159" y="4068"/>
                  </a:lnTo>
                  <a:lnTo>
                    <a:pt x="35118" y="4046"/>
                  </a:lnTo>
                  <a:lnTo>
                    <a:pt x="35159" y="4021"/>
                  </a:lnTo>
                  <a:lnTo>
                    <a:pt x="35118" y="3997"/>
                  </a:lnTo>
                  <a:lnTo>
                    <a:pt x="35159" y="3973"/>
                  </a:lnTo>
                  <a:lnTo>
                    <a:pt x="35118" y="3949"/>
                  </a:lnTo>
                  <a:lnTo>
                    <a:pt x="35159" y="3926"/>
                  </a:lnTo>
                  <a:lnTo>
                    <a:pt x="35118" y="3902"/>
                  </a:lnTo>
                  <a:lnTo>
                    <a:pt x="35159" y="3878"/>
                  </a:lnTo>
                  <a:lnTo>
                    <a:pt x="35118" y="3853"/>
                  </a:lnTo>
                  <a:lnTo>
                    <a:pt x="35159" y="3829"/>
                  </a:lnTo>
                  <a:lnTo>
                    <a:pt x="35118" y="3806"/>
                  </a:lnTo>
                  <a:lnTo>
                    <a:pt x="35159" y="3782"/>
                  </a:lnTo>
                  <a:lnTo>
                    <a:pt x="35118" y="3758"/>
                  </a:lnTo>
                  <a:lnTo>
                    <a:pt x="35159" y="3734"/>
                  </a:lnTo>
                  <a:lnTo>
                    <a:pt x="35118" y="3710"/>
                  </a:lnTo>
                  <a:lnTo>
                    <a:pt x="35159" y="3687"/>
                  </a:lnTo>
                  <a:lnTo>
                    <a:pt x="35118" y="3663"/>
                  </a:lnTo>
                  <a:lnTo>
                    <a:pt x="35159" y="3638"/>
                  </a:lnTo>
                  <a:lnTo>
                    <a:pt x="35118" y="3614"/>
                  </a:lnTo>
                  <a:lnTo>
                    <a:pt x="35159" y="3590"/>
                  </a:lnTo>
                  <a:lnTo>
                    <a:pt x="35118" y="3566"/>
                  </a:lnTo>
                  <a:lnTo>
                    <a:pt x="35159" y="3543"/>
                  </a:lnTo>
                  <a:lnTo>
                    <a:pt x="35118" y="3519"/>
                  </a:lnTo>
                  <a:lnTo>
                    <a:pt x="35159" y="3495"/>
                  </a:lnTo>
                  <a:lnTo>
                    <a:pt x="35118" y="3470"/>
                  </a:lnTo>
                  <a:lnTo>
                    <a:pt x="35159" y="3446"/>
                  </a:lnTo>
                  <a:lnTo>
                    <a:pt x="35118" y="3423"/>
                  </a:lnTo>
                  <a:lnTo>
                    <a:pt x="35159" y="3399"/>
                  </a:lnTo>
                  <a:lnTo>
                    <a:pt x="35118" y="3375"/>
                  </a:lnTo>
                  <a:lnTo>
                    <a:pt x="35159" y="3351"/>
                  </a:lnTo>
                  <a:lnTo>
                    <a:pt x="35118" y="3327"/>
                  </a:lnTo>
                  <a:lnTo>
                    <a:pt x="35159" y="3304"/>
                  </a:lnTo>
                  <a:lnTo>
                    <a:pt x="35118" y="3280"/>
                  </a:lnTo>
                  <a:lnTo>
                    <a:pt x="35159" y="3255"/>
                  </a:lnTo>
                  <a:lnTo>
                    <a:pt x="35118" y="3231"/>
                  </a:lnTo>
                  <a:lnTo>
                    <a:pt x="35159" y="3207"/>
                  </a:lnTo>
                  <a:lnTo>
                    <a:pt x="35118" y="3184"/>
                  </a:lnTo>
                  <a:lnTo>
                    <a:pt x="35159" y="3160"/>
                  </a:lnTo>
                  <a:lnTo>
                    <a:pt x="35118" y="3136"/>
                  </a:lnTo>
                  <a:lnTo>
                    <a:pt x="35159" y="3112"/>
                  </a:lnTo>
                  <a:lnTo>
                    <a:pt x="35118" y="3087"/>
                  </a:lnTo>
                  <a:lnTo>
                    <a:pt x="35159" y="3063"/>
                  </a:lnTo>
                  <a:lnTo>
                    <a:pt x="35118" y="3040"/>
                  </a:lnTo>
                  <a:lnTo>
                    <a:pt x="35159" y="3016"/>
                  </a:lnTo>
                  <a:lnTo>
                    <a:pt x="35118" y="2992"/>
                  </a:lnTo>
                  <a:lnTo>
                    <a:pt x="35159" y="2968"/>
                  </a:lnTo>
                  <a:lnTo>
                    <a:pt x="35118" y="2944"/>
                  </a:lnTo>
                  <a:lnTo>
                    <a:pt x="35159" y="2921"/>
                  </a:lnTo>
                  <a:lnTo>
                    <a:pt x="35118" y="2897"/>
                  </a:lnTo>
                  <a:lnTo>
                    <a:pt x="35159" y="2872"/>
                  </a:lnTo>
                  <a:lnTo>
                    <a:pt x="35118" y="2848"/>
                  </a:lnTo>
                  <a:lnTo>
                    <a:pt x="35159" y="2824"/>
                  </a:lnTo>
                  <a:lnTo>
                    <a:pt x="35118" y="2801"/>
                  </a:lnTo>
                  <a:lnTo>
                    <a:pt x="35159" y="2777"/>
                  </a:lnTo>
                  <a:lnTo>
                    <a:pt x="35118" y="2753"/>
                  </a:lnTo>
                  <a:lnTo>
                    <a:pt x="35159" y="2729"/>
                  </a:lnTo>
                  <a:lnTo>
                    <a:pt x="35118" y="2704"/>
                  </a:lnTo>
                  <a:lnTo>
                    <a:pt x="35159" y="2682"/>
                  </a:lnTo>
                  <a:lnTo>
                    <a:pt x="35118" y="2657"/>
                  </a:lnTo>
                  <a:lnTo>
                    <a:pt x="35159" y="2633"/>
                  </a:lnTo>
                  <a:lnTo>
                    <a:pt x="35118" y="2609"/>
                  </a:lnTo>
                  <a:lnTo>
                    <a:pt x="35159" y="2585"/>
                  </a:lnTo>
                  <a:lnTo>
                    <a:pt x="35118" y="2561"/>
                  </a:lnTo>
                  <a:lnTo>
                    <a:pt x="35159" y="2538"/>
                  </a:lnTo>
                  <a:lnTo>
                    <a:pt x="35118" y="2514"/>
                  </a:lnTo>
                  <a:lnTo>
                    <a:pt x="35159" y="2489"/>
                  </a:lnTo>
                  <a:lnTo>
                    <a:pt x="35118" y="2465"/>
                  </a:lnTo>
                  <a:lnTo>
                    <a:pt x="35159" y="2441"/>
                  </a:lnTo>
                  <a:lnTo>
                    <a:pt x="35118" y="2418"/>
                  </a:lnTo>
                  <a:lnTo>
                    <a:pt x="35159" y="2394"/>
                  </a:lnTo>
                  <a:lnTo>
                    <a:pt x="35118" y="2370"/>
                  </a:lnTo>
                  <a:lnTo>
                    <a:pt x="35159" y="2346"/>
                  </a:lnTo>
                  <a:lnTo>
                    <a:pt x="35118" y="2321"/>
                  </a:lnTo>
                  <a:lnTo>
                    <a:pt x="35159" y="2299"/>
                  </a:lnTo>
                  <a:lnTo>
                    <a:pt x="35118" y="2274"/>
                  </a:lnTo>
                  <a:lnTo>
                    <a:pt x="35159" y="2250"/>
                  </a:lnTo>
                  <a:lnTo>
                    <a:pt x="35118" y="2226"/>
                  </a:lnTo>
                  <a:lnTo>
                    <a:pt x="35159" y="2202"/>
                  </a:lnTo>
                  <a:lnTo>
                    <a:pt x="35118" y="2179"/>
                  </a:lnTo>
                  <a:lnTo>
                    <a:pt x="35159" y="2155"/>
                  </a:lnTo>
                  <a:lnTo>
                    <a:pt x="35118" y="2131"/>
                  </a:lnTo>
                  <a:lnTo>
                    <a:pt x="35159" y="2106"/>
                  </a:lnTo>
                  <a:lnTo>
                    <a:pt x="35118" y="2082"/>
                  </a:lnTo>
                  <a:lnTo>
                    <a:pt x="35159" y="2059"/>
                  </a:lnTo>
                  <a:lnTo>
                    <a:pt x="35118" y="2035"/>
                  </a:lnTo>
                  <a:lnTo>
                    <a:pt x="35159" y="2011"/>
                  </a:lnTo>
                  <a:lnTo>
                    <a:pt x="35118" y="1987"/>
                  </a:lnTo>
                  <a:lnTo>
                    <a:pt x="35159" y="1963"/>
                  </a:lnTo>
                  <a:lnTo>
                    <a:pt x="35118" y="1938"/>
                  </a:lnTo>
                  <a:lnTo>
                    <a:pt x="35159" y="1916"/>
                  </a:lnTo>
                  <a:lnTo>
                    <a:pt x="35118" y="1891"/>
                  </a:lnTo>
                  <a:lnTo>
                    <a:pt x="35159" y="1867"/>
                  </a:lnTo>
                  <a:lnTo>
                    <a:pt x="35118" y="1843"/>
                  </a:lnTo>
                  <a:lnTo>
                    <a:pt x="35159" y="1819"/>
                  </a:lnTo>
                  <a:lnTo>
                    <a:pt x="35118" y="1796"/>
                  </a:lnTo>
                  <a:lnTo>
                    <a:pt x="35159" y="1772"/>
                  </a:lnTo>
                  <a:lnTo>
                    <a:pt x="35118" y="1748"/>
                  </a:lnTo>
                  <a:lnTo>
                    <a:pt x="35159" y="1723"/>
                  </a:lnTo>
                  <a:lnTo>
                    <a:pt x="35118" y="1699"/>
                  </a:lnTo>
                  <a:lnTo>
                    <a:pt x="35159" y="1676"/>
                  </a:lnTo>
                  <a:lnTo>
                    <a:pt x="35118" y="1652"/>
                  </a:lnTo>
                  <a:lnTo>
                    <a:pt x="35159" y="1628"/>
                  </a:lnTo>
                  <a:lnTo>
                    <a:pt x="35118" y="1604"/>
                  </a:lnTo>
                  <a:lnTo>
                    <a:pt x="35159" y="1580"/>
                  </a:lnTo>
                  <a:lnTo>
                    <a:pt x="35118" y="1557"/>
                  </a:lnTo>
                  <a:lnTo>
                    <a:pt x="35159" y="1533"/>
                  </a:lnTo>
                  <a:lnTo>
                    <a:pt x="35118" y="1508"/>
                  </a:lnTo>
                  <a:lnTo>
                    <a:pt x="35159" y="1484"/>
                  </a:lnTo>
                  <a:lnTo>
                    <a:pt x="35118" y="1460"/>
                  </a:lnTo>
                  <a:lnTo>
                    <a:pt x="35159" y="1436"/>
                  </a:lnTo>
                  <a:lnTo>
                    <a:pt x="35118" y="1413"/>
                  </a:lnTo>
                  <a:lnTo>
                    <a:pt x="35159" y="1389"/>
                  </a:lnTo>
                  <a:lnTo>
                    <a:pt x="35118" y="1365"/>
                  </a:lnTo>
                  <a:lnTo>
                    <a:pt x="35159" y="1340"/>
                  </a:lnTo>
                  <a:lnTo>
                    <a:pt x="35118" y="1316"/>
                  </a:lnTo>
                  <a:lnTo>
                    <a:pt x="35159" y="1293"/>
                  </a:lnTo>
                  <a:lnTo>
                    <a:pt x="35118" y="1269"/>
                  </a:lnTo>
                  <a:lnTo>
                    <a:pt x="35159" y="1245"/>
                  </a:lnTo>
                  <a:lnTo>
                    <a:pt x="35118" y="1221"/>
                  </a:lnTo>
                  <a:lnTo>
                    <a:pt x="35159" y="1197"/>
                  </a:lnTo>
                  <a:lnTo>
                    <a:pt x="35118" y="1174"/>
                  </a:lnTo>
                  <a:lnTo>
                    <a:pt x="35159" y="1150"/>
                  </a:lnTo>
                  <a:lnTo>
                    <a:pt x="35118" y="1125"/>
                  </a:lnTo>
                  <a:lnTo>
                    <a:pt x="35159" y="1101"/>
                  </a:lnTo>
                  <a:lnTo>
                    <a:pt x="35118" y="1077"/>
                  </a:lnTo>
                  <a:lnTo>
                    <a:pt x="35159" y="1054"/>
                  </a:lnTo>
                  <a:lnTo>
                    <a:pt x="35118" y="1030"/>
                  </a:lnTo>
                  <a:lnTo>
                    <a:pt x="35159" y="1006"/>
                  </a:lnTo>
                  <a:lnTo>
                    <a:pt x="35118" y="982"/>
                  </a:lnTo>
                  <a:lnTo>
                    <a:pt x="35159" y="957"/>
                  </a:lnTo>
                  <a:lnTo>
                    <a:pt x="35118" y="933"/>
                  </a:lnTo>
                  <a:lnTo>
                    <a:pt x="35159" y="910"/>
                  </a:lnTo>
                  <a:lnTo>
                    <a:pt x="35118" y="886"/>
                  </a:lnTo>
                  <a:lnTo>
                    <a:pt x="35159" y="862"/>
                  </a:lnTo>
                  <a:lnTo>
                    <a:pt x="35118" y="838"/>
                  </a:lnTo>
                  <a:lnTo>
                    <a:pt x="35159" y="814"/>
                  </a:lnTo>
                  <a:lnTo>
                    <a:pt x="35118" y="791"/>
                  </a:lnTo>
                  <a:lnTo>
                    <a:pt x="35159" y="767"/>
                  </a:lnTo>
                  <a:lnTo>
                    <a:pt x="35118" y="742"/>
                  </a:lnTo>
                  <a:lnTo>
                    <a:pt x="35159" y="718"/>
                  </a:lnTo>
                  <a:lnTo>
                    <a:pt x="35118" y="694"/>
                  </a:lnTo>
                  <a:lnTo>
                    <a:pt x="35159" y="671"/>
                  </a:lnTo>
                  <a:lnTo>
                    <a:pt x="35118" y="647"/>
                  </a:lnTo>
                  <a:lnTo>
                    <a:pt x="35159" y="623"/>
                  </a:lnTo>
                  <a:lnTo>
                    <a:pt x="35118" y="599"/>
                  </a:lnTo>
                  <a:lnTo>
                    <a:pt x="35159" y="574"/>
                  </a:lnTo>
                  <a:lnTo>
                    <a:pt x="35118" y="552"/>
                  </a:lnTo>
                  <a:lnTo>
                    <a:pt x="35159" y="527"/>
                  </a:lnTo>
                  <a:lnTo>
                    <a:pt x="35118" y="503"/>
                  </a:lnTo>
                  <a:lnTo>
                    <a:pt x="35159" y="479"/>
                  </a:lnTo>
                  <a:lnTo>
                    <a:pt x="35118" y="455"/>
                  </a:lnTo>
                  <a:lnTo>
                    <a:pt x="35159" y="432"/>
                  </a:lnTo>
                  <a:lnTo>
                    <a:pt x="35118" y="408"/>
                  </a:lnTo>
                  <a:lnTo>
                    <a:pt x="35159" y="384"/>
                  </a:lnTo>
                  <a:lnTo>
                    <a:pt x="35118" y="359"/>
                  </a:lnTo>
                  <a:lnTo>
                    <a:pt x="35159" y="335"/>
                  </a:lnTo>
                  <a:lnTo>
                    <a:pt x="35118" y="311"/>
                  </a:lnTo>
                  <a:lnTo>
                    <a:pt x="35159" y="288"/>
                  </a:lnTo>
                  <a:lnTo>
                    <a:pt x="35118" y="264"/>
                  </a:lnTo>
                  <a:lnTo>
                    <a:pt x="35159" y="240"/>
                  </a:lnTo>
                  <a:lnTo>
                    <a:pt x="35118" y="216"/>
                  </a:lnTo>
                  <a:lnTo>
                    <a:pt x="35159" y="191"/>
                  </a:lnTo>
                  <a:lnTo>
                    <a:pt x="35118" y="169"/>
                  </a:lnTo>
                  <a:lnTo>
                    <a:pt x="35159" y="144"/>
                  </a:lnTo>
                  <a:lnTo>
                    <a:pt x="35118" y="120"/>
                  </a:lnTo>
                  <a:lnTo>
                    <a:pt x="35159" y="96"/>
                  </a:lnTo>
                  <a:lnTo>
                    <a:pt x="35118" y="72"/>
                  </a:lnTo>
                  <a:lnTo>
                    <a:pt x="35159" y="49"/>
                  </a:lnTo>
                  <a:lnTo>
                    <a:pt x="35118" y="25"/>
                  </a:lnTo>
                  <a:lnTo>
                    <a:pt x="351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53"/>
            <p:cNvSpPr/>
            <p:nvPr/>
          </p:nvSpPr>
          <p:spPr>
            <a:xfrm>
              <a:off x="1898625" y="4291000"/>
              <a:ext cx="254650" cy="167675"/>
            </a:xfrm>
            <a:custGeom>
              <a:rect b="b" l="l" r="r" t="t"/>
              <a:pathLst>
                <a:path extrusionOk="0" h="6707" w="10186">
                  <a:moveTo>
                    <a:pt x="10166" y="3"/>
                  </a:moveTo>
                  <a:lnTo>
                    <a:pt x="10185" y="0"/>
                  </a:lnTo>
                  <a:lnTo>
                    <a:pt x="2009" y="1264"/>
                  </a:lnTo>
                  <a:cubicBezTo>
                    <a:pt x="1871" y="2757"/>
                    <a:pt x="1201" y="4235"/>
                    <a:pt x="0" y="5597"/>
                  </a:cubicBezTo>
                  <a:lnTo>
                    <a:pt x="1921" y="6707"/>
                  </a:lnTo>
                  <a:cubicBezTo>
                    <a:pt x="1959" y="6504"/>
                    <a:pt x="1991" y="6303"/>
                    <a:pt x="2009" y="6100"/>
                  </a:cubicBezTo>
                  <a:lnTo>
                    <a:pt x="10185" y="4834"/>
                  </a:lnTo>
                  <a:lnTo>
                    <a:pt x="10166" y="4790"/>
                  </a:lnTo>
                  <a:lnTo>
                    <a:pt x="10185" y="4786"/>
                  </a:lnTo>
                  <a:lnTo>
                    <a:pt x="10166" y="4742"/>
                  </a:lnTo>
                  <a:lnTo>
                    <a:pt x="10185" y="4739"/>
                  </a:lnTo>
                  <a:lnTo>
                    <a:pt x="10166" y="4693"/>
                  </a:lnTo>
                  <a:lnTo>
                    <a:pt x="10185" y="4690"/>
                  </a:lnTo>
                  <a:lnTo>
                    <a:pt x="10166" y="4646"/>
                  </a:lnTo>
                  <a:lnTo>
                    <a:pt x="10185" y="4642"/>
                  </a:lnTo>
                  <a:lnTo>
                    <a:pt x="10166" y="4598"/>
                  </a:lnTo>
                  <a:lnTo>
                    <a:pt x="10185" y="4595"/>
                  </a:lnTo>
                  <a:lnTo>
                    <a:pt x="10166" y="4549"/>
                  </a:lnTo>
                  <a:lnTo>
                    <a:pt x="10185" y="4546"/>
                  </a:lnTo>
                  <a:lnTo>
                    <a:pt x="10166" y="4503"/>
                  </a:lnTo>
                  <a:lnTo>
                    <a:pt x="10185" y="4500"/>
                  </a:lnTo>
                  <a:lnTo>
                    <a:pt x="10166" y="4454"/>
                  </a:lnTo>
                  <a:lnTo>
                    <a:pt x="10185" y="4451"/>
                  </a:lnTo>
                  <a:lnTo>
                    <a:pt x="10166" y="4407"/>
                  </a:lnTo>
                  <a:lnTo>
                    <a:pt x="10185" y="4403"/>
                  </a:lnTo>
                  <a:lnTo>
                    <a:pt x="10166" y="4359"/>
                  </a:lnTo>
                  <a:lnTo>
                    <a:pt x="10185" y="4356"/>
                  </a:lnTo>
                  <a:lnTo>
                    <a:pt x="10166" y="4310"/>
                  </a:lnTo>
                  <a:lnTo>
                    <a:pt x="10185" y="4307"/>
                  </a:lnTo>
                  <a:lnTo>
                    <a:pt x="10166" y="4263"/>
                  </a:lnTo>
                  <a:lnTo>
                    <a:pt x="10185" y="4260"/>
                  </a:lnTo>
                  <a:lnTo>
                    <a:pt x="10166" y="4215"/>
                  </a:lnTo>
                  <a:lnTo>
                    <a:pt x="10185" y="4212"/>
                  </a:lnTo>
                  <a:lnTo>
                    <a:pt x="10166" y="4166"/>
                  </a:lnTo>
                  <a:lnTo>
                    <a:pt x="10185" y="4163"/>
                  </a:lnTo>
                  <a:lnTo>
                    <a:pt x="10166" y="4120"/>
                  </a:lnTo>
                  <a:lnTo>
                    <a:pt x="10185" y="4117"/>
                  </a:lnTo>
                  <a:lnTo>
                    <a:pt x="10166" y="4071"/>
                  </a:lnTo>
                  <a:lnTo>
                    <a:pt x="10185" y="4068"/>
                  </a:lnTo>
                  <a:lnTo>
                    <a:pt x="10166" y="4024"/>
                  </a:lnTo>
                  <a:lnTo>
                    <a:pt x="10185" y="4020"/>
                  </a:lnTo>
                  <a:lnTo>
                    <a:pt x="10166" y="3976"/>
                  </a:lnTo>
                  <a:lnTo>
                    <a:pt x="10185" y="3973"/>
                  </a:lnTo>
                  <a:lnTo>
                    <a:pt x="10166" y="3927"/>
                  </a:lnTo>
                  <a:lnTo>
                    <a:pt x="10185" y="3924"/>
                  </a:lnTo>
                  <a:lnTo>
                    <a:pt x="10166" y="3880"/>
                  </a:lnTo>
                  <a:lnTo>
                    <a:pt x="10185" y="3877"/>
                  </a:lnTo>
                  <a:lnTo>
                    <a:pt x="10166" y="3832"/>
                  </a:lnTo>
                  <a:lnTo>
                    <a:pt x="10185" y="3829"/>
                  </a:lnTo>
                  <a:lnTo>
                    <a:pt x="10166" y="3785"/>
                  </a:lnTo>
                  <a:lnTo>
                    <a:pt x="10185" y="3780"/>
                  </a:lnTo>
                  <a:lnTo>
                    <a:pt x="10166" y="3737"/>
                  </a:lnTo>
                  <a:lnTo>
                    <a:pt x="10185" y="3734"/>
                  </a:lnTo>
                  <a:lnTo>
                    <a:pt x="10166" y="3688"/>
                  </a:lnTo>
                  <a:lnTo>
                    <a:pt x="10185" y="3685"/>
                  </a:lnTo>
                  <a:lnTo>
                    <a:pt x="10166" y="3641"/>
                  </a:lnTo>
                  <a:lnTo>
                    <a:pt x="10185" y="3638"/>
                  </a:lnTo>
                  <a:lnTo>
                    <a:pt x="10166" y="3593"/>
                  </a:lnTo>
                  <a:lnTo>
                    <a:pt x="10185" y="3590"/>
                  </a:lnTo>
                  <a:lnTo>
                    <a:pt x="10166" y="3544"/>
                  </a:lnTo>
                  <a:lnTo>
                    <a:pt x="10185" y="3541"/>
                  </a:lnTo>
                  <a:lnTo>
                    <a:pt x="10166" y="3497"/>
                  </a:lnTo>
                  <a:lnTo>
                    <a:pt x="10185" y="3494"/>
                  </a:lnTo>
                  <a:lnTo>
                    <a:pt x="10166" y="3449"/>
                  </a:lnTo>
                  <a:lnTo>
                    <a:pt x="10185" y="3446"/>
                  </a:lnTo>
                  <a:lnTo>
                    <a:pt x="10166" y="3402"/>
                  </a:lnTo>
                  <a:lnTo>
                    <a:pt x="10185" y="3397"/>
                  </a:lnTo>
                  <a:lnTo>
                    <a:pt x="10166" y="3354"/>
                  </a:lnTo>
                  <a:lnTo>
                    <a:pt x="10185" y="3351"/>
                  </a:lnTo>
                  <a:lnTo>
                    <a:pt x="10166" y="3305"/>
                  </a:lnTo>
                  <a:lnTo>
                    <a:pt x="10185" y="3302"/>
                  </a:lnTo>
                  <a:lnTo>
                    <a:pt x="10166" y="3258"/>
                  </a:lnTo>
                  <a:lnTo>
                    <a:pt x="10185" y="3255"/>
                  </a:lnTo>
                  <a:lnTo>
                    <a:pt x="10166" y="3210"/>
                  </a:lnTo>
                  <a:lnTo>
                    <a:pt x="10185" y="3207"/>
                  </a:lnTo>
                  <a:lnTo>
                    <a:pt x="10166" y="3161"/>
                  </a:lnTo>
                  <a:lnTo>
                    <a:pt x="10185" y="3158"/>
                  </a:lnTo>
                  <a:lnTo>
                    <a:pt x="10166" y="3114"/>
                  </a:lnTo>
                  <a:lnTo>
                    <a:pt x="10185" y="3111"/>
                  </a:lnTo>
                  <a:lnTo>
                    <a:pt x="10166" y="3066"/>
                  </a:lnTo>
                  <a:lnTo>
                    <a:pt x="10185" y="3063"/>
                  </a:lnTo>
                  <a:lnTo>
                    <a:pt x="10166" y="3019"/>
                  </a:lnTo>
                  <a:lnTo>
                    <a:pt x="10185" y="3014"/>
                  </a:lnTo>
                  <a:lnTo>
                    <a:pt x="10166" y="2971"/>
                  </a:lnTo>
                  <a:lnTo>
                    <a:pt x="10185" y="2968"/>
                  </a:lnTo>
                  <a:lnTo>
                    <a:pt x="10166" y="2922"/>
                  </a:lnTo>
                  <a:lnTo>
                    <a:pt x="10185" y="2919"/>
                  </a:lnTo>
                  <a:lnTo>
                    <a:pt x="10166" y="2875"/>
                  </a:lnTo>
                  <a:lnTo>
                    <a:pt x="10185" y="2872"/>
                  </a:lnTo>
                  <a:lnTo>
                    <a:pt x="10166" y="2827"/>
                  </a:lnTo>
                  <a:lnTo>
                    <a:pt x="10185" y="2824"/>
                  </a:lnTo>
                  <a:lnTo>
                    <a:pt x="10166" y="2780"/>
                  </a:lnTo>
                  <a:lnTo>
                    <a:pt x="10185" y="2775"/>
                  </a:lnTo>
                  <a:lnTo>
                    <a:pt x="10166" y="2731"/>
                  </a:lnTo>
                  <a:lnTo>
                    <a:pt x="10185" y="2728"/>
                  </a:lnTo>
                  <a:lnTo>
                    <a:pt x="10166" y="2683"/>
                  </a:lnTo>
                  <a:lnTo>
                    <a:pt x="10185" y="2680"/>
                  </a:lnTo>
                  <a:lnTo>
                    <a:pt x="10166" y="2636"/>
                  </a:lnTo>
                  <a:lnTo>
                    <a:pt x="10185" y="2633"/>
                  </a:lnTo>
                  <a:lnTo>
                    <a:pt x="10166" y="2588"/>
                  </a:lnTo>
                  <a:lnTo>
                    <a:pt x="10185" y="2585"/>
                  </a:lnTo>
                  <a:lnTo>
                    <a:pt x="10166" y="2539"/>
                  </a:lnTo>
                  <a:lnTo>
                    <a:pt x="10185" y="2536"/>
                  </a:lnTo>
                  <a:lnTo>
                    <a:pt x="10166" y="2492"/>
                  </a:lnTo>
                  <a:lnTo>
                    <a:pt x="10185" y="2489"/>
                  </a:lnTo>
                  <a:lnTo>
                    <a:pt x="10166" y="2444"/>
                  </a:lnTo>
                  <a:lnTo>
                    <a:pt x="10185" y="2441"/>
                  </a:lnTo>
                  <a:lnTo>
                    <a:pt x="10166" y="2397"/>
                  </a:lnTo>
                  <a:lnTo>
                    <a:pt x="10185" y="2392"/>
                  </a:lnTo>
                  <a:lnTo>
                    <a:pt x="10166" y="2348"/>
                  </a:lnTo>
                  <a:lnTo>
                    <a:pt x="10185" y="2345"/>
                  </a:lnTo>
                  <a:lnTo>
                    <a:pt x="10166" y="2300"/>
                  </a:lnTo>
                  <a:lnTo>
                    <a:pt x="10185" y="2297"/>
                  </a:lnTo>
                  <a:lnTo>
                    <a:pt x="10166" y="2253"/>
                  </a:lnTo>
                  <a:lnTo>
                    <a:pt x="10185" y="2250"/>
                  </a:lnTo>
                  <a:lnTo>
                    <a:pt x="10166" y="2205"/>
                  </a:lnTo>
                  <a:lnTo>
                    <a:pt x="10185" y="2202"/>
                  </a:lnTo>
                  <a:lnTo>
                    <a:pt x="10166" y="2156"/>
                  </a:lnTo>
                  <a:lnTo>
                    <a:pt x="10185" y="2153"/>
                  </a:lnTo>
                  <a:lnTo>
                    <a:pt x="10166" y="2109"/>
                  </a:lnTo>
                  <a:lnTo>
                    <a:pt x="10185" y="2106"/>
                  </a:lnTo>
                  <a:lnTo>
                    <a:pt x="10166" y="2061"/>
                  </a:lnTo>
                  <a:lnTo>
                    <a:pt x="10185" y="2058"/>
                  </a:lnTo>
                  <a:lnTo>
                    <a:pt x="10166" y="2014"/>
                  </a:lnTo>
                  <a:lnTo>
                    <a:pt x="10185" y="2011"/>
                  </a:lnTo>
                  <a:lnTo>
                    <a:pt x="10166" y="1965"/>
                  </a:lnTo>
                  <a:lnTo>
                    <a:pt x="10185" y="1962"/>
                  </a:lnTo>
                  <a:lnTo>
                    <a:pt x="10166" y="1917"/>
                  </a:lnTo>
                  <a:lnTo>
                    <a:pt x="10185" y="1914"/>
                  </a:lnTo>
                  <a:lnTo>
                    <a:pt x="10166" y="1870"/>
                  </a:lnTo>
                  <a:lnTo>
                    <a:pt x="10185" y="1867"/>
                  </a:lnTo>
                  <a:lnTo>
                    <a:pt x="10166" y="1822"/>
                  </a:lnTo>
                  <a:lnTo>
                    <a:pt x="10185" y="1819"/>
                  </a:lnTo>
                  <a:lnTo>
                    <a:pt x="10166" y="1775"/>
                  </a:lnTo>
                  <a:lnTo>
                    <a:pt x="10185" y="1770"/>
                  </a:lnTo>
                  <a:lnTo>
                    <a:pt x="10166" y="1726"/>
                  </a:lnTo>
                  <a:lnTo>
                    <a:pt x="10185" y="1723"/>
                  </a:lnTo>
                  <a:lnTo>
                    <a:pt x="10166" y="1678"/>
                  </a:lnTo>
                  <a:lnTo>
                    <a:pt x="10185" y="1675"/>
                  </a:lnTo>
                  <a:lnTo>
                    <a:pt x="10166" y="1631"/>
                  </a:lnTo>
                  <a:lnTo>
                    <a:pt x="10185" y="1628"/>
                  </a:lnTo>
                  <a:lnTo>
                    <a:pt x="10166" y="1582"/>
                  </a:lnTo>
                  <a:lnTo>
                    <a:pt x="10185" y="1579"/>
                  </a:lnTo>
                  <a:lnTo>
                    <a:pt x="10166" y="1534"/>
                  </a:lnTo>
                  <a:lnTo>
                    <a:pt x="10185" y="1531"/>
                  </a:lnTo>
                  <a:lnTo>
                    <a:pt x="10166" y="1487"/>
                  </a:lnTo>
                  <a:lnTo>
                    <a:pt x="10185" y="1484"/>
                  </a:lnTo>
                  <a:lnTo>
                    <a:pt x="10166" y="1439"/>
                  </a:lnTo>
                  <a:lnTo>
                    <a:pt x="10185" y="1436"/>
                  </a:lnTo>
                  <a:lnTo>
                    <a:pt x="10166" y="1392"/>
                  </a:lnTo>
                  <a:lnTo>
                    <a:pt x="10185" y="1387"/>
                  </a:lnTo>
                  <a:lnTo>
                    <a:pt x="10166" y="1343"/>
                  </a:lnTo>
                  <a:lnTo>
                    <a:pt x="10185" y="1340"/>
                  </a:lnTo>
                  <a:lnTo>
                    <a:pt x="10166" y="1295"/>
                  </a:lnTo>
                  <a:lnTo>
                    <a:pt x="10185" y="1292"/>
                  </a:lnTo>
                  <a:lnTo>
                    <a:pt x="10166" y="1248"/>
                  </a:lnTo>
                  <a:lnTo>
                    <a:pt x="10185" y="1245"/>
                  </a:lnTo>
                  <a:lnTo>
                    <a:pt x="10166" y="1199"/>
                  </a:lnTo>
                  <a:lnTo>
                    <a:pt x="10185" y="1196"/>
                  </a:lnTo>
                  <a:lnTo>
                    <a:pt x="10166" y="1151"/>
                  </a:lnTo>
                  <a:lnTo>
                    <a:pt x="10185" y="1148"/>
                  </a:lnTo>
                  <a:lnTo>
                    <a:pt x="10166" y="1104"/>
                  </a:lnTo>
                  <a:lnTo>
                    <a:pt x="10185" y="1101"/>
                  </a:lnTo>
                  <a:lnTo>
                    <a:pt x="10166" y="1056"/>
                  </a:lnTo>
                  <a:lnTo>
                    <a:pt x="10185" y="1053"/>
                  </a:lnTo>
                  <a:lnTo>
                    <a:pt x="10166" y="1009"/>
                  </a:lnTo>
                  <a:lnTo>
                    <a:pt x="10185" y="1006"/>
                  </a:lnTo>
                  <a:lnTo>
                    <a:pt x="10166" y="960"/>
                  </a:lnTo>
                  <a:lnTo>
                    <a:pt x="10185" y="957"/>
                  </a:lnTo>
                  <a:lnTo>
                    <a:pt x="10166" y="912"/>
                  </a:lnTo>
                  <a:lnTo>
                    <a:pt x="10185" y="909"/>
                  </a:lnTo>
                  <a:lnTo>
                    <a:pt x="10166" y="865"/>
                  </a:lnTo>
                  <a:lnTo>
                    <a:pt x="10185" y="862"/>
                  </a:lnTo>
                  <a:lnTo>
                    <a:pt x="10166" y="816"/>
                  </a:lnTo>
                  <a:lnTo>
                    <a:pt x="10185" y="813"/>
                  </a:lnTo>
                  <a:lnTo>
                    <a:pt x="10166" y="769"/>
                  </a:lnTo>
                  <a:lnTo>
                    <a:pt x="10185" y="765"/>
                  </a:lnTo>
                  <a:lnTo>
                    <a:pt x="10166" y="721"/>
                  </a:lnTo>
                  <a:lnTo>
                    <a:pt x="10185" y="718"/>
                  </a:lnTo>
                  <a:lnTo>
                    <a:pt x="10166" y="673"/>
                  </a:lnTo>
                  <a:lnTo>
                    <a:pt x="10185" y="670"/>
                  </a:lnTo>
                  <a:lnTo>
                    <a:pt x="10166" y="626"/>
                  </a:lnTo>
                  <a:lnTo>
                    <a:pt x="10185" y="623"/>
                  </a:lnTo>
                  <a:lnTo>
                    <a:pt x="10166" y="577"/>
                  </a:lnTo>
                  <a:lnTo>
                    <a:pt x="10185" y="574"/>
                  </a:lnTo>
                  <a:lnTo>
                    <a:pt x="10166" y="529"/>
                  </a:lnTo>
                  <a:lnTo>
                    <a:pt x="10185" y="526"/>
                  </a:lnTo>
                  <a:lnTo>
                    <a:pt x="10166" y="482"/>
                  </a:lnTo>
                  <a:lnTo>
                    <a:pt x="10185" y="479"/>
                  </a:lnTo>
                  <a:lnTo>
                    <a:pt x="10166" y="433"/>
                  </a:lnTo>
                  <a:lnTo>
                    <a:pt x="10185" y="430"/>
                  </a:lnTo>
                  <a:lnTo>
                    <a:pt x="10166" y="386"/>
                  </a:lnTo>
                  <a:lnTo>
                    <a:pt x="10185" y="382"/>
                  </a:lnTo>
                  <a:lnTo>
                    <a:pt x="10166" y="338"/>
                  </a:lnTo>
                  <a:lnTo>
                    <a:pt x="10185" y="335"/>
                  </a:lnTo>
                  <a:lnTo>
                    <a:pt x="10166" y="290"/>
                  </a:lnTo>
                  <a:lnTo>
                    <a:pt x="10185" y="287"/>
                  </a:lnTo>
                  <a:lnTo>
                    <a:pt x="10166" y="243"/>
                  </a:lnTo>
                  <a:lnTo>
                    <a:pt x="10185" y="240"/>
                  </a:lnTo>
                  <a:lnTo>
                    <a:pt x="10166" y="194"/>
                  </a:lnTo>
                  <a:lnTo>
                    <a:pt x="10185" y="191"/>
                  </a:lnTo>
                  <a:lnTo>
                    <a:pt x="10166" y="147"/>
                  </a:lnTo>
                  <a:lnTo>
                    <a:pt x="10185" y="143"/>
                  </a:lnTo>
                  <a:lnTo>
                    <a:pt x="10166" y="99"/>
                  </a:lnTo>
                  <a:lnTo>
                    <a:pt x="10185" y="96"/>
                  </a:lnTo>
                  <a:lnTo>
                    <a:pt x="10166" y="50"/>
                  </a:lnTo>
                  <a:lnTo>
                    <a:pt x="10185" y="4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53"/>
            <p:cNvSpPr/>
            <p:nvPr/>
          </p:nvSpPr>
          <p:spPr>
            <a:xfrm>
              <a:off x="1736225" y="3964125"/>
              <a:ext cx="54775" cy="137050"/>
            </a:xfrm>
            <a:custGeom>
              <a:rect b="b" l="l" r="r" t="t"/>
              <a:pathLst>
                <a:path extrusionOk="0" h="5482" w="2191">
                  <a:moveTo>
                    <a:pt x="1870" y="5482"/>
                  </a:moveTo>
                  <a:lnTo>
                    <a:pt x="2191" y="4789"/>
                  </a:lnTo>
                  <a:lnTo>
                    <a:pt x="2170" y="4786"/>
                  </a:lnTo>
                  <a:lnTo>
                    <a:pt x="2191" y="4742"/>
                  </a:lnTo>
                  <a:lnTo>
                    <a:pt x="2170" y="4739"/>
                  </a:lnTo>
                  <a:lnTo>
                    <a:pt x="2191" y="4693"/>
                  </a:lnTo>
                  <a:lnTo>
                    <a:pt x="2170" y="4690"/>
                  </a:lnTo>
                  <a:lnTo>
                    <a:pt x="2191" y="4646"/>
                  </a:lnTo>
                  <a:lnTo>
                    <a:pt x="2170" y="4643"/>
                  </a:lnTo>
                  <a:lnTo>
                    <a:pt x="2191" y="4598"/>
                  </a:lnTo>
                  <a:lnTo>
                    <a:pt x="2170" y="4595"/>
                  </a:lnTo>
                  <a:lnTo>
                    <a:pt x="2191" y="4549"/>
                  </a:lnTo>
                  <a:lnTo>
                    <a:pt x="2170" y="4546"/>
                  </a:lnTo>
                  <a:lnTo>
                    <a:pt x="2191" y="4503"/>
                  </a:lnTo>
                  <a:lnTo>
                    <a:pt x="2170" y="4500"/>
                  </a:lnTo>
                  <a:lnTo>
                    <a:pt x="2191" y="4454"/>
                  </a:lnTo>
                  <a:lnTo>
                    <a:pt x="2170" y="4451"/>
                  </a:lnTo>
                  <a:lnTo>
                    <a:pt x="2191" y="4407"/>
                  </a:lnTo>
                  <a:lnTo>
                    <a:pt x="2170" y="4403"/>
                  </a:lnTo>
                  <a:lnTo>
                    <a:pt x="2191" y="4359"/>
                  </a:lnTo>
                  <a:lnTo>
                    <a:pt x="2170" y="4356"/>
                  </a:lnTo>
                  <a:lnTo>
                    <a:pt x="2191" y="4310"/>
                  </a:lnTo>
                  <a:lnTo>
                    <a:pt x="2170" y="4307"/>
                  </a:lnTo>
                  <a:lnTo>
                    <a:pt x="2191" y="4263"/>
                  </a:lnTo>
                  <a:lnTo>
                    <a:pt x="2170" y="4260"/>
                  </a:lnTo>
                  <a:lnTo>
                    <a:pt x="2191" y="4215"/>
                  </a:lnTo>
                  <a:lnTo>
                    <a:pt x="2170" y="4212"/>
                  </a:lnTo>
                  <a:lnTo>
                    <a:pt x="2191" y="4166"/>
                  </a:lnTo>
                  <a:lnTo>
                    <a:pt x="2170" y="4163"/>
                  </a:lnTo>
                  <a:lnTo>
                    <a:pt x="2191" y="4120"/>
                  </a:lnTo>
                  <a:lnTo>
                    <a:pt x="2170" y="4117"/>
                  </a:lnTo>
                  <a:lnTo>
                    <a:pt x="2191" y="4071"/>
                  </a:lnTo>
                  <a:lnTo>
                    <a:pt x="2170" y="4068"/>
                  </a:lnTo>
                  <a:lnTo>
                    <a:pt x="2191" y="4024"/>
                  </a:lnTo>
                  <a:lnTo>
                    <a:pt x="2170" y="4020"/>
                  </a:lnTo>
                  <a:lnTo>
                    <a:pt x="2191" y="3976"/>
                  </a:lnTo>
                  <a:lnTo>
                    <a:pt x="2170" y="3973"/>
                  </a:lnTo>
                  <a:lnTo>
                    <a:pt x="2191" y="3927"/>
                  </a:lnTo>
                  <a:lnTo>
                    <a:pt x="2170" y="3924"/>
                  </a:lnTo>
                  <a:lnTo>
                    <a:pt x="2191" y="3880"/>
                  </a:lnTo>
                  <a:lnTo>
                    <a:pt x="2170" y="3877"/>
                  </a:lnTo>
                  <a:lnTo>
                    <a:pt x="2191" y="3832"/>
                  </a:lnTo>
                  <a:lnTo>
                    <a:pt x="2170" y="3829"/>
                  </a:lnTo>
                  <a:lnTo>
                    <a:pt x="2191" y="3785"/>
                  </a:lnTo>
                  <a:lnTo>
                    <a:pt x="2170" y="3780"/>
                  </a:lnTo>
                  <a:lnTo>
                    <a:pt x="2191" y="3737"/>
                  </a:lnTo>
                  <a:lnTo>
                    <a:pt x="2170" y="3734"/>
                  </a:lnTo>
                  <a:lnTo>
                    <a:pt x="2191" y="3688"/>
                  </a:lnTo>
                  <a:lnTo>
                    <a:pt x="2170" y="3685"/>
                  </a:lnTo>
                  <a:lnTo>
                    <a:pt x="2191" y="3641"/>
                  </a:lnTo>
                  <a:lnTo>
                    <a:pt x="2170" y="3638"/>
                  </a:lnTo>
                  <a:lnTo>
                    <a:pt x="2191" y="3593"/>
                  </a:lnTo>
                  <a:lnTo>
                    <a:pt x="2170" y="3590"/>
                  </a:lnTo>
                  <a:lnTo>
                    <a:pt x="2191" y="3544"/>
                  </a:lnTo>
                  <a:lnTo>
                    <a:pt x="2170" y="3541"/>
                  </a:lnTo>
                  <a:lnTo>
                    <a:pt x="2191" y="3497"/>
                  </a:lnTo>
                  <a:lnTo>
                    <a:pt x="2170" y="3494"/>
                  </a:lnTo>
                  <a:lnTo>
                    <a:pt x="2191" y="3449"/>
                  </a:lnTo>
                  <a:lnTo>
                    <a:pt x="2170" y="3446"/>
                  </a:lnTo>
                  <a:lnTo>
                    <a:pt x="2191" y="3402"/>
                  </a:lnTo>
                  <a:lnTo>
                    <a:pt x="2170" y="3397"/>
                  </a:lnTo>
                  <a:lnTo>
                    <a:pt x="2191" y="3354"/>
                  </a:lnTo>
                  <a:lnTo>
                    <a:pt x="2170" y="3351"/>
                  </a:lnTo>
                  <a:lnTo>
                    <a:pt x="2191" y="3305"/>
                  </a:lnTo>
                  <a:lnTo>
                    <a:pt x="2170" y="3302"/>
                  </a:lnTo>
                  <a:lnTo>
                    <a:pt x="2191" y="3258"/>
                  </a:lnTo>
                  <a:lnTo>
                    <a:pt x="2170" y="3255"/>
                  </a:lnTo>
                  <a:lnTo>
                    <a:pt x="2191" y="3210"/>
                  </a:lnTo>
                  <a:lnTo>
                    <a:pt x="2170" y="3207"/>
                  </a:lnTo>
                  <a:lnTo>
                    <a:pt x="2191" y="3161"/>
                  </a:lnTo>
                  <a:lnTo>
                    <a:pt x="2170" y="3158"/>
                  </a:lnTo>
                  <a:lnTo>
                    <a:pt x="2191" y="3114"/>
                  </a:lnTo>
                  <a:lnTo>
                    <a:pt x="2170" y="3111"/>
                  </a:lnTo>
                  <a:lnTo>
                    <a:pt x="2191" y="3066"/>
                  </a:lnTo>
                  <a:lnTo>
                    <a:pt x="2170" y="3063"/>
                  </a:lnTo>
                  <a:lnTo>
                    <a:pt x="2191" y="3019"/>
                  </a:lnTo>
                  <a:lnTo>
                    <a:pt x="2170" y="3016"/>
                  </a:lnTo>
                  <a:lnTo>
                    <a:pt x="2191" y="2971"/>
                  </a:lnTo>
                  <a:lnTo>
                    <a:pt x="2170" y="2968"/>
                  </a:lnTo>
                  <a:lnTo>
                    <a:pt x="2191" y="2922"/>
                  </a:lnTo>
                  <a:lnTo>
                    <a:pt x="2170" y="2919"/>
                  </a:lnTo>
                  <a:lnTo>
                    <a:pt x="2191" y="2875"/>
                  </a:lnTo>
                  <a:lnTo>
                    <a:pt x="2170" y="2872"/>
                  </a:lnTo>
                  <a:lnTo>
                    <a:pt x="2191" y="2827"/>
                  </a:lnTo>
                  <a:lnTo>
                    <a:pt x="2170" y="2824"/>
                  </a:lnTo>
                  <a:lnTo>
                    <a:pt x="2191" y="2780"/>
                  </a:lnTo>
                  <a:lnTo>
                    <a:pt x="2170" y="2775"/>
                  </a:lnTo>
                  <a:lnTo>
                    <a:pt x="2191" y="2731"/>
                  </a:lnTo>
                  <a:lnTo>
                    <a:pt x="2170" y="2728"/>
                  </a:lnTo>
                  <a:lnTo>
                    <a:pt x="2191" y="2683"/>
                  </a:lnTo>
                  <a:lnTo>
                    <a:pt x="2170" y="2680"/>
                  </a:lnTo>
                  <a:lnTo>
                    <a:pt x="2191" y="2636"/>
                  </a:lnTo>
                  <a:lnTo>
                    <a:pt x="2170" y="2633"/>
                  </a:lnTo>
                  <a:lnTo>
                    <a:pt x="2191" y="2588"/>
                  </a:lnTo>
                  <a:lnTo>
                    <a:pt x="2170" y="2585"/>
                  </a:lnTo>
                  <a:lnTo>
                    <a:pt x="2191" y="2539"/>
                  </a:lnTo>
                  <a:lnTo>
                    <a:pt x="2170" y="2536"/>
                  </a:lnTo>
                  <a:lnTo>
                    <a:pt x="2191" y="2492"/>
                  </a:lnTo>
                  <a:lnTo>
                    <a:pt x="2170" y="2489"/>
                  </a:lnTo>
                  <a:lnTo>
                    <a:pt x="2191" y="2444"/>
                  </a:lnTo>
                  <a:lnTo>
                    <a:pt x="2170" y="2441"/>
                  </a:lnTo>
                  <a:lnTo>
                    <a:pt x="2191" y="2397"/>
                  </a:lnTo>
                  <a:lnTo>
                    <a:pt x="2170" y="2392"/>
                  </a:lnTo>
                  <a:lnTo>
                    <a:pt x="2191" y="2348"/>
                  </a:lnTo>
                  <a:lnTo>
                    <a:pt x="2170" y="2345"/>
                  </a:lnTo>
                  <a:lnTo>
                    <a:pt x="2191" y="2300"/>
                  </a:lnTo>
                  <a:lnTo>
                    <a:pt x="2170" y="2297"/>
                  </a:lnTo>
                  <a:lnTo>
                    <a:pt x="2191" y="2253"/>
                  </a:lnTo>
                  <a:lnTo>
                    <a:pt x="2170" y="2250"/>
                  </a:lnTo>
                  <a:lnTo>
                    <a:pt x="2191" y="2205"/>
                  </a:lnTo>
                  <a:lnTo>
                    <a:pt x="2170" y="2202"/>
                  </a:lnTo>
                  <a:lnTo>
                    <a:pt x="2191" y="2158"/>
                  </a:lnTo>
                  <a:lnTo>
                    <a:pt x="2170" y="2153"/>
                  </a:lnTo>
                  <a:lnTo>
                    <a:pt x="2191" y="2109"/>
                  </a:lnTo>
                  <a:lnTo>
                    <a:pt x="2170" y="2106"/>
                  </a:lnTo>
                  <a:lnTo>
                    <a:pt x="2191" y="2061"/>
                  </a:lnTo>
                  <a:lnTo>
                    <a:pt x="2170" y="2058"/>
                  </a:lnTo>
                  <a:lnTo>
                    <a:pt x="2191" y="2014"/>
                  </a:lnTo>
                  <a:lnTo>
                    <a:pt x="2170" y="2011"/>
                  </a:lnTo>
                  <a:lnTo>
                    <a:pt x="2191" y="1965"/>
                  </a:lnTo>
                  <a:lnTo>
                    <a:pt x="2170" y="1962"/>
                  </a:lnTo>
                  <a:lnTo>
                    <a:pt x="2191" y="1917"/>
                  </a:lnTo>
                  <a:lnTo>
                    <a:pt x="2170" y="1914"/>
                  </a:lnTo>
                  <a:lnTo>
                    <a:pt x="2191" y="1870"/>
                  </a:lnTo>
                  <a:lnTo>
                    <a:pt x="2170" y="1867"/>
                  </a:lnTo>
                  <a:lnTo>
                    <a:pt x="2191" y="1822"/>
                  </a:lnTo>
                  <a:lnTo>
                    <a:pt x="2170" y="1819"/>
                  </a:lnTo>
                  <a:lnTo>
                    <a:pt x="2191" y="1775"/>
                  </a:lnTo>
                  <a:lnTo>
                    <a:pt x="2170" y="1770"/>
                  </a:lnTo>
                  <a:lnTo>
                    <a:pt x="2191" y="1726"/>
                  </a:lnTo>
                  <a:lnTo>
                    <a:pt x="2170" y="1723"/>
                  </a:lnTo>
                  <a:lnTo>
                    <a:pt x="2191" y="1678"/>
                  </a:lnTo>
                  <a:lnTo>
                    <a:pt x="2170" y="1675"/>
                  </a:lnTo>
                  <a:lnTo>
                    <a:pt x="2191" y="1631"/>
                  </a:lnTo>
                  <a:lnTo>
                    <a:pt x="2170" y="1628"/>
                  </a:lnTo>
                  <a:lnTo>
                    <a:pt x="2191" y="1582"/>
                  </a:lnTo>
                  <a:lnTo>
                    <a:pt x="2170" y="1579"/>
                  </a:lnTo>
                  <a:lnTo>
                    <a:pt x="2191" y="1534"/>
                  </a:lnTo>
                  <a:lnTo>
                    <a:pt x="2170" y="1531"/>
                  </a:lnTo>
                  <a:lnTo>
                    <a:pt x="2191" y="1487"/>
                  </a:lnTo>
                  <a:lnTo>
                    <a:pt x="2170" y="1484"/>
                  </a:lnTo>
                  <a:lnTo>
                    <a:pt x="2191" y="1439"/>
                  </a:lnTo>
                  <a:lnTo>
                    <a:pt x="2170" y="1436"/>
                  </a:lnTo>
                  <a:lnTo>
                    <a:pt x="2191" y="1392"/>
                  </a:lnTo>
                  <a:lnTo>
                    <a:pt x="2170" y="1389"/>
                  </a:lnTo>
                  <a:lnTo>
                    <a:pt x="2191" y="1343"/>
                  </a:lnTo>
                  <a:lnTo>
                    <a:pt x="2170" y="1340"/>
                  </a:lnTo>
                  <a:lnTo>
                    <a:pt x="2191" y="1295"/>
                  </a:lnTo>
                  <a:lnTo>
                    <a:pt x="2170" y="1292"/>
                  </a:lnTo>
                  <a:lnTo>
                    <a:pt x="2191" y="1248"/>
                  </a:lnTo>
                  <a:lnTo>
                    <a:pt x="2170" y="1245"/>
                  </a:lnTo>
                  <a:lnTo>
                    <a:pt x="2191" y="1199"/>
                  </a:lnTo>
                  <a:lnTo>
                    <a:pt x="2170" y="1196"/>
                  </a:lnTo>
                  <a:lnTo>
                    <a:pt x="2191" y="1152"/>
                  </a:lnTo>
                  <a:lnTo>
                    <a:pt x="2170" y="1148"/>
                  </a:lnTo>
                  <a:lnTo>
                    <a:pt x="2191" y="1104"/>
                  </a:lnTo>
                  <a:lnTo>
                    <a:pt x="2170" y="1101"/>
                  </a:lnTo>
                  <a:lnTo>
                    <a:pt x="2191" y="1056"/>
                  </a:lnTo>
                  <a:lnTo>
                    <a:pt x="2170" y="1053"/>
                  </a:lnTo>
                  <a:lnTo>
                    <a:pt x="2191" y="1009"/>
                  </a:lnTo>
                  <a:lnTo>
                    <a:pt x="2170" y="1006"/>
                  </a:lnTo>
                  <a:lnTo>
                    <a:pt x="2191" y="960"/>
                  </a:lnTo>
                  <a:lnTo>
                    <a:pt x="2170" y="957"/>
                  </a:lnTo>
                  <a:lnTo>
                    <a:pt x="2191" y="912"/>
                  </a:lnTo>
                  <a:lnTo>
                    <a:pt x="2170" y="909"/>
                  </a:lnTo>
                  <a:lnTo>
                    <a:pt x="2191" y="865"/>
                  </a:lnTo>
                  <a:lnTo>
                    <a:pt x="2170" y="862"/>
                  </a:lnTo>
                  <a:lnTo>
                    <a:pt x="2191" y="816"/>
                  </a:lnTo>
                  <a:lnTo>
                    <a:pt x="2170" y="813"/>
                  </a:lnTo>
                  <a:lnTo>
                    <a:pt x="2191" y="769"/>
                  </a:lnTo>
                  <a:lnTo>
                    <a:pt x="2170" y="765"/>
                  </a:lnTo>
                  <a:lnTo>
                    <a:pt x="2191" y="721"/>
                  </a:lnTo>
                  <a:lnTo>
                    <a:pt x="2170" y="718"/>
                  </a:lnTo>
                  <a:lnTo>
                    <a:pt x="2191" y="673"/>
                  </a:lnTo>
                  <a:lnTo>
                    <a:pt x="2170" y="670"/>
                  </a:lnTo>
                  <a:lnTo>
                    <a:pt x="2191" y="626"/>
                  </a:lnTo>
                  <a:lnTo>
                    <a:pt x="2170" y="623"/>
                  </a:lnTo>
                  <a:lnTo>
                    <a:pt x="2191" y="577"/>
                  </a:lnTo>
                  <a:lnTo>
                    <a:pt x="2170" y="574"/>
                  </a:lnTo>
                  <a:lnTo>
                    <a:pt x="2191" y="529"/>
                  </a:lnTo>
                  <a:lnTo>
                    <a:pt x="2170" y="526"/>
                  </a:lnTo>
                  <a:lnTo>
                    <a:pt x="2191" y="482"/>
                  </a:lnTo>
                  <a:lnTo>
                    <a:pt x="2170" y="479"/>
                  </a:lnTo>
                  <a:lnTo>
                    <a:pt x="2191" y="433"/>
                  </a:lnTo>
                  <a:lnTo>
                    <a:pt x="2170" y="430"/>
                  </a:lnTo>
                  <a:lnTo>
                    <a:pt x="2191" y="386"/>
                  </a:lnTo>
                  <a:lnTo>
                    <a:pt x="2170" y="382"/>
                  </a:lnTo>
                  <a:lnTo>
                    <a:pt x="2191" y="338"/>
                  </a:lnTo>
                  <a:lnTo>
                    <a:pt x="2170" y="335"/>
                  </a:lnTo>
                  <a:lnTo>
                    <a:pt x="2191" y="290"/>
                  </a:lnTo>
                  <a:lnTo>
                    <a:pt x="2170" y="287"/>
                  </a:lnTo>
                  <a:lnTo>
                    <a:pt x="2191" y="243"/>
                  </a:lnTo>
                  <a:lnTo>
                    <a:pt x="2170" y="240"/>
                  </a:lnTo>
                  <a:lnTo>
                    <a:pt x="2191" y="194"/>
                  </a:lnTo>
                  <a:lnTo>
                    <a:pt x="2170" y="191"/>
                  </a:lnTo>
                  <a:lnTo>
                    <a:pt x="2191" y="147"/>
                  </a:lnTo>
                  <a:lnTo>
                    <a:pt x="2170" y="143"/>
                  </a:lnTo>
                  <a:lnTo>
                    <a:pt x="2191" y="99"/>
                  </a:lnTo>
                  <a:lnTo>
                    <a:pt x="2170" y="96"/>
                  </a:lnTo>
                  <a:lnTo>
                    <a:pt x="2191" y="50"/>
                  </a:lnTo>
                  <a:lnTo>
                    <a:pt x="2170" y="47"/>
                  </a:lnTo>
                  <a:lnTo>
                    <a:pt x="2191" y="3"/>
                  </a:lnTo>
                  <a:lnTo>
                    <a:pt x="2170" y="0"/>
                  </a:lnTo>
                  <a:lnTo>
                    <a:pt x="0" y="4674"/>
                  </a:lnTo>
                  <a:cubicBezTo>
                    <a:pt x="647" y="4917"/>
                    <a:pt x="1269" y="5188"/>
                    <a:pt x="1871" y="54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53"/>
            <p:cNvSpPr/>
            <p:nvPr/>
          </p:nvSpPr>
          <p:spPr>
            <a:xfrm>
              <a:off x="912000" y="4098975"/>
              <a:ext cx="149650" cy="179525"/>
            </a:xfrm>
            <a:custGeom>
              <a:rect b="b" l="l" r="r" t="t"/>
              <a:pathLst>
                <a:path extrusionOk="0" h="7181" w="5986">
                  <a:moveTo>
                    <a:pt x="4064" y="7180"/>
                  </a:moveTo>
                  <a:cubicBezTo>
                    <a:pt x="4309" y="5897"/>
                    <a:pt x="4948" y="4633"/>
                    <a:pt x="5985" y="3455"/>
                  </a:cubicBezTo>
                  <a:lnTo>
                    <a:pt x="1" y="0"/>
                  </a:lnTo>
                  <a:lnTo>
                    <a:pt x="42" y="24"/>
                  </a:lnTo>
                  <a:lnTo>
                    <a:pt x="1" y="49"/>
                  </a:lnTo>
                  <a:lnTo>
                    <a:pt x="42" y="71"/>
                  </a:lnTo>
                  <a:lnTo>
                    <a:pt x="1" y="96"/>
                  </a:lnTo>
                  <a:lnTo>
                    <a:pt x="42" y="120"/>
                  </a:lnTo>
                  <a:lnTo>
                    <a:pt x="1" y="144"/>
                  </a:lnTo>
                  <a:lnTo>
                    <a:pt x="42" y="168"/>
                  </a:lnTo>
                  <a:lnTo>
                    <a:pt x="1" y="191"/>
                  </a:lnTo>
                  <a:lnTo>
                    <a:pt x="42" y="215"/>
                  </a:lnTo>
                  <a:lnTo>
                    <a:pt x="1" y="239"/>
                  </a:lnTo>
                  <a:lnTo>
                    <a:pt x="42" y="264"/>
                  </a:lnTo>
                  <a:lnTo>
                    <a:pt x="1" y="288"/>
                  </a:lnTo>
                  <a:lnTo>
                    <a:pt x="42" y="312"/>
                  </a:lnTo>
                  <a:lnTo>
                    <a:pt x="1" y="335"/>
                  </a:lnTo>
                  <a:lnTo>
                    <a:pt x="42" y="359"/>
                  </a:lnTo>
                  <a:lnTo>
                    <a:pt x="1" y="383"/>
                  </a:lnTo>
                  <a:lnTo>
                    <a:pt x="42" y="407"/>
                  </a:lnTo>
                  <a:lnTo>
                    <a:pt x="1" y="432"/>
                  </a:lnTo>
                  <a:lnTo>
                    <a:pt x="42" y="456"/>
                  </a:lnTo>
                  <a:lnTo>
                    <a:pt x="1" y="480"/>
                  </a:lnTo>
                  <a:lnTo>
                    <a:pt x="42" y="503"/>
                  </a:lnTo>
                  <a:lnTo>
                    <a:pt x="1" y="527"/>
                  </a:lnTo>
                  <a:lnTo>
                    <a:pt x="42" y="550"/>
                  </a:lnTo>
                  <a:lnTo>
                    <a:pt x="1" y="574"/>
                  </a:lnTo>
                  <a:lnTo>
                    <a:pt x="42" y="598"/>
                  </a:lnTo>
                  <a:lnTo>
                    <a:pt x="1" y="622"/>
                  </a:lnTo>
                  <a:lnTo>
                    <a:pt x="42" y="647"/>
                  </a:lnTo>
                  <a:lnTo>
                    <a:pt x="1" y="669"/>
                  </a:lnTo>
                  <a:lnTo>
                    <a:pt x="42" y="694"/>
                  </a:lnTo>
                  <a:lnTo>
                    <a:pt x="1" y="718"/>
                  </a:lnTo>
                  <a:lnTo>
                    <a:pt x="42" y="742"/>
                  </a:lnTo>
                  <a:lnTo>
                    <a:pt x="1" y="766"/>
                  </a:lnTo>
                  <a:lnTo>
                    <a:pt x="42" y="789"/>
                  </a:lnTo>
                  <a:lnTo>
                    <a:pt x="1" y="813"/>
                  </a:lnTo>
                  <a:lnTo>
                    <a:pt x="42" y="837"/>
                  </a:lnTo>
                  <a:lnTo>
                    <a:pt x="1" y="862"/>
                  </a:lnTo>
                  <a:lnTo>
                    <a:pt x="42" y="886"/>
                  </a:lnTo>
                  <a:lnTo>
                    <a:pt x="1" y="910"/>
                  </a:lnTo>
                  <a:lnTo>
                    <a:pt x="42" y="933"/>
                  </a:lnTo>
                  <a:lnTo>
                    <a:pt x="1" y="957"/>
                  </a:lnTo>
                  <a:lnTo>
                    <a:pt x="42" y="981"/>
                  </a:lnTo>
                  <a:lnTo>
                    <a:pt x="1" y="1005"/>
                  </a:lnTo>
                  <a:lnTo>
                    <a:pt x="42" y="1030"/>
                  </a:lnTo>
                  <a:lnTo>
                    <a:pt x="1" y="1052"/>
                  </a:lnTo>
                  <a:lnTo>
                    <a:pt x="42" y="1077"/>
                  </a:lnTo>
                  <a:lnTo>
                    <a:pt x="1" y="1101"/>
                  </a:lnTo>
                  <a:lnTo>
                    <a:pt x="42" y="1125"/>
                  </a:lnTo>
                  <a:lnTo>
                    <a:pt x="1" y="1149"/>
                  </a:lnTo>
                  <a:lnTo>
                    <a:pt x="42" y="1173"/>
                  </a:lnTo>
                  <a:lnTo>
                    <a:pt x="1" y="1196"/>
                  </a:lnTo>
                  <a:lnTo>
                    <a:pt x="42" y="1220"/>
                  </a:lnTo>
                  <a:lnTo>
                    <a:pt x="1" y="1246"/>
                  </a:lnTo>
                  <a:lnTo>
                    <a:pt x="42" y="1269"/>
                  </a:lnTo>
                  <a:lnTo>
                    <a:pt x="1" y="1293"/>
                  </a:lnTo>
                  <a:lnTo>
                    <a:pt x="42" y="1317"/>
                  </a:lnTo>
                  <a:lnTo>
                    <a:pt x="1" y="1340"/>
                  </a:lnTo>
                  <a:lnTo>
                    <a:pt x="42" y="1364"/>
                  </a:lnTo>
                  <a:lnTo>
                    <a:pt x="1" y="1388"/>
                  </a:lnTo>
                  <a:lnTo>
                    <a:pt x="42" y="1411"/>
                  </a:lnTo>
                  <a:lnTo>
                    <a:pt x="1" y="1435"/>
                  </a:lnTo>
                  <a:lnTo>
                    <a:pt x="42" y="1460"/>
                  </a:lnTo>
                  <a:lnTo>
                    <a:pt x="1" y="1484"/>
                  </a:lnTo>
                  <a:lnTo>
                    <a:pt x="42" y="1508"/>
                  </a:lnTo>
                  <a:lnTo>
                    <a:pt x="1" y="1532"/>
                  </a:lnTo>
                  <a:lnTo>
                    <a:pt x="42" y="1556"/>
                  </a:lnTo>
                  <a:lnTo>
                    <a:pt x="1" y="1579"/>
                  </a:lnTo>
                  <a:lnTo>
                    <a:pt x="42" y="1603"/>
                  </a:lnTo>
                  <a:lnTo>
                    <a:pt x="1" y="1628"/>
                  </a:lnTo>
                  <a:lnTo>
                    <a:pt x="42" y="1652"/>
                  </a:lnTo>
                  <a:lnTo>
                    <a:pt x="1" y="1676"/>
                  </a:lnTo>
                  <a:lnTo>
                    <a:pt x="42" y="1699"/>
                  </a:lnTo>
                  <a:lnTo>
                    <a:pt x="1" y="1723"/>
                  </a:lnTo>
                  <a:lnTo>
                    <a:pt x="42" y="1747"/>
                  </a:lnTo>
                  <a:lnTo>
                    <a:pt x="1" y="1771"/>
                  </a:lnTo>
                  <a:lnTo>
                    <a:pt x="42" y="1796"/>
                  </a:lnTo>
                  <a:lnTo>
                    <a:pt x="1" y="1818"/>
                  </a:lnTo>
                  <a:lnTo>
                    <a:pt x="42" y="1843"/>
                  </a:lnTo>
                  <a:lnTo>
                    <a:pt x="1" y="1867"/>
                  </a:lnTo>
                  <a:lnTo>
                    <a:pt x="42" y="1891"/>
                  </a:lnTo>
                  <a:lnTo>
                    <a:pt x="1" y="1915"/>
                  </a:lnTo>
                  <a:lnTo>
                    <a:pt x="42" y="1938"/>
                  </a:lnTo>
                  <a:lnTo>
                    <a:pt x="1" y="1962"/>
                  </a:lnTo>
                  <a:lnTo>
                    <a:pt x="42" y="1986"/>
                  </a:lnTo>
                  <a:lnTo>
                    <a:pt x="1" y="2011"/>
                  </a:lnTo>
                  <a:lnTo>
                    <a:pt x="42" y="2035"/>
                  </a:lnTo>
                  <a:lnTo>
                    <a:pt x="1" y="2059"/>
                  </a:lnTo>
                  <a:lnTo>
                    <a:pt x="42" y="2083"/>
                  </a:lnTo>
                  <a:lnTo>
                    <a:pt x="1" y="2107"/>
                  </a:lnTo>
                  <a:lnTo>
                    <a:pt x="42" y="2130"/>
                  </a:lnTo>
                  <a:lnTo>
                    <a:pt x="1" y="2154"/>
                  </a:lnTo>
                  <a:lnTo>
                    <a:pt x="42" y="2177"/>
                  </a:lnTo>
                  <a:lnTo>
                    <a:pt x="1" y="2201"/>
                  </a:lnTo>
                  <a:lnTo>
                    <a:pt x="42" y="2226"/>
                  </a:lnTo>
                  <a:lnTo>
                    <a:pt x="1" y="2250"/>
                  </a:lnTo>
                  <a:lnTo>
                    <a:pt x="42" y="2274"/>
                  </a:lnTo>
                  <a:lnTo>
                    <a:pt x="1" y="2298"/>
                  </a:lnTo>
                  <a:lnTo>
                    <a:pt x="42" y="2321"/>
                  </a:lnTo>
                  <a:lnTo>
                    <a:pt x="1" y="2345"/>
                  </a:lnTo>
                  <a:lnTo>
                    <a:pt x="42" y="2369"/>
                  </a:lnTo>
                  <a:lnTo>
                    <a:pt x="1" y="2394"/>
                  </a:lnTo>
                  <a:lnTo>
                    <a:pt x="42" y="2418"/>
                  </a:lnTo>
                  <a:lnTo>
                    <a:pt x="1" y="2441"/>
                  </a:lnTo>
                  <a:lnTo>
                    <a:pt x="42" y="2465"/>
                  </a:lnTo>
                  <a:lnTo>
                    <a:pt x="1" y="2489"/>
                  </a:lnTo>
                  <a:lnTo>
                    <a:pt x="42" y="2513"/>
                  </a:lnTo>
                  <a:lnTo>
                    <a:pt x="1" y="2537"/>
                  </a:lnTo>
                  <a:lnTo>
                    <a:pt x="42" y="2562"/>
                  </a:lnTo>
                  <a:lnTo>
                    <a:pt x="1" y="2584"/>
                  </a:lnTo>
                  <a:lnTo>
                    <a:pt x="42" y="2609"/>
                  </a:lnTo>
                  <a:lnTo>
                    <a:pt x="1" y="2633"/>
                  </a:lnTo>
                  <a:lnTo>
                    <a:pt x="42" y="2657"/>
                  </a:lnTo>
                  <a:lnTo>
                    <a:pt x="1" y="2681"/>
                  </a:lnTo>
                  <a:lnTo>
                    <a:pt x="42" y="2704"/>
                  </a:lnTo>
                  <a:lnTo>
                    <a:pt x="1" y="2728"/>
                  </a:lnTo>
                  <a:lnTo>
                    <a:pt x="42" y="2752"/>
                  </a:lnTo>
                  <a:lnTo>
                    <a:pt x="1" y="2777"/>
                  </a:lnTo>
                  <a:lnTo>
                    <a:pt x="42" y="2801"/>
                  </a:lnTo>
                  <a:lnTo>
                    <a:pt x="1" y="2824"/>
                  </a:lnTo>
                  <a:lnTo>
                    <a:pt x="42" y="2848"/>
                  </a:lnTo>
                  <a:lnTo>
                    <a:pt x="1" y="2873"/>
                  </a:lnTo>
                  <a:lnTo>
                    <a:pt x="42" y="2896"/>
                  </a:lnTo>
                  <a:lnTo>
                    <a:pt x="1" y="2920"/>
                  </a:lnTo>
                  <a:lnTo>
                    <a:pt x="42" y="2945"/>
                  </a:lnTo>
                  <a:lnTo>
                    <a:pt x="1" y="2967"/>
                  </a:lnTo>
                  <a:lnTo>
                    <a:pt x="42" y="2992"/>
                  </a:lnTo>
                  <a:lnTo>
                    <a:pt x="1" y="3016"/>
                  </a:lnTo>
                  <a:lnTo>
                    <a:pt x="42" y="3038"/>
                  </a:lnTo>
                  <a:lnTo>
                    <a:pt x="1" y="3063"/>
                  </a:lnTo>
                  <a:lnTo>
                    <a:pt x="42" y="3087"/>
                  </a:lnTo>
                  <a:lnTo>
                    <a:pt x="1" y="3111"/>
                  </a:lnTo>
                  <a:lnTo>
                    <a:pt x="42" y="3135"/>
                  </a:lnTo>
                  <a:lnTo>
                    <a:pt x="1" y="3158"/>
                  </a:lnTo>
                  <a:lnTo>
                    <a:pt x="42" y="3182"/>
                  </a:lnTo>
                  <a:lnTo>
                    <a:pt x="1" y="3207"/>
                  </a:lnTo>
                  <a:lnTo>
                    <a:pt x="42" y="3231"/>
                  </a:lnTo>
                  <a:lnTo>
                    <a:pt x="1" y="3255"/>
                  </a:lnTo>
                  <a:lnTo>
                    <a:pt x="42" y="3279"/>
                  </a:lnTo>
                  <a:lnTo>
                    <a:pt x="1" y="3303"/>
                  </a:lnTo>
                  <a:lnTo>
                    <a:pt x="42" y="3326"/>
                  </a:lnTo>
                  <a:lnTo>
                    <a:pt x="1" y="3350"/>
                  </a:lnTo>
                  <a:lnTo>
                    <a:pt x="42" y="3375"/>
                  </a:lnTo>
                  <a:lnTo>
                    <a:pt x="1" y="3399"/>
                  </a:lnTo>
                  <a:lnTo>
                    <a:pt x="42" y="3423"/>
                  </a:lnTo>
                  <a:lnTo>
                    <a:pt x="1" y="3446"/>
                  </a:lnTo>
                  <a:lnTo>
                    <a:pt x="42" y="3470"/>
                  </a:lnTo>
                  <a:lnTo>
                    <a:pt x="1" y="3494"/>
                  </a:lnTo>
                  <a:lnTo>
                    <a:pt x="42" y="3518"/>
                  </a:lnTo>
                  <a:lnTo>
                    <a:pt x="1" y="3543"/>
                  </a:lnTo>
                  <a:lnTo>
                    <a:pt x="42" y="3565"/>
                  </a:lnTo>
                  <a:lnTo>
                    <a:pt x="1" y="3590"/>
                  </a:lnTo>
                  <a:lnTo>
                    <a:pt x="42" y="3614"/>
                  </a:lnTo>
                  <a:lnTo>
                    <a:pt x="1" y="3638"/>
                  </a:lnTo>
                  <a:lnTo>
                    <a:pt x="42" y="3662"/>
                  </a:lnTo>
                  <a:lnTo>
                    <a:pt x="1" y="3686"/>
                  </a:lnTo>
                  <a:lnTo>
                    <a:pt x="42" y="3711"/>
                  </a:lnTo>
                  <a:lnTo>
                    <a:pt x="1" y="3735"/>
                  </a:lnTo>
                  <a:lnTo>
                    <a:pt x="42" y="3758"/>
                  </a:lnTo>
                  <a:lnTo>
                    <a:pt x="1" y="3782"/>
                  </a:lnTo>
                  <a:lnTo>
                    <a:pt x="42" y="3804"/>
                  </a:lnTo>
                  <a:lnTo>
                    <a:pt x="1" y="3829"/>
                  </a:lnTo>
                  <a:lnTo>
                    <a:pt x="42" y="3853"/>
                  </a:lnTo>
                  <a:lnTo>
                    <a:pt x="1" y="3877"/>
                  </a:lnTo>
                  <a:lnTo>
                    <a:pt x="42" y="3901"/>
                  </a:lnTo>
                  <a:lnTo>
                    <a:pt x="1" y="3926"/>
                  </a:lnTo>
                  <a:lnTo>
                    <a:pt x="42" y="3948"/>
                  </a:lnTo>
                  <a:lnTo>
                    <a:pt x="1" y="3973"/>
                  </a:lnTo>
                  <a:lnTo>
                    <a:pt x="42" y="3997"/>
                  </a:lnTo>
                  <a:lnTo>
                    <a:pt x="1" y="4021"/>
                  </a:lnTo>
                  <a:lnTo>
                    <a:pt x="42" y="4045"/>
                  </a:lnTo>
                  <a:lnTo>
                    <a:pt x="1" y="4068"/>
                  </a:lnTo>
                  <a:lnTo>
                    <a:pt x="42" y="4092"/>
                  </a:lnTo>
                  <a:lnTo>
                    <a:pt x="1" y="4116"/>
                  </a:lnTo>
                  <a:lnTo>
                    <a:pt x="42" y="4141"/>
                  </a:lnTo>
                  <a:lnTo>
                    <a:pt x="1" y="4165"/>
                  </a:lnTo>
                  <a:lnTo>
                    <a:pt x="42" y="4189"/>
                  </a:lnTo>
                  <a:lnTo>
                    <a:pt x="1" y="4212"/>
                  </a:lnTo>
                  <a:lnTo>
                    <a:pt x="42" y="4236"/>
                  </a:lnTo>
                  <a:lnTo>
                    <a:pt x="1" y="4260"/>
                  </a:lnTo>
                  <a:lnTo>
                    <a:pt x="42" y="4284"/>
                  </a:lnTo>
                  <a:lnTo>
                    <a:pt x="1" y="4309"/>
                  </a:lnTo>
                  <a:lnTo>
                    <a:pt x="42" y="4331"/>
                  </a:lnTo>
                  <a:lnTo>
                    <a:pt x="1" y="4356"/>
                  </a:lnTo>
                  <a:lnTo>
                    <a:pt x="42" y="4380"/>
                  </a:lnTo>
                  <a:lnTo>
                    <a:pt x="1" y="4404"/>
                  </a:lnTo>
                  <a:lnTo>
                    <a:pt x="42" y="4428"/>
                  </a:lnTo>
                  <a:lnTo>
                    <a:pt x="1" y="4451"/>
                  </a:lnTo>
                  <a:lnTo>
                    <a:pt x="42" y="4475"/>
                  </a:lnTo>
                  <a:lnTo>
                    <a:pt x="1" y="4501"/>
                  </a:lnTo>
                  <a:lnTo>
                    <a:pt x="42" y="4524"/>
                  </a:lnTo>
                  <a:lnTo>
                    <a:pt x="1" y="4548"/>
                  </a:lnTo>
                  <a:lnTo>
                    <a:pt x="42" y="4572"/>
                  </a:lnTo>
                  <a:lnTo>
                    <a:pt x="1" y="4595"/>
                  </a:lnTo>
                  <a:lnTo>
                    <a:pt x="42" y="4619"/>
                  </a:lnTo>
                  <a:lnTo>
                    <a:pt x="1" y="4643"/>
                  </a:lnTo>
                  <a:lnTo>
                    <a:pt x="42" y="4666"/>
                  </a:lnTo>
                  <a:lnTo>
                    <a:pt x="1" y="4690"/>
                  </a:lnTo>
                  <a:lnTo>
                    <a:pt x="42" y="4714"/>
                  </a:lnTo>
                  <a:lnTo>
                    <a:pt x="1" y="4739"/>
                  </a:lnTo>
                  <a:lnTo>
                    <a:pt x="42" y="4763"/>
                  </a:lnTo>
                  <a:lnTo>
                    <a:pt x="1" y="4785"/>
                  </a:lnTo>
                  <a:lnTo>
                    <a:pt x="42" y="4810"/>
                  </a:lnTo>
                  <a:lnTo>
                    <a:pt x="1" y="483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53"/>
            <p:cNvSpPr/>
            <p:nvPr/>
          </p:nvSpPr>
          <p:spPr>
            <a:xfrm>
              <a:off x="1024025" y="3001350"/>
              <a:ext cx="99375" cy="505325"/>
            </a:xfrm>
            <a:custGeom>
              <a:rect b="b" l="l" r="r" t="t"/>
              <a:pathLst>
                <a:path extrusionOk="0" h="20213" w="3975">
                  <a:moveTo>
                    <a:pt x="3975" y="17919"/>
                  </a:moveTo>
                  <a:lnTo>
                    <a:pt x="1" y="20212"/>
                  </a:lnTo>
                  <a:lnTo>
                    <a:pt x="1" y="2296"/>
                  </a:lnTo>
                  <a:lnTo>
                    <a:pt x="3975" y="1"/>
                  </a:lnTo>
                  <a:close/>
                </a:path>
              </a:pathLst>
            </a:custGeom>
            <a:gradFill>
              <a:gsLst>
                <a:gs pos="0">
                  <a:srgbClr val="FFFFFF">
                    <a:alpha val="11372"/>
                  </a:srgbClr>
                </a:gs>
                <a:gs pos="66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53"/>
            <p:cNvSpPr/>
            <p:nvPr/>
          </p:nvSpPr>
          <p:spPr>
            <a:xfrm>
              <a:off x="1174725" y="2732050"/>
              <a:ext cx="99375" cy="687600"/>
            </a:xfrm>
            <a:custGeom>
              <a:rect b="b" l="l" r="r" t="t"/>
              <a:pathLst>
                <a:path extrusionOk="0" h="27504" w="3975">
                  <a:moveTo>
                    <a:pt x="3975" y="25210"/>
                  </a:moveTo>
                  <a:lnTo>
                    <a:pt x="1" y="27504"/>
                  </a:lnTo>
                  <a:lnTo>
                    <a:pt x="1" y="2294"/>
                  </a:lnTo>
                  <a:lnTo>
                    <a:pt x="3975" y="0"/>
                  </a:lnTo>
                  <a:close/>
                </a:path>
              </a:pathLst>
            </a:custGeom>
            <a:gradFill>
              <a:gsLst>
                <a:gs pos="0">
                  <a:srgbClr val="FFFFFF">
                    <a:alpha val="11372"/>
                  </a:srgbClr>
                </a:gs>
                <a:gs pos="66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53"/>
            <p:cNvSpPr/>
            <p:nvPr/>
          </p:nvSpPr>
          <p:spPr>
            <a:xfrm>
              <a:off x="1174725" y="2577900"/>
              <a:ext cx="99375" cy="162075"/>
            </a:xfrm>
            <a:custGeom>
              <a:rect b="b" l="l" r="r" t="t"/>
              <a:pathLst>
                <a:path extrusionOk="0" h="6483" w="3975">
                  <a:moveTo>
                    <a:pt x="3975" y="1"/>
                  </a:moveTo>
                  <a:lnTo>
                    <a:pt x="1" y="2294"/>
                  </a:lnTo>
                  <a:lnTo>
                    <a:pt x="1" y="6483"/>
                  </a:lnTo>
                  <a:lnTo>
                    <a:pt x="3975" y="4189"/>
                  </a:lnTo>
                  <a:lnTo>
                    <a:pt x="39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53"/>
            <p:cNvSpPr/>
            <p:nvPr/>
          </p:nvSpPr>
          <p:spPr>
            <a:xfrm>
              <a:off x="1174725" y="2500425"/>
              <a:ext cx="99375" cy="93350"/>
            </a:xfrm>
            <a:custGeom>
              <a:rect b="b" l="l" r="r" t="t"/>
              <a:pathLst>
                <a:path extrusionOk="0" h="3734" w="3975">
                  <a:moveTo>
                    <a:pt x="3975" y="1"/>
                  </a:moveTo>
                  <a:lnTo>
                    <a:pt x="1" y="2294"/>
                  </a:lnTo>
                  <a:lnTo>
                    <a:pt x="1" y="3734"/>
                  </a:lnTo>
                  <a:lnTo>
                    <a:pt x="3975" y="1440"/>
                  </a:lnTo>
                  <a:lnTo>
                    <a:pt x="39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53"/>
            <p:cNvSpPr/>
            <p:nvPr/>
          </p:nvSpPr>
          <p:spPr>
            <a:xfrm>
              <a:off x="1325475" y="2977475"/>
              <a:ext cx="99325" cy="355175"/>
            </a:xfrm>
            <a:custGeom>
              <a:rect b="b" l="l" r="r" t="t"/>
              <a:pathLst>
                <a:path extrusionOk="0" h="14207" w="3973">
                  <a:moveTo>
                    <a:pt x="3973" y="11913"/>
                  </a:moveTo>
                  <a:lnTo>
                    <a:pt x="1" y="14206"/>
                  </a:lnTo>
                  <a:lnTo>
                    <a:pt x="1" y="2294"/>
                  </a:lnTo>
                  <a:lnTo>
                    <a:pt x="3973" y="1"/>
                  </a:lnTo>
                  <a:close/>
                </a:path>
              </a:pathLst>
            </a:custGeom>
            <a:gradFill>
              <a:gsLst>
                <a:gs pos="0">
                  <a:srgbClr val="FFFFFF">
                    <a:alpha val="11372"/>
                  </a:srgbClr>
                </a:gs>
                <a:gs pos="66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53"/>
            <p:cNvSpPr/>
            <p:nvPr/>
          </p:nvSpPr>
          <p:spPr>
            <a:xfrm>
              <a:off x="1325475" y="2864700"/>
              <a:ext cx="99325" cy="120725"/>
            </a:xfrm>
            <a:custGeom>
              <a:rect b="b" l="l" r="r" t="t"/>
              <a:pathLst>
                <a:path extrusionOk="0" h="4829" w="3973">
                  <a:moveTo>
                    <a:pt x="3973" y="0"/>
                  </a:moveTo>
                  <a:lnTo>
                    <a:pt x="1" y="2295"/>
                  </a:lnTo>
                  <a:lnTo>
                    <a:pt x="1" y="4828"/>
                  </a:lnTo>
                  <a:lnTo>
                    <a:pt x="3973" y="2535"/>
                  </a:lnTo>
                  <a:lnTo>
                    <a:pt x="39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53"/>
            <p:cNvSpPr/>
            <p:nvPr/>
          </p:nvSpPr>
          <p:spPr>
            <a:xfrm>
              <a:off x="1325475" y="2783625"/>
              <a:ext cx="99325" cy="89050"/>
            </a:xfrm>
            <a:custGeom>
              <a:rect b="b" l="l" r="r" t="t"/>
              <a:pathLst>
                <a:path extrusionOk="0" h="3562" w="3973">
                  <a:moveTo>
                    <a:pt x="3973" y="1"/>
                  </a:moveTo>
                  <a:lnTo>
                    <a:pt x="1" y="2294"/>
                  </a:lnTo>
                  <a:lnTo>
                    <a:pt x="1" y="3561"/>
                  </a:lnTo>
                  <a:lnTo>
                    <a:pt x="3973" y="1268"/>
                  </a:lnTo>
                  <a:lnTo>
                    <a:pt x="39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53"/>
            <p:cNvSpPr/>
            <p:nvPr/>
          </p:nvSpPr>
          <p:spPr>
            <a:xfrm>
              <a:off x="1018550" y="2897475"/>
              <a:ext cx="99375" cy="120700"/>
            </a:xfrm>
            <a:custGeom>
              <a:rect b="b" l="l" r="r" t="t"/>
              <a:pathLst>
                <a:path extrusionOk="0" h="4828" w="3975">
                  <a:moveTo>
                    <a:pt x="3974" y="0"/>
                  </a:moveTo>
                  <a:lnTo>
                    <a:pt x="0" y="2295"/>
                  </a:lnTo>
                  <a:lnTo>
                    <a:pt x="0" y="4828"/>
                  </a:lnTo>
                  <a:lnTo>
                    <a:pt x="3974" y="2535"/>
                  </a:lnTo>
                  <a:lnTo>
                    <a:pt x="39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53"/>
            <p:cNvSpPr/>
            <p:nvPr/>
          </p:nvSpPr>
          <p:spPr>
            <a:xfrm>
              <a:off x="1018550" y="2816400"/>
              <a:ext cx="99375" cy="89050"/>
            </a:xfrm>
            <a:custGeom>
              <a:rect b="b" l="l" r="r" t="t"/>
              <a:pathLst>
                <a:path extrusionOk="0" h="3562" w="3975">
                  <a:moveTo>
                    <a:pt x="3974" y="1"/>
                  </a:moveTo>
                  <a:lnTo>
                    <a:pt x="0" y="2294"/>
                  </a:lnTo>
                  <a:lnTo>
                    <a:pt x="0" y="3561"/>
                  </a:lnTo>
                  <a:lnTo>
                    <a:pt x="3974" y="1268"/>
                  </a:lnTo>
                  <a:lnTo>
                    <a:pt x="39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53"/>
            <p:cNvSpPr/>
            <p:nvPr/>
          </p:nvSpPr>
          <p:spPr>
            <a:xfrm>
              <a:off x="3664500" y="1475175"/>
              <a:ext cx="99375" cy="505325"/>
            </a:xfrm>
            <a:custGeom>
              <a:rect b="b" l="l" r="r" t="t"/>
              <a:pathLst>
                <a:path extrusionOk="0" h="20213" w="3975">
                  <a:moveTo>
                    <a:pt x="3975" y="17919"/>
                  </a:moveTo>
                  <a:lnTo>
                    <a:pt x="1" y="20212"/>
                  </a:lnTo>
                  <a:lnTo>
                    <a:pt x="1" y="2296"/>
                  </a:lnTo>
                  <a:lnTo>
                    <a:pt x="3975" y="1"/>
                  </a:ln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53"/>
            <p:cNvSpPr/>
            <p:nvPr/>
          </p:nvSpPr>
          <p:spPr>
            <a:xfrm>
              <a:off x="3815250" y="1205875"/>
              <a:ext cx="99325" cy="687600"/>
            </a:xfrm>
            <a:custGeom>
              <a:rect b="b" l="l" r="r" t="t"/>
              <a:pathLst>
                <a:path extrusionOk="0" h="27504" w="3973">
                  <a:moveTo>
                    <a:pt x="3973" y="25210"/>
                  </a:moveTo>
                  <a:lnTo>
                    <a:pt x="0" y="27504"/>
                  </a:lnTo>
                  <a:lnTo>
                    <a:pt x="0" y="2294"/>
                  </a:lnTo>
                  <a:lnTo>
                    <a:pt x="3973" y="0"/>
                  </a:ln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53"/>
            <p:cNvSpPr/>
            <p:nvPr/>
          </p:nvSpPr>
          <p:spPr>
            <a:xfrm>
              <a:off x="3815250" y="1051725"/>
              <a:ext cx="99325" cy="162075"/>
            </a:xfrm>
            <a:custGeom>
              <a:rect b="b" l="l" r="r" t="t"/>
              <a:pathLst>
                <a:path extrusionOk="0" h="6483" w="3973">
                  <a:moveTo>
                    <a:pt x="3973" y="0"/>
                  </a:moveTo>
                  <a:lnTo>
                    <a:pt x="0" y="2294"/>
                  </a:lnTo>
                  <a:lnTo>
                    <a:pt x="0" y="6483"/>
                  </a:lnTo>
                  <a:lnTo>
                    <a:pt x="3973" y="4189"/>
                  </a:lnTo>
                  <a:lnTo>
                    <a:pt x="39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53"/>
            <p:cNvSpPr/>
            <p:nvPr/>
          </p:nvSpPr>
          <p:spPr>
            <a:xfrm>
              <a:off x="3815250" y="974250"/>
              <a:ext cx="99325" cy="93350"/>
            </a:xfrm>
            <a:custGeom>
              <a:rect b="b" l="l" r="r" t="t"/>
              <a:pathLst>
                <a:path extrusionOk="0" h="3734" w="3973">
                  <a:moveTo>
                    <a:pt x="3973" y="1"/>
                  </a:moveTo>
                  <a:lnTo>
                    <a:pt x="0" y="2294"/>
                  </a:lnTo>
                  <a:lnTo>
                    <a:pt x="0" y="3734"/>
                  </a:lnTo>
                  <a:lnTo>
                    <a:pt x="3973" y="1440"/>
                  </a:lnTo>
                  <a:lnTo>
                    <a:pt x="39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53"/>
            <p:cNvSpPr/>
            <p:nvPr/>
          </p:nvSpPr>
          <p:spPr>
            <a:xfrm>
              <a:off x="3965950" y="1451300"/>
              <a:ext cx="99325" cy="355175"/>
            </a:xfrm>
            <a:custGeom>
              <a:rect b="b" l="l" r="r" t="t"/>
              <a:pathLst>
                <a:path extrusionOk="0" h="14207" w="3973">
                  <a:moveTo>
                    <a:pt x="3973" y="11913"/>
                  </a:moveTo>
                  <a:lnTo>
                    <a:pt x="1" y="14206"/>
                  </a:lnTo>
                  <a:lnTo>
                    <a:pt x="1" y="2294"/>
                  </a:lnTo>
                  <a:lnTo>
                    <a:pt x="3973" y="1"/>
                  </a:ln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53"/>
            <p:cNvSpPr/>
            <p:nvPr/>
          </p:nvSpPr>
          <p:spPr>
            <a:xfrm>
              <a:off x="3965950" y="1338525"/>
              <a:ext cx="99325" cy="120700"/>
            </a:xfrm>
            <a:custGeom>
              <a:rect b="b" l="l" r="r" t="t"/>
              <a:pathLst>
                <a:path extrusionOk="0" h="4828" w="3973">
                  <a:moveTo>
                    <a:pt x="3973" y="0"/>
                  </a:moveTo>
                  <a:lnTo>
                    <a:pt x="1" y="2295"/>
                  </a:lnTo>
                  <a:lnTo>
                    <a:pt x="1" y="4828"/>
                  </a:lnTo>
                  <a:lnTo>
                    <a:pt x="3973" y="2535"/>
                  </a:lnTo>
                  <a:lnTo>
                    <a:pt x="39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53"/>
            <p:cNvSpPr/>
            <p:nvPr/>
          </p:nvSpPr>
          <p:spPr>
            <a:xfrm>
              <a:off x="3965950" y="1257450"/>
              <a:ext cx="99325" cy="89050"/>
            </a:xfrm>
            <a:custGeom>
              <a:rect b="b" l="l" r="r" t="t"/>
              <a:pathLst>
                <a:path extrusionOk="0" h="3562" w="3973">
                  <a:moveTo>
                    <a:pt x="3973" y="1"/>
                  </a:moveTo>
                  <a:lnTo>
                    <a:pt x="1" y="2294"/>
                  </a:lnTo>
                  <a:lnTo>
                    <a:pt x="1" y="3561"/>
                  </a:lnTo>
                  <a:lnTo>
                    <a:pt x="3973" y="1268"/>
                  </a:lnTo>
                  <a:lnTo>
                    <a:pt x="39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53"/>
            <p:cNvSpPr/>
            <p:nvPr/>
          </p:nvSpPr>
          <p:spPr>
            <a:xfrm>
              <a:off x="3659025" y="1371300"/>
              <a:ext cx="99375" cy="120700"/>
            </a:xfrm>
            <a:custGeom>
              <a:rect b="b" l="l" r="r" t="t"/>
              <a:pathLst>
                <a:path extrusionOk="0" h="4828" w="3975">
                  <a:moveTo>
                    <a:pt x="3974" y="0"/>
                  </a:moveTo>
                  <a:lnTo>
                    <a:pt x="0" y="2295"/>
                  </a:lnTo>
                  <a:lnTo>
                    <a:pt x="0" y="4828"/>
                  </a:lnTo>
                  <a:lnTo>
                    <a:pt x="3974" y="2535"/>
                  </a:lnTo>
                  <a:lnTo>
                    <a:pt x="39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53"/>
            <p:cNvSpPr/>
            <p:nvPr/>
          </p:nvSpPr>
          <p:spPr>
            <a:xfrm>
              <a:off x="3659025" y="1290225"/>
              <a:ext cx="99375" cy="89050"/>
            </a:xfrm>
            <a:custGeom>
              <a:rect b="b" l="l" r="r" t="t"/>
              <a:pathLst>
                <a:path extrusionOk="0" h="3562" w="3975">
                  <a:moveTo>
                    <a:pt x="3974" y="1"/>
                  </a:moveTo>
                  <a:lnTo>
                    <a:pt x="0" y="2294"/>
                  </a:lnTo>
                  <a:lnTo>
                    <a:pt x="0" y="3561"/>
                  </a:lnTo>
                  <a:lnTo>
                    <a:pt x="3974" y="1268"/>
                  </a:lnTo>
                  <a:lnTo>
                    <a:pt x="39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53"/>
            <p:cNvSpPr/>
            <p:nvPr/>
          </p:nvSpPr>
          <p:spPr>
            <a:xfrm>
              <a:off x="4880000" y="2267575"/>
              <a:ext cx="802700" cy="317050"/>
            </a:xfrm>
            <a:custGeom>
              <a:rect b="b" l="l" r="r" t="t"/>
              <a:pathLst>
                <a:path extrusionOk="0" h="12682" w="32108">
                  <a:moveTo>
                    <a:pt x="12335" y="0"/>
                  </a:moveTo>
                  <a:lnTo>
                    <a:pt x="1" y="9098"/>
                  </a:lnTo>
                  <a:cubicBezTo>
                    <a:pt x="7930" y="12681"/>
                    <a:pt x="19369" y="12280"/>
                    <a:pt x="26487" y="8170"/>
                  </a:cubicBezTo>
                  <a:cubicBezTo>
                    <a:pt x="29481" y="6441"/>
                    <a:pt x="31451" y="4207"/>
                    <a:pt x="32108" y="1791"/>
                  </a:cubicBezTo>
                  <a:close/>
                </a:path>
              </a:pathLst>
            </a:custGeom>
            <a:gradFill>
              <a:gsLst>
                <a:gs pos="0">
                  <a:srgbClr val="AFCAE0"/>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53"/>
            <p:cNvSpPr/>
            <p:nvPr/>
          </p:nvSpPr>
          <p:spPr>
            <a:xfrm>
              <a:off x="4640525" y="1980875"/>
              <a:ext cx="547875" cy="514175"/>
            </a:xfrm>
            <a:custGeom>
              <a:rect b="b" l="l" r="r" t="t"/>
              <a:pathLst>
                <a:path extrusionOk="0" h="20567" w="21915">
                  <a:moveTo>
                    <a:pt x="21914" y="11468"/>
                  </a:moveTo>
                  <a:lnTo>
                    <a:pt x="19462" y="1"/>
                  </a:lnTo>
                  <a:cubicBezTo>
                    <a:pt x="15037" y="317"/>
                    <a:pt x="10918" y="1477"/>
                    <a:pt x="7765" y="3298"/>
                  </a:cubicBezTo>
                  <a:cubicBezTo>
                    <a:pt x="0" y="7780"/>
                    <a:pt x="0" y="15156"/>
                    <a:pt x="7765" y="19638"/>
                  </a:cubicBezTo>
                  <a:cubicBezTo>
                    <a:pt x="8337" y="19968"/>
                    <a:pt x="8942" y="20279"/>
                    <a:pt x="9581" y="20566"/>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53"/>
            <p:cNvSpPr/>
            <p:nvPr/>
          </p:nvSpPr>
          <p:spPr>
            <a:xfrm>
              <a:off x="5127075" y="1969975"/>
              <a:ext cx="580375" cy="342375"/>
            </a:xfrm>
            <a:custGeom>
              <a:rect b="b" l="l" r="r" t="t"/>
              <a:pathLst>
                <a:path extrusionOk="0" h="13695" w="23215">
                  <a:moveTo>
                    <a:pt x="2452" y="11904"/>
                  </a:moveTo>
                  <a:lnTo>
                    <a:pt x="22223" y="13695"/>
                  </a:lnTo>
                  <a:cubicBezTo>
                    <a:pt x="23215" y="10050"/>
                    <a:pt x="21123" y="6344"/>
                    <a:pt x="16604" y="3734"/>
                  </a:cubicBezTo>
                  <a:cubicBezTo>
                    <a:pt x="12247" y="1219"/>
                    <a:pt x="6114" y="1"/>
                    <a:pt x="0" y="437"/>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53"/>
            <p:cNvSpPr/>
            <p:nvPr/>
          </p:nvSpPr>
          <p:spPr>
            <a:xfrm>
              <a:off x="4880000" y="2312325"/>
              <a:ext cx="802700" cy="434875"/>
            </a:xfrm>
            <a:custGeom>
              <a:rect b="b" l="l" r="r" t="t"/>
              <a:pathLst>
                <a:path extrusionOk="0" h="17395" w="32108">
                  <a:moveTo>
                    <a:pt x="26487" y="6380"/>
                  </a:moveTo>
                  <a:cubicBezTo>
                    <a:pt x="29481" y="4651"/>
                    <a:pt x="31451" y="2417"/>
                    <a:pt x="32108" y="1"/>
                  </a:cubicBezTo>
                  <a:lnTo>
                    <a:pt x="32108" y="6506"/>
                  </a:lnTo>
                  <a:cubicBezTo>
                    <a:pt x="31451" y="8920"/>
                    <a:pt x="29483" y="11155"/>
                    <a:pt x="26487" y="12884"/>
                  </a:cubicBezTo>
                  <a:cubicBezTo>
                    <a:pt x="19369" y="16995"/>
                    <a:pt x="7929" y="17395"/>
                    <a:pt x="1" y="13813"/>
                  </a:cubicBezTo>
                  <a:lnTo>
                    <a:pt x="1" y="7308"/>
                  </a:lnTo>
                  <a:cubicBezTo>
                    <a:pt x="7929" y="10891"/>
                    <a:pt x="19369" y="10490"/>
                    <a:pt x="26487" y="63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53"/>
            <p:cNvSpPr/>
            <p:nvPr/>
          </p:nvSpPr>
          <p:spPr>
            <a:xfrm>
              <a:off x="4688550" y="2268900"/>
              <a:ext cx="191475" cy="388775"/>
            </a:xfrm>
            <a:custGeom>
              <a:rect b="b" l="l" r="r" t="t"/>
              <a:pathLst>
                <a:path extrusionOk="0" h="15551" w="7659">
                  <a:moveTo>
                    <a:pt x="5842" y="8117"/>
                  </a:moveTo>
                  <a:cubicBezTo>
                    <a:pt x="6414" y="8447"/>
                    <a:pt x="7020" y="8758"/>
                    <a:pt x="7659" y="9045"/>
                  </a:cubicBezTo>
                  <a:lnTo>
                    <a:pt x="7659" y="15550"/>
                  </a:lnTo>
                  <a:cubicBezTo>
                    <a:pt x="7021" y="15263"/>
                    <a:pt x="6416" y="14952"/>
                    <a:pt x="5842" y="14621"/>
                  </a:cubicBezTo>
                  <a:cubicBezTo>
                    <a:pt x="1938" y="12367"/>
                    <a:pt x="0" y="9381"/>
                    <a:pt x="23" y="6399"/>
                  </a:cubicBezTo>
                  <a:lnTo>
                    <a:pt x="23" y="104"/>
                  </a:lnTo>
                  <a:lnTo>
                    <a:pt x="23" y="0"/>
                  </a:lnTo>
                  <a:cubicBezTo>
                    <a:pt x="46" y="2947"/>
                    <a:pt x="1985" y="5890"/>
                    <a:pt x="5842" y="81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5" name="Google Shape;3165;p253"/>
          <p:cNvSpPr/>
          <p:nvPr/>
        </p:nvSpPr>
        <p:spPr>
          <a:xfrm rot="10800000">
            <a:off x="40401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53"/>
          <p:cNvSpPr txBox="1"/>
          <p:nvPr>
            <p:ph type="title"/>
          </p:nvPr>
        </p:nvSpPr>
        <p:spPr>
          <a:xfrm>
            <a:off x="4506875" y="321875"/>
            <a:ext cx="31323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05</a:t>
            </a:r>
            <a:endParaRPr b="1" sz="15000">
              <a:solidFill>
                <a:srgbClr val="00205C"/>
              </a:solidFill>
              <a:latin typeface="Montserrat"/>
              <a:ea typeface="Montserrat"/>
              <a:cs typeface="Montserrat"/>
              <a:sym typeface="Montserrat"/>
            </a:endParaRPr>
          </a:p>
        </p:txBody>
      </p:sp>
      <p:sp>
        <p:nvSpPr>
          <p:cNvPr id="3167" name="Google Shape;3167;p253"/>
          <p:cNvSpPr txBox="1"/>
          <p:nvPr>
            <p:ph type="title"/>
          </p:nvPr>
        </p:nvSpPr>
        <p:spPr>
          <a:xfrm>
            <a:off x="4272750" y="2384775"/>
            <a:ext cx="4178400" cy="22137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b="1" lang="en">
                <a:latin typeface="Montserrat"/>
                <a:ea typeface="Montserrat"/>
                <a:cs typeface="Montserrat"/>
                <a:sym typeface="Montserrat"/>
              </a:rPr>
              <a:t>JAK NA OPTIMALIZACI</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p:txBody>
      </p:sp>
      <p:cxnSp>
        <p:nvCxnSpPr>
          <p:cNvPr id="3168" name="Google Shape;3168;p253"/>
          <p:cNvCxnSpPr/>
          <p:nvPr/>
        </p:nvCxnSpPr>
        <p:spPr>
          <a:xfrm>
            <a:off x="4806375" y="2384775"/>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72" name="Shape 3172"/>
        <p:cNvGrpSpPr/>
        <p:nvPr/>
      </p:nvGrpSpPr>
      <p:grpSpPr>
        <a:xfrm>
          <a:off x="0" y="0"/>
          <a:ext cx="0" cy="0"/>
          <a:chOff x="0" y="0"/>
          <a:chExt cx="0" cy="0"/>
        </a:xfrm>
      </p:grpSpPr>
      <p:sp>
        <p:nvSpPr>
          <p:cNvPr id="3173" name="Google Shape;3173;p254"/>
          <p:cNvSpPr/>
          <p:nvPr/>
        </p:nvSpPr>
        <p:spPr>
          <a:xfrm>
            <a:off x="13708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54"/>
          <p:cNvSpPr txBox="1"/>
          <p:nvPr>
            <p:ph type="title"/>
          </p:nvPr>
        </p:nvSpPr>
        <p:spPr>
          <a:xfrm>
            <a:off x="16721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Chytré nabídky</a:t>
            </a:r>
            <a:endParaRPr sz="1600">
              <a:latin typeface="Montserrat"/>
              <a:ea typeface="Montserrat"/>
              <a:cs typeface="Montserrat"/>
              <a:sym typeface="Montserrat"/>
            </a:endParaRPr>
          </a:p>
        </p:txBody>
      </p:sp>
      <p:sp>
        <p:nvSpPr>
          <p:cNvPr id="3175" name="Google Shape;3175;p254"/>
          <p:cNvSpPr/>
          <p:nvPr/>
        </p:nvSpPr>
        <p:spPr>
          <a:xfrm>
            <a:off x="47564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54"/>
          <p:cNvSpPr txBox="1"/>
          <p:nvPr>
            <p:ph type="title"/>
          </p:nvPr>
        </p:nvSpPr>
        <p:spPr>
          <a:xfrm>
            <a:off x="50577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Manuálně</a:t>
            </a:r>
            <a:endParaRPr sz="1600">
              <a:latin typeface="Montserrat"/>
              <a:ea typeface="Montserrat"/>
              <a:cs typeface="Montserrat"/>
              <a:sym typeface="Montserrat"/>
            </a:endParaRPr>
          </a:p>
        </p:txBody>
      </p:sp>
      <p:sp>
        <p:nvSpPr>
          <p:cNvPr id="3177" name="Google Shape;3177;p254"/>
          <p:cNvSpPr/>
          <p:nvPr/>
        </p:nvSpPr>
        <p:spPr>
          <a:xfrm>
            <a:off x="2066316" y="3156937"/>
            <a:ext cx="229093" cy="174844"/>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54"/>
          <p:cNvSpPr txBox="1"/>
          <p:nvPr/>
        </p:nvSpPr>
        <p:spPr>
          <a:xfrm>
            <a:off x="2349575" y="3059700"/>
            <a:ext cx="1710600" cy="369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PROŠLI JSME</a:t>
            </a:r>
            <a:endParaRPr b="1" sz="1200">
              <a:solidFill>
                <a:srgbClr val="00205C"/>
              </a:solidFill>
              <a:latin typeface="Montserrat"/>
              <a:ea typeface="Montserrat"/>
              <a:cs typeface="Montserrat"/>
              <a:sym typeface="Montserrat"/>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5" name="Shape 1465"/>
        <p:cNvGrpSpPr/>
        <p:nvPr/>
      </p:nvGrpSpPr>
      <p:grpSpPr>
        <a:xfrm>
          <a:off x="0" y="0"/>
          <a:ext cx="0" cy="0"/>
          <a:chOff x="0" y="0"/>
          <a:chExt cx="0" cy="0"/>
        </a:xfrm>
      </p:grpSpPr>
      <p:grpSp>
        <p:nvGrpSpPr>
          <p:cNvPr id="1466" name="Google Shape;1466;p156"/>
          <p:cNvGrpSpPr/>
          <p:nvPr/>
        </p:nvGrpSpPr>
        <p:grpSpPr>
          <a:xfrm>
            <a:off x="1734841" y="582720"/>
            <a:ext cx="5742504" cy="2650233"/>
            <a:chOff x="2492145" y="2881565"/>
            <a:chExt cx="607300" cy="310361"/>
          </a:xfrm>
        </p:grpSpPr>
        <p:grpSp>
          <p:nvGrpSpPr>
            <p:cNvPr id="1467" name="Google Shape;1467;p156"/>
            <p:cNvGrpSpPr/>
            <p:nvPr/>
          </p:nvGrpSpPr>
          <p:grpSpPr>
            <a:xfrm>
              <a:off x="2492145" y="2881565"/>
              <a:ext cx="607300" cy="229751"/>
              <a:chOff x="2492145" y="2881565"/>
              <a:chExt cx="607300" cy="229751"/>
            </a:xfrm>
          </p:grpSpPr>
          <p:sp>
            <p:nvSpPr>
              <p:cNvPr id="1468" name="Google Shape;1468;p15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lt1"/>
                    </a:solidFill>
                    <a:latin typeface="Montserrat"/>
                    <a:ea typeface="Montserrat"/>
                    <a:cs typeface="Montserrat"/>
                    <a:sym typeface="Montserrat"/>
                  </a:rPr>
                  <a:t>3 PRINCIPY</a:t>
                </a:r>
                <a:endParaRPr b="1" sz="3000">
                  <a:solidFill>
                    <a:schemeClr val="lt1"/>
                  </a:solidFill>
                  <a:latin typeface="Montserrat"/>
                  <a:ea typeface="Montserrat"/>
                  <a:cs typeface="Montserrat"/>
                  <a:sym typeface="Montserrat"/>
                </a:endParaRPr>
              </a:p>
            </p:txBody>
          </p:sp>
          <p:sp>
            <p:nvSpPr>
              <p:cNvPr id="1469" name="Google Shape;1469;p15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gradFill>
                <a:gsLst>
                  <a:gs pos="0">
                    <a:srgbClr val="FFFFFF">
                      <a:alpha val="11372"/>
                    </a:srgbClr>
                  </a:gs>
                  <a:gs pos="66000">
                    <a:srgbClr val="E354F7">
                      <a:alpha val="16078"/>
                    </a:srgbClr>
                  </a:gs>
                  <a:gs pos="100000">
                    <a:srgbClr val="10ECFF">
                      <a:alpha val="25490"/>
                    </a:srgbClr>
                  </a:gs>
                </a:gsLst>
                <a:lin ang="5400700"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p:txBody>
          </p:sp>
          <p:sp>
            <p:nvSpPr>
              <p:cNvPr id="1470" name="Google Shape;1470;p15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gradFill>
                <a:gsLst>
                  <a:gs pos="0">
                    <a:srgbClr val="FFFFFF">
                      <a:alpha val="11372"/>
                    </a:srgbClr>
                  </a:gs>
                  <a:gs pos="66000">
                    <a:srgbClr val="E354F7">
                      <a:alpha val="16078"/>
                    </a:srgbClr>
                  </a:gs>
                  <a:gs pos="100000">
                    <a:srgbClr val="10ECFF">
                      <a:alpha val="25490"/>
                    </a:srgbClr>
                  </a:gs>
                </a:gsLst>
                <a:lin ang="5400700"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p:txBody>
          </p:sp>
        </p:grpSp>
        <p:grpSp>
          <p:nvGrpSpPr>
            <p:cNvPr id="1471" name="Google Shape;1471;p156"/>
            <p:cNvGrpSpPr/>
            <p:nvPr/>
          </p:nvGrpSpPr>
          <p:grpSpPr>
            <a:xfrm>
              <a:off x="2500428" y="3106803"/>
              <a:ext cx="590746" cy="85123"/>
              <a:chOff x="2500428" y="3106803"/>
              <a:chExt cx="590746" cy="85123"/>
            </a:xfrm>
          </p:grpSpPr>
          <p:sp>
            <p:nvSpPr>
              <p:cNvPr id="1472" name="Google Shape;1472;p15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p:txBody>
          </p:sp>
          <p:sp>
            <p:nvSpPr>
              <p:cNvPr id="1473" name="Google Shape;1473;p15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p:txBody>
          </p:sp>
          <p:sp>
            <p:nvSpPr>
              <p:cNvPr id="1474" name="Google Shape;1474;p15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p:txBody>
          </p:sp>
        </p:grpSp>
      </p:grpSp>
      <p:sp>
        <p:nvSpPr>
          <p:cNvPr id="1475" name="Google Shape;1475;p156"/>
          <p:cNvSpPr/>
          <p:nvPr/>
        </p:nvSpPr>
        <p:spPr>
          <a:xfrm>
            <a:off x="1192900" y="3296082"/>
            <a:ext cx="2039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6"/>
          <p:cNvSpPr txBox="1"/>
          <p:nvPr>
            <p:ph type="title"/>
          </p:nvPr>
        </p:nvSpPr>
        <p:spPr>
          <a:xfrm>
            <a:off x="1475828" y="3506201"/>
            <a:ext cx="14736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RELEVANCE</a:t>
            </a:r>
            <a:endParaRPr sz="1600">
              <a:latin typeface="Montserrat"/>
              <a:ea typeface="Montserrat"/>
              <a:cs typeface="Montserrat"/>
              <a:sym typeface="Montserrat"/>
            </a:endParaRPr>
          </a:p>
        </p:txBody>
      </p:sp>
      <p:sp>
        <p:nvSpPr>
          <p:cNvPr id="1477" name="Google Shape;1477;p156"/>
          <p:cNvSpPr/>
          <p:nvPr/>
        </p:nvSpPr>
        <p:spPr>
          <a:xfrm>
            <a:off x="3552295" y="3296082"/>
            <a:ext cx="2039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6"/>
          <p:cNvSpPr txBox="1"/>
          <p:nvPr>
            <p:ph type="title"/>
          </p:nvPr>
        </p:nvSpPr>
        <p:spPr>
          <a:xfrm>
            <a:off x="3835222" y="3506201"/>
            <a:ext cx="14736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ŘÍZENÍ</a:t>
            </a:r>
            <a:endParaRPr sz="1600">
              <a:latin typeface="Montserrat"/>
              <a:ea typeface="Montserrat"/>
              <a:cs typeface="Montserrat"/>
              <a:sym typeface="Montserrat"/>
            </a:endParaRPr>
          </a:p>
        </p:txBody>
      </p:sp>
      <p:sp>
        <p:nvSpPr>
          <p:cNvPr id="1479" name="Google Shape;1479;p156"/>
          <p:cNvSpPr/>
          <p:nvPr/>
        </p:nvSpPr>
        <p:spPr>
          <a:xfrm>
            <a:off x="5911690" y="3296071"/>
            <a:ext cx="2039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6"/>
          <p:cNvSpPr txBox="1"/>
          <p:nvPr>
            <p:ph type="title"/>
          </p:nvPr>
        </p:nvSpPr>
        <p:spPr>
          <a:xfrm>
            <a:off x="6194617" y="3506189"/>
            <a:ext cx="14736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VÝSLEDEK</a:t>
            </a:r>
            <a:endParaRPr sz="1600">
              <a:latin typeface="Montserrat"/>
              <a:ea typeface="Montserrat"/>
              <a:cs typeface="Montserrat"/>
              <a:sym typeface="Montserrat"/>
            </a:endParaRPr>
          </a:p>
        </p:txBody>
      </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82" name="Shape 3182"/>
        <p:cNvGrpSpPr/>
        <p:nvPr/>
      </p:nvGrpSpPr>
      <p:grpSpPr>
        <a:xfrm>
          <a:off x="0" y="0"/>
          <a:ext cx="0" cy="0"/>
          <a:chOff x="0" y="0"/>
          <a:chExt cx="0" cy="0"/>
        </a:xfrm>
      </p:grpSpPr>
      <p:sp>
        <p:nvSpPr>
          <p:cNvPr id="3183" name="Google Shape;3183;p255"/>
          <p:cNvSpPr txBox="1"/>
          <p:nvPr>
            <p:ph type="title"/>
          </p:nvPr>
        </p:nvSpPr>
        <p:spPr>
          <a:xfrm>
            <a:off x="1463050" y="411477"/>
            <a:ext cx="3321600" cy="8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Manuálně</a:t>
            </a:r>
            <a:endParaRPr b="1">
              <a:latin typeface="Montserrat"/>
              <a:ea typeface="Montserrat"/>
              <a:cs typeface="Montserrat"/>
              <a:sym typeface="Montserrat"/>
            </a:endParaRPr>
          </a:p>
        </p:txBody>
      </p:sp>
      <p:sp>
        <p:nvSpPr>
          <p:cNvPr id="3184" name="Google Shape;3184;p255"/>
          <p:cNvSpPr txBox="1"/>
          <p:nvPr>
            <p:ph idx="4294967295" type="subTitle"/>
          </p:nvPr>
        </p:nvSpPr>
        <p:spPr>
          <a:xfrm>
            <a:off x="1893050" y="1659900"/>
            <a:ext cx="2068500" cy="19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Klíčová slova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Zařízení</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Lokalita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Pohlaví</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
        <p:nvSpPr>
          <p:cNvPr id="3185" name="Google Shape;3185;p255"/>
          <p:cNvSpPr txBox="1"/>
          <p:nvPr>
            <p:ph idx="4294967295" type="subTitle"/>
          </p:nvPr>
        </p:nvSpPr>
        <p:spPr>
          <a:xfrm>
            <a:off x="4883600" y="1659900"/>
            <a:ext cx="3070200" cy="214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Věk</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Dne a hodiny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Remarketingových listů</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
        <p:nvSpPr>
          <p:cNvPr id="3186" name="Google Shape;3186;p255"/>
          <p:cNvSpPr/>
          <p:nvPr/>
        </p:nvSpPr>
        <p:spPr>
          <a:xfrm>
            <a:off x="731525" y="548651"/>
            <a:ext cx="526853" cy="597632"/>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7" name="Google Shape;3187;p255"/>
          <p:cNvGrpSpPr/>
          <p:nvPr/>
        </p:nvGrpSpPr>
        <p:grpSpPr>
          <a:xfrm>
            <a:off x="1463040" y="1782665"/>
            <a:ext cx="260549" cy="246876"/>
            <a:chOff x="4768575" y="2253950"/>
            <a:chExt cx="46300" cy="43875"/>
          </a:xfrm>
        </p:grpSpPr>
        <p:sp>
          <p:nvSpPr>
            <p:cNvPr id="3188" name="Google Shape;3188;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0" name="Google Shape;3190;p255"/>
          <p:cNvGrpSpPr/>
          <p:nvPr/>
        </p:nvGrpSpPr>
        <p:grpSpPr>
          <a:xfrm>
            <a:off x="1463040" y="2252282"/>
            <a:ext cx="260549" cy="246876"/>
            <a:chOff x="4768575" y="2253950"/>
            <a:chExt cx="46300" cy="43875"/>
          </a:xfrm>
        </p:grpSpPr>
        <p:sp>
          <p:nvSpPr>
            <p:cNvPr id="3191" name="Google Shape;3191;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3" name="Google Shape;3193;p255"/>
          <p:cNvGrpSpPr/>
          <p:nvPr/>
        </p:nvGrpSpPr>
        <p:grpSpPr>
          <a:xfrm>
            <a:off x="1463040" y="2721898"/>
            <a:ext cx="260549" cy="246876"/>
            <a:chOff x="4768575" y="2253950"/>
            <a:chExt cx="46300" cy="43875"/>
          </a:xfrm>
        </p:grpSpPr>
        <p:sp>
          <p:nvSpPr>
            <p:cNvPr id="3194" name="Google Shape;3194;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6" name="Google Shape;3196;p255"/>
          <p:cNvGrpSpPr/>
          <p:nvPr/>
        </p:nvGrpSpPr>
        <p:grpSpPr>
          <a:xfrm>
            <a:off x="1463040" y="3191515"/>
            <a:ext cx="260549" cy="246876"/>
            <a:chOff x="4768575" y="2253950"/>
            <a:chExt cx="46300" cy="43875"/>
          </a:xfrm>
        </p:grpSpPr>
        <p:sp>
          <p:nvSpPr>
            <p:cNvPr id="3197" name="Google Shape;3197;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9" name="Google Shape;3199;p255"/>
          <p:cNvGrpSpPr/>
          <p:nvPr/>
        </p:nvGrpSpPr>
        <p:grpSpPr>
          <a:xfrm>
            <a:off x="4513965" y="1782665"/>
            <a:ext cx="260549" cy="246876"/>
            <a:chOff x="4768575" y="2253950"/>
            <a:chExt cx="46300" cy="43875"/>
          </a:xfrm>
        </p:grpSpPr>
        <p:sp>
          <p:nvSpPr>
            <p:cNvPr id="3200" name="Google Shape;3200;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2" name="Google Shape;3202;p255"/>
          <p:cNvGrpSpPr/>
          <p:nvPr/>
        </p:nvGrpSpPr>
        <p:grpSpPr>
          <a:xfrm>
            <a:off x="4513965" y="2252282"/>
            <a:ext cx="260549" cy="246876"/>
            <a:chOff x="4768575" y="2253950"/>
            <a:chExt cx="46300" cy="43875"/>
          </a:xfrm>
        </p:grpSpPr>
        <p:sp>
          <p:nvSpPr>
            <p:cNvPr id="3203" name="Google Shape;3203;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5" name="Google Shape;3205;p255"/>
          <p:cNvGrpSpPr/>
          <p:nvPr/>
        </p:nvGrpSpPr>
        <p:grpSpPr>
          <a:xfrm>
            <a:off x="4513965" y="2721898"/>
            <a:ext cx="260549" cy="246876"/>
            <a:chOff x="4768575" y="2253950"/>
            <a:chExt cx="46300" cy="43875"/>
          </a:xfrm>
        </p:grpSpPr>
        <p:sp>
          <p:nvSpPr>
            <p:cNvPr id="3206" name="Google Shape;3206;p25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5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11" name="Shape 3211"/>
        <p:cNvGrpSpPr/>
        <p:nvPr/>
      </p:nvGrpSpPr>
      <p:grpSpPr>
        <a:xfrm>
          <a:off x="0" y="0"/>
          <a:ext cx="0" cy="0"/>
          <a:chOff x="0" y="0"/>
          <a:chExt cx="0" cy="0"/>
        </a:xfrm>
      </p:grpSpPr>
      <p:sp>
        <p:nvSpPr>
          <p:cNvPr id="3212" name="Google Shape;3212;p256"/>
          <p:cNvSpPr/>
          <p:nvPr/>
        </p:nvSpPr>
        <p:spPr>
          <a:xfrm rot="5400000">
            <a:off x="3330100" y="-1317325"/>
            <a:ext cx="2612700" cy="8280900"/>
          </a:xfrm>
          <a:prstGeom prst="roundRect">
            <a:avLst>
              <a:gd fmla="val 596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13" name="Google Shape;3213;p256"/>
          <p:cNvSpPr/>
          <p:nvPr/>
        </p:nvSpPr>
        <p:spPr>
          <a:xfrm>
            <a:off x="649450" y="1646825"/>
            <a:ext cx="7950000" cy="2352600"/>
          </a:xfrm>
          <a:prstGeom prst="roundRect">
            <a:avLst>
              <a:gd fmla="val 778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56"/>
          <p:cNvSpPr txBox="1"/>
          <p:nvPr>
            <p:ph type="title"/>
          </p:nvPr>
        </p:nvSpPr>
        <p:spPr>
          <a:xfrm>
            <a:off x="1463050" y="411477"/>
            <a:ext cx="2862600" cy="70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Zařízení</a:t>
            </a:r>
            <a:endParaRPr b="1">
              <a:latin typeface="Montserrat"/>
              <a:ea typeface="Montserrat"/>
              <a:cs typeface="Montserrat"/>
              <a:sym typeface="Montserrat"/>
            </a:endParaRPr>
          </a:p>
          <a:p>
            <a:pPr indent="0" lvl="0" marL="0" rtl="0" algn="l">
              <a:spcBef>
                <a:spcPts val="0"/>
              </a:spcBef>
              <a:spcAft>
                <a:spcPts val="0"/>
              </a:spcAft>
              <a:buNone/>
            </a:pPr>
            <a:r>
              <a:t/>
            </a:r>
            <a:endParaRPr/>
          </a:p>
        </p:txBody>
      </p:sp>
      <p:pic>
        <p:nvPicPr>
          <p:cNvPr id="3215" name="Google Shape;3215;p256"/>
          <p:cNvPicPr preferRelativeResize="0"/>
          <p:nvPr/>
        </p:nvPicPr>
        <p:blipFill>
          <a:blip r:embed="rId3">
            <a:alphaModFix/>
          </a:blip>
          <a:stretch>
            <a:fillRect/>
          </a:stretch>
        </p:blipFill>
        <p:spPr>
          <a:xfrm>
            <a:off x="891900" y="1870963"/>
            <a:ext cx="7471252" cy="1904325"/>
          </a:xfrm>
          <a:prstGeom prst="rect">
            <a:avLst/>
          </a:prstGeom>
          <a:noFill/>
          <a:ln>
            <a:noFill/>
          </a:ln>
        </p:spPr>
      </p:pic>
      <p:sp>
        <p:nvSpPr>
          <p:cNvPr id="3216" name="Google Shape;3216;p256"/>
          <p:cNvSpPr/>
          <p:nvPr/>
        </p:nvSpPr>
        <p:spPr>
          <a:xfrm>
            <a:off x="731529" y="548658"/>
            <a:ext cx="603938" cy="566188"/>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20" name="Shape 3220"/>
        <p:cNvGrpSpPr/>
        <p:nvPr/>
      </p:nvGrpSpPr>
      <p:grpSpPr>
        <a:xfrm>
          <a:off x="0" y="0"/>
          <a:ext cx="0" cy="0"/>
          <a:chOff x="0" y="0"/>
          <a:chExt cx="0" cy="0"/>
        </a:xfrm>
      </p:grpSpPr>
      <p:sp>
        <p:nvSpPr>
          <p:cNvPr id="3221" name="Google Shape;3221;p257"/>
          <p:cNvSpPr txBox="1"/>
          <p:nvPr>
            <p:ph type="title"/>
          </p:nvPr>
        </p:nvSpPr>
        <p:spPr>
          <a:xfrm>
            <a:off x="1463050" y="411477"/>
            <a:ext cx="2862600" cy="85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Lokalita</a:t>
            </a:r>
            <a:endParaRPr b="1">
              <a:latin typeface="Montserrat"/>
              <a:ea typeface="Montserrat"/>
              <a:cs typeface="Montserrat"/>
              <a:sym typeface="Montserrat"/>
            </a:endParaRPr>
          </a:p>
          <a:p>
            <a:pPr indent="0" lvl="0" marL="0" rtl="0" algn="l">
              <a:spcBef>
                <a:spcPts val="0"/>
              </a:spcBef>
              <a:spcAft>
                <a:spcPts val="0"/>
              </a:spcAft>
              <a:buNone/>
            </a:pPr>
            <a:r>
              <a:t/>
            </a:r>
            <a:endParaRPr/>
          </a:p>
        </p:txBody>
      </p:sp>
      <p:sp>
        <p:nvSpPr>
          <p:cNvPr id="3222" name="Google Shape;3222;p257"/>
          <p:cNvSpPr/>
          <p:nvPr/>
        </p:nvSpPr>
        <p:spPr>
          <a:xfrm flipH="1">
            <a:off x="731520" y="548640"/>
            <a:ext cx="340882" cy="501630"/>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38100">
            <a:solidFill>
              <a:srgbClr val="00205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57"/>
          <p:cNvSpPr/>
          <p:nvPr/>
        </p:nvSpPr>
        <p:spPr>
          <a:xfrm rot="5400000">
            <a:off x="3146950" y="-1134175"/>
            <a:ext cx="2979000" cy="8280900"/>
          </a:xfrm>
          <a:prstGeom prst="roundRect">
            <a:avLst>
              <a:gd fmla="val 596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24" name="Google Shape;3224;p257"/>
          <p:cNvSpPr/>
          <p:nvPr/>
        </p:nvSpPr>
        <p:spPr>
          <a:xfrm>
            <a:off x="649450" y="1646825"/>
            <a:ext cx="7950000" cy="2695200"/>
          </a:xfrm>
          <a:prstGeom prst="roundRect">
            <a:avLst>
              <a:gd fmla="val 778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25" name="Google Shape;3225;p257"/>
          <p:cNvPicPr preferRelativeResize="0"/>
          <p:nvPr/>
        </p:nvPicPr>
        <p:blipFill>
          <a:blip r:embed="rId3">
            <a:alphaModFix/>
          </a:blip>
          <a:stretch>
            <a:fillRect/>
          </a:stretch>
        </p:blipFill>
        <p:spPr>
          <a:xfrm>
            <a:off x="851800" y="1847950"/>
            <a:ext cx="7564524" cy="2319575"/>
          </a:xfrm>
          <a:prstGeom prst="rect">
            <a:avLst/>
          </a:prstGeom>
          <a:noFill/>
          <a:ln>
            <a:noFill/>
          </a:ln>
        </p:spPr>
      </p:pic>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29" name="Shape 3229"/>
        <p:cNvGrpSpPr/>
        <p:nvPr/>
      </p:nvGrpSpPr>
      <p:grpSpPr>
        <a:xfrm>
          <a:off x="0" y="0"/>
          <a:ext cx="0" cy="0"/>
          <a:chOff x="0" y="0"/>
          <a:chExt cx="0" cy="0"/>
        </a:xfrm>
      </p:grpSpPr>
      <p:sp>
        <p:nvSpPr>
          <p:cNvPr id="3230" name="Google Shape;3230;p258"/>
          <p:cNvSpPr txBox="1"/>
          <p:nvPr>
            <p:ph type="title"/>
          </p:nvPr>
        </p:nvSpPr>
        <p:spPr>
          <a:xfrm>
            <a:off x="1463050" y="411476"/>
            <a:ext cx="2862600" cy="93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Dny</a:t>
            </a:r>
            <a:endParaRPr b="1">
              <a:latin typeface="Montserrat"/>
              <a:ea typeface="Montserrat"/>
              <a:cs typeface="Montserrat"/>
              <a:sym typeface="Montserrat"/>
            </a:endParaRPr>
          </a:p>
          <a:p>
            <a:pPr indent="0" lvl="0" marL="0" rtl="0" algn="l">
              <a:spcBef>
                <a:spcPts val="0"/>
              </a:spcBef>
              <a:spcAft>
                <a:spcPts val="0"/>
              </a:spcAft>
              <a:buNone/>
            </a:pPr>
            <a:r>
              <a:t/>
            </a:r>
            <a:endParaRPr/>
          </a:p>
        </p:txBody>
      </p:sp>
      <p:sp>
        <p:nvSpPr>
          <p:cNvPr id="3231" name="Google Shape;3231;p258"/>
          <p:cNvSpPr/>
          <p:nvPr/>
        </p:nvSpPr>
        <p:spPr>
          <a:xfrm rot="5400000">
            <a:off x="3146950" y="-1134175"/>
            <a:ext cx="2979000" cy="8280900"/>
          </a:xfrm>
          <a:prstGeom prst="roundRect">
            <a:avLst>
              <a:gd fmla="val 596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32" name="Google Shape;3232;p258"/>
          <p:cNvSpPr/>
          <p:nvPr/>
        </p:nvSpPr>
        <p:spPr>
          <a:xfrm>
            <a:off x="649450" y="1646825"/>
            <a:ext cx="7950000" cy="2665800"/>
          </a:xfrm>
          <a:prstGeom prst="roundRect">
            <a:avLst>
              <a:gd fmla="val 778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33" name="Google Shape;3233;p258"/>
          <p:cNvPicPr preferRelativeResize="0"/>
          <p:nvPr/>
        </p:nvPicPr>
        <p:blipFill>
          <a:blip r:embed="rId3">
            <a:alphaModFix/>
          </a:blip>
          <a:stretch>
            <a:fillRect/>
          </a:stretch>
        </p:blipFill>
        <p:spPr>
          <a:xfrm>
            <a:off x="861300" y="1846100"/>
            <a:ext cx="7587558" cy="2352600"/>
          </a:xfrm>
          <a:prstGeom prst="rect">
            <a:avLst/>
          </a:prstGeom>
          <a:noFill/>
          <a:ln>
            <a:noFill/>
          </a:ln>
        </p:spPr>
      </p:pic>
      <p:grpSp>
        <p:nvGrpSpPr>
          <p:cNvPr id="3234" name="Google Shape;3234;p258"/>
          <p:cNvGrpSpPr/>
          <p:nvPr/>
        </p:nvGrpSpPr>
        <p:grpSpPr>
          <a:xfrm>
            <a:off x="731520" y="548640"/>
            <a:ext cx="496942" cy="496942"/>
            <a:chOff x="5648375" y="238125"/>
            <a:chExt cx="483125" cy="483125"/>
          </a:xfrm>
        </p:grpSpPr>
        <p:sp>
          <p:nvSpPr>
            <p:cNvPr id="3235" name="Google Shape;3235;p258"/>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36" name="Google Shape;3236;p258"/>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37" name="Google Shape;3237;p258"/>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38" name="Google Shape;3238;p258"/>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39" name="Google Shape;3239;p258"/>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40" name="Google Shape;3240;p258"/>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41" name="Google Shape;3241;p258"/>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42" name="Google Shape;3242;p258"/>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43" name="Google Shape;3243;p258"/>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244" name="Google Shape;3244;p258"/>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48" name="Shape 3248"/>
        <p:cNvGrpSpPr/>
        <p:nvPr/>
      </p:nvGrpSpPr>
      <p:grpSpPr>
        <a:xfrm>
          <a:off x="0" y="0"/>
          <a:ext cx="0" cy="0"/>
          <a:chOff x="0" y="0"/>
          <a:chExt cx="0" cy="0"/>
        </a:xfrm>
      </p:grpSpPr>
      <p:sp>
        <p:nvSpPr>
          <p:cNvPr id="3249" name="Google Shape;3249;p259"/>
          <p:cNvSpPr txBox="1"/>
          <p:nvPr>
            <p:ph type="title"/>
          </p:nvPr>
        </p:nvSpPr>
        <p:spPr>
          <a:xfrm>
            <a:off x="1463050" y="411476"/>
            <a:ext cx="8340600" cy="91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Montserrat"/>
                <a:ea typeface="Montserrat"/>
                <a:cs typeface="Montserrat"/>
                <a:sym typeface="Montserrat"/>
              </a:rPr>
              <a:t>Vyhledávací kampaně</a:t>
            </a:r>
            <a:endParaRPr b="1">
              <a:latin typeface="Montserrat"/>
              <a:ea typeface="Montserrat"/>
              <a:cs typeface="Montserrat"/>
              <a:sym typeface="Montserrat"/>
            </a:endParaRPr>
          </a:p>
        </p:txBody>
      </p:sp>
      <p:grpSp>
        <p:nvGrpSpPr>
          <p:cNvPr id="3250" name="Google Shape;3250;p259"/>
          <p:cNvGrpSpPr/>
          <p:nvPr/>
        </p:nvGrpSpPr>
        <p:grpSpPr>
          <a:xfrm>
            <a:off x="732788" y="548666"/>
            <a:ext cx="505239" cy="501176"/>
            <a:chOff x="-33676975" y="2275050"/>
            <a:chExt cx="295375" cy="293000"/>
          </a:xfrm>
        </p:grpSpPr>
        <p:sp>
          <p:nvSpPr>
            <p:cNvPr id="3251" name="Google Shape;3251;p259"/>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59"/>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59"/>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4" name="Google Shape;3254;p259"/>
          <p:cNvSpPr/>
          <p:nvPr/>
        </p:nvSpPr>
        <p:spPr>
          <a:xfrm rot="5400000">
            <a:off x="3891700" y="-1568700"/>
            <a:ext cx="1489500" cy="8280900"/>
          </a:xfrm>
          <a:prstGeom prst="roundRect">
            <a:avLst>
              <a:gd fmla="val 1647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55" name="Google Shape;3255;p259"/>
          <p:cNvSpPr/>
          <p:nvPr/>
        </p:nvSpPr>
        <p:spPr>
          <a:xfrm>
            <a:off x="649450" y="1957050"/>
            <a:ext cx="7950000" cy="1188000"/>
          </a:xfrm>
          <a:prstGeom prst="roundRect">
            <a:avLst>
              <a:gd fmla="val 1692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56" name="Google Shape;3256;p259"/>
          <p:cNvPicPr preferRelativeResize="0"/>
          <p:nvPr/>
        </p:nvPicPr>
        <p:blipFill>
          <a:blip r:embed="rId3">
            <a:alphaModFix/>
          </a:blip>
          <a:stretch>
            <a:fillRect/>
          </a:stretch>
        </p:blipFill>
        <p:spPr>
          <a:xfrm>
            <a:off x="945100" y="2166100"/>
            <a:ext cx="7435777" cy="769900"/>
          </a:xfrm>
          <a:prstGeom prst="rect">
            <a:avLst/>
          </a:prstGeom>
          <a:noFill/>
          <a:ln>
            <a:noFill/>
          </a:ln>
        </p:spPr>
      </p:pic>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60" name="Shape 3260"/>
        <p:cNvGrpSpPr/>
        <p:nvPr/>
      </p:nvGrpSpPr>
      <p:grpSpPr>
        <a:xfrm>
          <a:off x="0" y="0"/>
          <a:ext cx="0" cy="0"/>
          <a:chOff x="0" y="0"/>
          <a:chExt cx="0" cy="0"/>
        </a:xfrm>
      </p:grpSpPr>
      <p:sp>
        <p:nvSpPr>
          <p:cNvPr id="3261" name="Google Shape;3261;p260"/>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Reklamy</a:t>
            </a:r>
            <a:endParaRPr b="1">
              <a:latin typeface="Montserrat"/>
              <a:ea typeface="Montserrat"/>
              <a:cs typeface="Montserrat"/>
              <a:sym typeface="Montserrat"/>
            </a:endParaRPr>
          </a:p>
        </p:txBody>
      </p:sp>
      <p:pic>
        <p:nvPicPr>
          <p:cNvPr id="3262" name="Google Shape;3262;p260"/>
          <p:cNvPicPr preferRelativeResize="0"/>
          <p:nvPr/>
        </p:nvPicPr>
        <p:blipFill>
          <a:blip r:embed="rId3">
            <a:alphaModFix/>
          </a:blip>
          <a:stretch>
            <a:fillRect/>
          </a:stretch>
        </p:blipFill>
        <p:spPr>
          <a:xfrm>
            <a:off x="731525" y="548651"/>
            <a:ext cx="568225" cy="568225"/>
          </a:xfrm>
          <a:prstGeom prst="rect">
            <a:avLst/>
          </a:prstGeom>
          <a:noFill/>
          <a:ln>
            <a:noFill/>
          </a:ln>
          <a:effectLst>
            <a:outerShdw blurRad="57150" rotWithShape="0" algn="bl" dir="1800000" dist="19050">
              <a:srgbClr val="000000">
                <a:alpha val="20000"/>
              </a:srgbClr>
            </a:outerShdw>
          </a:effectLst>
        </p:spPr>
      </p:pic>
      <p:sp>
        <p:nvSpPr>
          <p:cNvPr id="3263" name="Google Shape;3263;p260"/>
          <p:cNvSpPr/>
          <p:nvPr/>
        </p:nvSpPr>
        <p:spPr>
          <a:xfrm rot="5400000">
            <a:off x="2843300" y="-180325"/>
            <a:ext cx="1361700" cy="5134200"/>
          </a:xfrm>
          <a:prstGeom prst="roundRect">
            <a:avLst>
              <a:gd fmla="val 1647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64" name="Google Shape;3264;p260"/>
          <p:cNvSpPr/>
          <p:nvPr/>
        </p:nvSpPr>
        <p:spPr>
          <a:xfrm>
            <a:off x="1108350" y="1843888"/>
            <a:ext cx="4811400" cy="1099800"/>
          </a:xfrm>
          <a:prstGeom prst="roundRect">
            <a:avLst>
              <a:gd fmla="val 16926" name="adj"/>
            </a:avLst>
          </a:prstGeom>
          <a:solidFill>
            <a:srgbClr val="E8F0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65" name="Google Shape;3265;p260"/>
          <p:cNvPicPr preferRelativeResize="0"/>
          <p:nvPr/>
        </p:nvPicPr>
        <p:blipFill>
          <a:blip r:embed="rId4">
            <a:alphaModFix/>
          </a:blip>
          <a:stretch>
            <a:fillRect/>
          </a:stretch>
        </p:blipFill>
        <p:spPr>
          <a:xfrm>
            <a:off x="1226475" y="2016808"/>
            <a:ext cx="4431625" cy="697450"/>
          </a:xfrm>
          <a:prstGeom prst="rect">
            <a:avLst/>
          </a:prstGeom>
          <a:noFill/>
          <a:ln>
            <a:noFill/>
          </a:ln>
        </p:spPr>
      </p:pic>
      <p:sp>
        <p:nvSpPr>
          <p:cNvPr id="3266" name="Google Shape;3266;p260"/>
          <p:cNvSpPr/>
          <p:nvPr/>
        </p:nvSpPr>
        <p:spPr>
          <a:xfrm rot="5400000">
            <a:off x="4989875" y="1689875"/>
            <a:ext cx="1450800" cy="4669200"/>
          </a:xfrm>
          <a:prstGeom prst="roundRect">
            <a:avLst>
              <a:gd fmla="val 1647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67" name="Google Shape;3267;p260"/>
          <p:cNvSpPr/>
          <p:nvPr/>
        </p:nvSpPr>
        <p:spPr>
          <a:xfrm>
            <a:off x="3511474" y="3409825"/>
            <a:ext cx="4407600" cy="1188000"/>
          </a:xfrm>
          <a:prstGeom prst="roundRect">
            <a:avLst>
              <a:gd fmla="val 1692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268" name="Google Shape;3268;p260"/>
          <p:cNvPicPr preferRelativeResize="0"/>
          <p:nvPr/>
        </p:nvPicPr>
        <p:blipFill rotWithShape="1">
          <a:blip r:embed="rId5">
            <a:alphaModFix/>
          </a:blip>
          <a:srcRect b="48202" l="0" r="0" t="0"/>
          <a:stretch/>
        </p:blipFill>
        <p:spPr>
          <a:xfrm>
            <a:off x="3734075" y="3579525"/>
            <a:ext cx="3962400" cy="848600"/>
          </a:xfrm>
          <a:prstGeom prst="rect">
            <a:avLst/>
          </a:prstGeom>
          <a:noFill/>
          <a:ln>
            <a:noFill/>
          </a:ln>
        </p:spPr>
      </p:pic>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72" name="Shape 3272"/>
        <p:cNvGrpSpPr/>
        <p:nvPr/>
      </p:nvGrpSpPr>
      <p:grpSpPr>
        <a:xfrm>
          <a:off x="0" y="0"/>
          <a:ext cx="0" cy="0"/>
          <a:chOff x="0" y="0"/>
          <a:chExt cx="0" cy="0"/>
        </a:xfrm>
      </p:grpSpPr>
      <p:sp>
        <p:nvSpPr>
          <p:cNvPr id="3273" name="Google Shape;3273;p261"/>
          <p:cNvSpPr txBox="1"/>
          <p:nvPr>
            <p:ph type="title"/>
          </p:nvPr>
        </p:nvSpPr>
        <p:spPr>
          <a:xfrm>
            <a:off x="1463050" y="411478"/>
            <a:ext cx="8340600" cy="59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Klíčová slova</a:t>
            </a:r>
            <a:endParaRPr b="1">
              <a:latin typeface="Montserrat"/>
              <a:ea typeface="Montserrat"/>
              <a:cs typeface="Montserrat"/>
              <a:sym typeface="Montserrat"/>
            </a:endParaRPr>
          </a:p>
        </p:txBody>
      </p:sp>
      <p:sp>
        <p:nvSpPr>
          <p:cNvPr id="3274" name="Google Shape;3274;p261"/>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275" name="Google Shape;3275;p261"/>
          <p:cNvGrpSpPr/>
          <p:nvPr/>
        </p:nvGrpSpPr>
        <p:grpSpPr>
          <a:xfrm>
            <a:off x="731658" y="548672"/>
            <a:ext cx="563692" cy="560278"/>
            <a:chOff x="-4932650" y="2046625"/>
            <a:chExt cx="293025" cy="291250"/>
          </a:xfrm>
        </p:grpSpPr>
        <p:sp>
          <p:nvSpPr>
            <p:cNvPr id="3276" name="Google Shape;3276;p26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6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8" name="Google Shape;3278;p261"/>
          <p:cNvSpPr/>
          <p:nvPr/>
        </p:nvSpPr>
        <p:spPr>
          <a:xfrm rot="5400000">
            <a:off x="2822400" y="-1187425"/>
            <a:ext cx="3499200" cy="8907600"/>
          </a:xfrm>
          <a:prstGeom prst="roundRect">
            <a:avLst>
              <a:gd fmla="val 596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79" name="Google Shape;3279;p261"/>
          <p:cNvSpPr/>
          <p:nvPr/>
        </p:nvSpPr>
        <p:spPr>
          <a:xfrm>
            <a:off x="271925" y="1646825"/>
            <a:ext cx="8611800" cy="32037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3280" name="Google Shape;3280;p261"/>
          <p:cNvPicPr preferRelativeResize="0"/>
          <p:nvPr/>
        </p:nvPicPr>
        <p:blipFill rotWithShape="1">
          <a:blip r:embed="rId3">
            <a:alphaModFix/>
          </a:blip>
          <a:srcRect b="0" l="0" r="0" t="1332"/>
          <a:stretch/>
        </p:blipFill>
        <p:spPr>
          <a:xfrm>
            <a:off x="437375" y="1830050"/>
            <a:ext cx="8280900" cy="2912050"/>
          </a:xfrm>
          <a:prstGeom prst="rect">
            <a:avLst/>
          </a:prstGeom>
          <a:noFill/>
          <a:ln>
            <a:noFill/>
          </a:ln>
        </p:spPr>
      </p:pic>
      <p:sp>
        <p:nvSpPr>
          <p:cNvPr id="3281" name="Google Shape;3281;p261"/>
          <p:cNvSpPr/>
          <p:nvPr/>
        </p:nvSpPr>
        <p:spPr>
          <a:xfrm>
            <a:off x="412500" y="2318775"/>
            <a:ext cx="563700" cy="2423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285" name="Shape 3285"/>
        <p:cNvGrpSpPr/>
        <p:nvPr/>
      </p:nvGrpSpPr>
      <p:grpSpPr>
        <a:xfrm>
          <a:off x="0" y="0"/>
          <a:ext cx="0" cy="0"/>
          <a:chOff x="0" y="0"/>
          <a:chExt cx="0" cy="0"/>
        </a:xfrm>
      </p:grpSpPr>
      <p:sp>
        <p:nvSpPr>
          <p:cNvPr id="3286" name="Google Shape;3286;p262"/>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Vylučování</a:t>
            </a:r>
            <a:endParaRPr b="1">
              <a:latin typeface="Montserrat"/>
              <a:ea typeface="Montserrat"/>
              <a:cs typeface="Montserrat"/>
              <a:sym typeface="Montserrat"/>
            </a:endParaRPr>
          </a:p>
          <a:p>
            <a:pPr indent="0" lvl="0" marL="0" rtl="0" algn="l">
              <a:spcBef>
                <a:spcPts val="0"/>
              </a:spcBef>
              <a:spcAft>
                <a:spcPts val="0"/>
              </a:spcAft>
              <a:buNone/>
            </a:pPr>
            <a:r>
              <a:rPr b="1" lang="en">
                <a:latin typeface="Montserrat"/>
                <a:ea typeface="Montserrat"/>
                <a:cs typeface="Montserrat"/>
                <a:sym typeface="Montserrat"/>
              </a:rPr>
              <a:t>Klíčových slov</a:t>
            </a:r>
            <a:endParaRPr b="1">
              <a:latin typeface="Montserrat"/>
              <a:ea typeface="Montserrat"/>
              <a:cs typeface="Montserrat"/>
              <a:sym typeface="Montserrat"/>
            </a:endParaRPr>
          </a:p>
        </p:txBody>
      </p:sp>
      <p:sp>
        <p:nvSpPr>
          <p:cNvPr id="3287" name="Google Shape;3287;p262"/>
          <p:cNvSpPr/>
          <p:nvPr/>
        </p:nvSpPr>
        <p:spPr>
          <a:xfrm rot="5400000">
            <a:off x="5326250" y="1223625"/>
            <a:ext cx="3484800" cy="3487500"/>
          </a:xfrm>
          <a:prstGeom prst="roundRect">
            <a:avLst>
              <a:gd fmla="val 8216"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288" name="Google Shape;3288;p262"/>
          <p:cNvSpPr/>
          <p:nvPr/>
        </p:nvSpPr>
        <p:spPr>
          <a:xfrm>
            <a:off x="5495115" y="1387352"/>
            <a:ext cx="3147300" cy="3187200"/>
          </a:xfrm>
          <a:prstGeom prst="roundRect">
            <a:avLst>
              <a:gd fmla="val 9695"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3289" name="Google Shape;3289;p262"/>
          <p:cNvPicPr preferRelativeResize="0"/>
          <p:nvPr/>
        </p:nvPicPr>
        <p:blipFill>
          <a:blip r:embed="rId4">
            <a:alphaModFix/>
          </a:blip>
          <a:stretch>
            <a:fillRect/>
          </a:stretch>
        </p:blipFill>
        <p:spPr>
          <a:xfrm>
            <a:off x="5741677" y="1588055"/>
            <a:ext cx="2708809" cy="2756713"/>
          </a:xfrm>
          <a:prstGeom prst="rect">
            <a:avLst/>
          </a:prstGeom>
          <a:noFill/>
          <a:ln>
            <a:noFill/>
          </a:ln>
        </p:spPr>
      </p:pic>
      <p:grpSp>
        <p:nvGrpSpPr>
          <p:cNvPr id="3290" name="Google Shape;3290;p262"/>
          <p:cNvGrpSpPr/>
          <p:nvPr/>
        </p:nvGrpSpPr>
        <p:grpSpPr>
          <a:xfrm>
            <a:off x="731376" y="548739"/>
            <a:ext cx="520930" cy="676281"/>
            <a:chOff x="-3462150" y="2046625"/>
            <a:chExt cx="224500" cy="291450"/>
          </a:xfrm>
        </p:grpSpPr>
        <p:sp>
          <p:nvSpPr>
            <p:cNvPr id="3291" name="Google Shape;3291;p262"/>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62"/>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62"/>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62"/>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62"/>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62"/>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62"/>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301" name="Shape 3301"/>
        <p:cNvGrpSpPr/>
        <p:nvPr/>
      </p:nvGrpSpPr>
      <p:grpSpPr>
        <a:xfrm>
          <a:off x="0" y="0"/>
          <a:ext cx="0" cy="0"/>
          <a:chOff x="0" y="0"/>
          <a:chExt cx="0" cy="0"/>
        </a:xfrm>
      </p:grpSpPr>
      <p:sp>
        <p:nvSpPr>
          <p:cNvPr id="3302" name="Google Shape;3302;p263"/>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Obohacování </a:t>
            </a:r>
            <a:r>
              <a:rPr b="1" lang="en">
                <a:latin typeface="Montserrat"/>
                <a:ea typeface="Montserrat"/>
                <a:cs typeface="Montserrat"/>
                <a:sym typeface="Montserrat"/>
              </a:rPr>
              <a:t>Klíčových slov</a:t>
            </a:r>
            <a:endParaRPr b="1">
              <a:latin typeface="Montserrat"/>
              <a:ea typeface="Montserrat"/>
              <a:cs typeface="Montserrat"/>
              <a:sym typeface="Montserrat"/>
            </a:endParaRPr>
          </a:p>
        </p:txBody>
      </p:sp>
      <p:grpSp>
        <p:nvGrpSpPr>
          <p:cNvPr id="3303" name="Google Shape;3303;p263"/>
          <p:cNvGrpSpPr/>
          <p:nvPr/>
        </p:nvGrpSpPr>
        <p:grpSpPr>
          <a:xfrm>
            <a:off x="731657" y="548674"/>
            <a:ext cx="503104" cy="471586"/>
            <a:chOff x="3865000" y="847675"/>
            <a:chExt cx="483150" cy="452925"/>
          </a:xfrm>
        </p:grpSpPr>
        <p:sp>
          <p:nvSpPr>
            <p:cNvPr id="3304" name="Google Shape;3304;p26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05" name="Google Shape;3305;p26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06" name="Google Shape;3306;p26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07" name="Google Shape;3307;p26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308" name="Google Shape;3308;p263"/>
          <p:cNvGrpSpPr/>
          <p:nvPr/>
        </p:nvGrpSpPr>
        <p:grpSpPr>
          <a:xfrm>
            <a:off x="5135883" y="1425513"/>
            <a:ext cx="3734363" cy="3500386"/>
            <a:chOff x="3865000" y="847675"/>
            <a:chExt cx="483150" cy="452925"/>
          </a:xfrm>
        </p:grpSpPr>
        <p:sp>
          <p:nvSpPr>
            <p:cNvPr id="3309" name="Google Shape;3309;p26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10" name="Google Shape;3310;p26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11" name="Google Shape;3311;p26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12" name="Google Shape;3312;p26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316" name="Shape 3316"/>
        <p:cNvGrpSpPr/>
        <p:nvPr/>
      </p:nvGrpSpPr>
      <p:grpSpPr>
        <a:xfrm>
          <a:off x="0" y="0"/>
          <a:ext cx="0" cy="0"/>
          <a:chOff x="0" y="0"/>
          <a:chExt cx="0" cy="0"/>
        </a:xfrm>
      </p:grpSpPr>
      <p:sp>
        <p:nvSpPr>
          <p:cNvPr id="3317" name="Google Shape;3317;p264"/>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Obsahová síť</a:t>
            </a:r>
            <a:endParaRPr b="1">
              <a:latin typeface="Montserrat"/>
              <a:ea typeface="Montserrat"/>
              <a:cs typeface="Montserrat"/>
              <a:sym typeface="Montserrat"/>
            </a:endParaRPr>
          </a:p>
        </p:txBody>
      </p:sp>
      <p:sp>
        <p:nvSpPr>
          <p:cNvPr id="3318" name="Google Shape;3318;p264"/>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319" name="Google Shape;3319;p264"/>
          <p:cNvGrpSpPr/>
          <p:nvPr/>
        </p:nvGrpSpPr>
        <p:grpSpPr>
          <a:xfrm>
            <a:off x="731816" y="548702"/>
            <a:ext cx="549723" cy="418429"/>
            <a:chOff x="-47527350" y="2747625"/>
            <a:chExt cx="300100" cy="228425"/>
          </a:xfrm>
        </p:grpSpPr>
        <p:sp>
          <p:nvSpPr>
            <p:cNvPr id="3320" name="Google Shape;3320;p264"/>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64"/>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64"/>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64"/>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64"/>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64"/>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6" name="Google Shape;3326;p264"/>
          <p:cNvGrpSpPr/>
          <p:nvPr/>
        </p:nvGrpSpPr>
        <p:grpSpPr>
          <a:xfrm>
            <a:off x="4070041" y="1298162"/>
            <a:ext cx="4812974" cy="3663457"/>
            <a:chOff x="-47527350" y="2747625"/>
            <a:chExt cx="300100" cy="228425"/>
          </a:xfrm>
        </p:grpSpPr>
        <p:sp>
          <p:nvSpPr>
            <p:cNvPr id="3327" name="Google Shape;3327;p264"/>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64"/>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64"/>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64"/>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64"/>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64"/>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4" name="Shape 1484"/>
        <p:cNvGrpSpPr/>
        <p:nvPr/>
      </p:nvGrpSpPr>
      <p:grpSpPr>
        <a:xfrm>
          <a:off x="0" y="0"/>
          <a:ext cx="0" cy="0"/>
          <a:chOff x="0" y="0"/>
          <a:chExt cx="0" cy="0"/>
        </a:xfrm>
      </p:grpSpPr>
      <p:sp>
        <p:nvSpPr>
          <p:cNvPr id="1485" name="Google Shape;1485;p157"/>
          <p:cNvSpPr txBox="1"/>
          <p:nvPr>
            <p:ph type="title"/>
          </p:nvPr>
        </p:nvSpPr>
        <p:spPr>
          <a:xfrm>
            <a:off x="639950" y="550275"/>
            <a:ext cx="7558200" cy="82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Hodnocení reklamy - Ad rank</a:t>
            </a:r>
            <a:endParaRPr b="1">
              <a:latin typeface="Montserrat"/>
              <a:ea typeface="Montserrat"/>
              <a:cs typeface="Montserrat"/>
              <a:sym typeface="Montserrat"/>
            </a:endParaRPr>
          </a:p>
        </p:txBody>
      </p:sp>
      <p:sp>
        <p:nvSpPr>
          <p:cNvPr id="1486" name="Google Shape;1486;p157"/>
          <p:cNvSpPr/>
          <p:nvPr/>
        </p:nvSpPr>
        <p:spPr>
          <a:xfrm>
            <a:off x="726800" y="1459057"/>
            <a:ext cx="2039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7"/>
          <p:cNvSpPr txBox="1"/>
          <p:nvPr>
            <p:ph type="title"/>
          </p:nvPr>
        </p:nvSpPr>
        <p:spPr>
          <a:xfrm>
            <a:off x="1009728" y="1669176"/>
            <a:ext cx="14736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Medium"/>
                <a:ea typeface="Montserrat Medium"/>
                <a:cs typeface="Montserrat Medium"/>
                <a:sym typeface="Montserrat Medium"/>
              </a:rPr>
              <a:t>Cena za proklik</a:t>
            </a:r>
            <a:endParaRPr sz="1600">
              <a:latin typeface="Montserrat Medium"/>
              <a:ea typeface="Montserrat Medium"/>
              <a:cs typeface="Montserrat Medium"/>
              <a:sym typeface="Montserrat Medium"/>
            </a:endParaRPr>
          </a:p>
        </p:txBody>
      </p:sp>
      <p:sp>
        <p:nvSpPr>
          <p:cNvPr id="1488" name="Google Shape;1488;p157"/>
          <p:cNvSpPr/>
          <p:nvPr/>
        </p:nvSpPr>
        <p:spPr>
          <a:xfrm>
            <a:off x="3170187" y="1459050"/>
            <a:ext cx="2930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7"/>
          <p:cNvSpPr txBox="1"/>
          <p:nvPr>
            <p:ph type="title"/>
          </p:nvPr>
        </p:nvSpPr>
        <p:spPr>
          <a:xfrm>
            <a:off x="3550675" y="1669175"/>
            <a:ext cx="21660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Medium"/>
                <a:ea typeface="Montserrat Medium"/>
                <a:cs typeface="Montserrat Medium"/>
                <a:sym typeface="Montserrat Medium"/>
              </a:rPr>
              <a:t>Kvalita reklamy</a:t>
            </a:r>
            <a:endParaRPr sz="1600">
              <a:latin typeface="Montserrat Medium"/>
              <a:ea typeface="Montserrat Medium"/>
              <a:cs typeface="Montserrat Medium"/>
              <a:sym typeface="Montserrat Medium"/>
            </a:endParaRPr>
          </a:p>
          <a:p>
            <a:pPr indent="0" lvl="0" marL="0" rtl="0" algn="ctr">
              <a:spcBef>
                <a:spcPts val="0"/>
              </a:spcBef>
              <a:spcAft>
                <a:spcPts val="0"/>
              </a:spcAft>
              <a:buNone/>
            </a:pPr>
            <a:r>
              <a:rPr lang="en" sz="1600">
                <a:latin typeface="Montserrat Medium"/>
                <a:ea typeface="Montserrat Medium"/>
                <a:cs typeface="Montserrat Medium"/>
                <a:sym typeface="Montserrat Medium"/>
              </a:rPr>
              <a:t>v okamžiku aukce</a:t>
            </a:r>
            <a:endParaRPr sz="1600">
              <a:latin typeface="Montserrat Medium"/>
              <a:ea typeface="Montserrat Medium"/>
              <a:cs typeface="Montserrat Medium"/>
              <a:sym typeface="Montserrat Medium"/>
            </a:endParaRPr>
          </a:p>
        </p:txBody>
      </p:sp>
      <p:sp>
        <p:nvSpPr>
          <p:cNvPr id="1490" name="Google Shape;1490;p157"/>
          <p:cNvSpPr/>
          <p:nvPr/>
        </p:nvSpPr>
        <p:spPr>
          <a:xfrm>
            <a:off x="6501190" y="1459046"/>
            <a:ext cx="2039400" cy="11571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7"/>
          <p:cNvSpPr txBox="1"/>
          <p:nvPr>
            <p:ph type="title"/>
          </p:nvPr>
        </p:nvSpPr>
        <p:spPr>
          <a:xfrm>
            <a:off x="6784117" y="1669164"/>
            <a:ext cx="1473600" cy="73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Medium"/>
                <a:ea typeface="Montserrat Medium"/>
                <a:cs typeface="Montserrat Medium"/>
                <a:sym typeface="Montserrat Medium"/>
              </a:rPr>
              <a:t>Kontext vyhledávání</a:t>
            </a:r>
            <a:endParaRPr sz="1600">
              <a:latin typeface="Montserrat Medium"/>
              <a:ea typeface="Montserrat Medium"/>
              <a:cs typeface="Montserrat Medium"/>
              <a:sym typeface="Montserrat Medium"/>
            </a:endParaRPr>
          </a:p>
        </p:txBody>
      </p:sp>
      <p:sp>
        <p:nvSpPr>
          <p:cNvPr id="1492" name="Google Shape;1492;p157"/>
          <p:cNvSpPr txBox="1"/>
          <p:nvPr/>
        </p:nvSpPr>
        <p:spPr>
          <a:xfrm>
            <a:off x="3022400" y="2780325"/>
            <a:ext cx="3078300" cy="1087800"/>
          </a:xfrm>
          <a:prstGeom prst="rect">
            <a:avLst/>
          </a:prstGeom>
          <a:noFill/>
          <a:ln>
            <a:noFill/>
          </a:ln>
        </p:spPr>
        <p:txBody>
          <a:bodyPr anchorCtr="0" anchor="t" bIns="91425" lIns="91425" spcFirstLastPara="1" rIns="91425" wrap="square" tIns="91425">
            <a:spAutoFit/>
          </a:bodyPr>
          <a:lstStyle/>
          <a:p>
            <a:pPr indent="-317500" lvl="0" marL="457200" rtl="0" algn="l">
              <a:lnSpc>
                <a:spcPct val="100000"/>
              </a:lnSpc>
              <a:spcBef>
                <a:spcPts val="1000"/>
              </a:spcBef>
              <a:spcAft>
                <a:spcPts val="0"/>
              </a:spcAft>
              <a:buClr>
                <a:schemeClr val="lt1"/>
              </a:buClr>
              <a:buSzPts val="1400"/>
              <a:buFont typeface="Montserrat"/>
              <a:buChar char="●"/>
            </a:pPr>
            <a:r>
              <a:rPr lang="en">
                <a:solidFill>
                  <a:schemeClr val="lt1"/>
                </a:solidFill>
                <a:latin typeface="Montserrat"/>
                <a:ea typeface="Montserrat"/>
                <a:cs typeface="Montserrat"/>
                <a:sym typeface="Montserrat"/>
              </a:rPr>
              <a:t>Očekávaná míra prokliku</a:t>
            </a:r>
            <a:endParaRPr>
              <a:solidFill>
                <a:schemeClr val="lt1"/>
              </a:solidFill>
              <a:latin typeface="Montserrat"/>
              <a:ea typeface="Montserrat"/>
              <a:cs typeface="Montserrat"/>
              <a:sym typeface="Montserrat"/>
            </a:endParaRPr>
          </a:p>
          <a:p>
            <a:pPr indent="-317500" lvl="0" marL="457200" rtl="0" algn="l">
              <a:lnSpc>
                <a:spcPct val="100000"/>
              </a:lnSpc>
              <a:spcBef>
                <a:spcPts val="1000"/>
              </a:spcBef>
              <a:spcAft>
                <a:spcPts val="0"/>
              </a:spcAft>
              <a:buClr>
                <a:schemeClr val="lt1"/>
              </a:buClr>
              <a:buSzPts val="1400"/>
              <a:buFont typeface="Montserrat"/>
              <a:buChar char="●"/>
            </a:pPr>
            <a:r>
              <a:rPr lang="en">
                <a:solidFill>
                  <a:schemeClr val="lt1"/>
                </a:solidFill>
                <a:latin typeface="Montserrat"/>
                <a:ea typeface="Montserrat"/>
                <a:cs typeface="Montserrat"/>
                <a:sym typeface="Montserrat"/>
              </a:rPr>
              <a:t>Relevance</a:t>
            </a:r>
            <a:endParaRPr>
              <a:solidFill>
                <a:schemeClr val="lt1"/>
              </a:solidFill>
              <a:latin typeface="Montserrat"/>
              <a:ea typeface="Montserrat"/>
              <a:cs typeface="Montserrat"/>
              <a:sym typeface="Montserrat"/>
            </a:endParaRPr>
          </a:p>
          <a:p>
            <a:pPr indent="-317500" lvl="0" marL="457200" rtl="0" algn="l">
              <a:lnSpc>
                <a:spcPct val="100000"/>
              </a:lnSpc>
              <a:spcBef>
                <a:spcPts val="1000"/>
              </a:spcBef>
              <a:spcAft>
                <a:spcPts val="800"/>
              </a:spcAft>
              <a:buClr>
                <a:schemeClr val="lt1"/>
              </a:buClr>
              <a:buSzPts val="1400"/>
              <a:buFont typeface="Montserrat"/>
              <a:buChar char="●"/>
            </a:pPr>
            <a:r>
              <a:rPr lang="en">
                <a:solidFill>
                  <a:schemeClr val="lt1"/>
                </a:solidFill>
                <a:latin typeface="Montserrat"/>
                <a:ea typeface="Montserrat"/>
                <a:cs typeface="Montserrat"/>
                <a:sym typeface="Montserrat"/>
              </a:rPr>
              <a:t>Dojem ze vstupní stránky</a:t>
            </a:r>
            <a:endParaRPr>
              <a:latin typeface="Montserrat"/>
              <a:ea typeface="Montserrat"/>
              <a:cs typeface="Montserrat"/>
              <a:sym typeface="Montserrat"/>
            </a:endParaRPr>
          </a:p>
        </p:txBody>
      </p:sp>
      <p:sp>
        <p:nvSpPr>
          <p:cNvPr id="1493" name="Google Shape;1493;p157"/>
          <p:cNvSpPr txBox="1"/>
          <p:nvPr/>
        </p:nvSpPr>
        <p:spPr>
          <a:xfrm>
            <a:off x="6299350" y="2780325"/>
            <a:ext cx="2241300" cy="1431600"/>
          </a:xfrm>
          <a:prstGeom prst="rect">
            <a:avLst/>
          </a:prstGeom>
          <a:noFill/>
          <a:ln>
            <a:noFill/>
          </a:ln>
        </p:spPr>
        <p:txBody>
          <a:bodyPr anchorCtr="0" anchor="t" bIns="91425" lIns="91425" spcFirstLastPara="1" rIns="91425" wrap="square" tIns="91425">
            <a:spAutoFit/>
          </a:bodyPr>
          <a:lstStyle/>
          <a:p>
            <a:pPr indent="-317500" lvl="0" marL="457200" rtl="0" algn="l">
              <a:lnSpc>
                <a:spcPct val="100000"/>
              </a:lnSpc>
              <a:spcBef>
                <a:spcPts val="1000"/>
              </a:spcBef>
              <a:spcAft>
                <a:spcPts val="0"/>
              </a:spcAft>
              <a:buClr>
                <a:schemeClr val="lt1"/>
              </a:buClr>
              <a:buSzPts val="1400"/>
              <a:buFont typeface="Montserrat"/>
              <a:buChar char="●"/>
            </a:pPr>
            <a:r>
              <a:rPr lang="en">
                <a:solidFill>
                  <a:schemeClr val="lt1"/>
                </a:solidFill>
                <a:latin typeface="Montserrat"/>
                <a:ea typeface="Montserrat"/>
                <a:cs typeface="Montserrat"/>
                <a:sym typeface="Montserrat"/>
              </a:rPr>
              <a:t>Poloha</a:t>
            </a:r>
            <a:endParaRPr>
              <a:solidFill>
                <a:schemeClr val="lt1"/>
              </a:solidFill>
              <a:latin typeface="Montserrat"/>
              <a:ea typeface="Montserrat"/>
              <a:cs typeface="Montserrat"/>
              <a:sym typeface="Montserrat"/>
            </a:endParaRPr>
          </a:p>
          <a:p>
            <a:pPr indent="-317500" lvl="0" marL="457200" rtl="0" algn="l">
              <a:lnSpc>
                <a:spcPct val="100000"/>
              </a:lnSpc>
              <a:spcBef>
                <a:spcPts val="1000"/>
              </a:spcBef>
              <a:spcAft>
                <a:spcPts val="0"/>
              </a:spcAft>
              <a:buClr>
                <a:schemeClr val="lt1"/>
              </a:buClr>
              <a:buSzPts val="1400"/>
              <a:buFont typeface="Montserrat"/>
              <a:buChar char="●"/>
            </a:pPr>
            <a:r>
              <a:rPr lang="en">
                <a:solidFill>
                  <a:schemeClr val="lt1"/>
                </a:solidFill>
                <a:latin typeface="Montserrat"/>
                <a:ea typeface="Montserrat"/>
                <a:cs typeface="Montserrat"/>
                <a:sym typeface="Montserrat"/>
              </a:rPr>
              <a:t>Zařízení</a:t>
            </a:r>
            <a:endParaRPr>
              <a:solidFill>
                <a:schemeClr val="lt1"/>
              </a:solidFill>
              <a:latin typeface="Montserrat"/>
              <a:ea typeface="Montserrat"/>
              <a:cs typeface="Montserrat"/>
              <a:sym typeface="Montserrat"/>
            </a:endParaRPr>
          </a:p>
          <a:p>
            <a:pPr indent="-317500" lvl="0" marL="457200" rtl="0" algn="l">
              <a:lnSpc>
                <a:spcPct val="100000"/>
              </a:lnSpc>
              <a:spcBef>
                <a:spcPts val="1000"/>
              </a:spcBef>
              <a:spcAft>
                <a:spcPts val="0"/>
              </a:spcAft>
              <a:buClr>
                <a:schemeClr val="lt1"/>
              </a:buClr>
              <a:buSzPts val="1400"/>
              <a:buFont typeface="Montserrat"/>
              <a:buChar char="●"/>
            </a:pPr>
            <a:r>
              <a:rPr lang="en">
                <a:solidFill>
                  <a:schemeClr val="lt1"/>
                </a:solidFill>
                <a:latin typeface="Montserrat"/>
                <a:ea typeface="Montserrat"/>
                <a:cs typeface="Montserrat"/>
                <a:sym typeface="Montserrat"/>
              </a:rPr>
              <a:t>Čas</a:t>
            </a:r>
            <a:endParaRPr>
              <a:solidFill>
                <a:schemeClr val="lt1"/>
              </a:solidFill>
              <a:latin typeface="Montserrat"/>
              <a:ea typeface="Montserrat"/>
              <a:cs typeface="Montserrat"/>
              <a:sym typeface="Montserrat"/>
            </a:endParaRPr>
          </a:p>
          <a:p>
            <a:pPr indent="-317500" lvl="0" marL="457200" rtl="0" algn="l">
              <a:lnSpc>
                <a:spcPct val="100000"/>
              </a:lnSpc>
              <a:spcBef>
                <a:spcPts val="1000"/>
              </a:spcBef>
              <a:spcAft>
                <a:spcPts val="800"/>
              </a:spcAft>
              <a:buClr>
                <a:schemeClr val="lt1"/>
              </a:buClr>
              <a:buSzPts val="1400"/>
              <a:buFont typeface="Montserrat"/>
              <a:buChar char="●"/>
            </a:pPr>
            <a:r>
              <a:rPr lang="en">
                <a:solidFill>
                  <a:schemeClr val="lt1"/>
                </a:solidFill>
                <a:latin typeface="Montserrat"/>
                <a:ea typeface="Montserrat"/>
                <a:cs typeface="Montserrat"/>
                <a:sym typeface="Montserrat"/>
              </a:rPr>
              <a:t>Signály</a:t>
            </a:r>
            <a:endParaRPr>
              <a:latin typeface="Montserrat"/>
              <a:ea typeface="Montserrat"/>
              <a:cs typeface="Montserrat"/>
              <a:sym typeface="Montserrat"/>
            </a:endParaRPr>
          </a:p>
        </p:txBody>
      </p:sp>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36" name="Shape 3336"/>
        <p:cNvGrpSpPr/>
        <p:nvPr/>
      </p:nvGrpSpPr>
      <p:grpSpPr>
        <a:xfrm>
          <a:off x="0" y="0"/>
          <a:ext cx="0" cy="0"/>
          <a:chOff x="0" y="0"/>
          <a:chExt cx="0" cy="0"/>
        </a:xfrm>
      </p:grpSpPr>
      <p:sp>
        <p:nvSpPr>
          <p:cNvPr id="3337" name="Google Shape;3337;p265"/>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Vylučování</a:t>
            </a:r>
            <a:endParaRPr b="1">
              <a:latin typeface="Montserrat"/>
              <a:ea typeface="Montserrat"/>
              <a:cs typeface="Montserrat"/>
              <a:sym typeface="Montserrat"/>
            </a:endParaRPr>
          </a:p>
        </p:txBody>
      </p:sp>
      <p:grpSp>
        <p:nvGrpSpPr>
          <p:cNvPr id="3338" name="Google Shape;3338;p265"/>
          <p:cNvGrpSpPr/>
          <p:nvPr/>
        </p:nvGrpSpPr>
        <p:grpSpPr>
          <a:xfrm>
            <a:off x="731319" y="548492"/>
            <a:ext cx="512982" cy="512982"/>
            <a:chOff x="5648375" y="4399300"/>
            <a:chExt cx="483125" cy="483125"/>
          </a:xfrm>
        </p:grpSpPr>
        <p:sp>
          <p:nvSpPr>
            <p:cNvPr id="3339" name="Google Shape;3339;p26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40" name="Google Shape;3340;p26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3341" name="Google Shape;3341;p265"/>
          <p:cNvSpPr/>
          <p:nvPr/>
        </p:nvSpPr>
        <p:spPr>
          <a:xfrm>
            <a:off x="13708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65"/>
          <p:cNvSpPr txBox="1"/>
          <p:nvPr>
            <p:ph type="title"/>
          </p:nvPr>
        </p:nvSpPr>
        <p:spPr>
          <a:xfrm>
            <a:off x="16721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Aplikací</a:t>
            </a:r>
            <a:endParaRPr sz="1600">
              <a:latin typeface="Montserrat"/>
              <a:ea typeface="Montserrat"/>
              <a:cs typeface="Montserrat"/>
              <a:sym typeface="Montserrat"/>
            </a:endParaRPr>
          </a:p>
        </p:txBody>
      </p:sp>
      <p:sp>
        <p:nvSpPr>
          <p:cNvPr id="3343" name="Google Shape;3343;p265"/>
          <p:cNvSpPr/>
          <p:nvPr/>
        </p:nvSpPr>
        <p:spPr>
          <a:xfrm>
            <a:off x="47564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65"/>
          <p:cNvSpPr txBox="1"/>
          <p:nvPr>
            <p:ph type="title"/>
          </p:nvPr>
        </p:nvSpPr>
        <p:spPr>
          <a:xfrm>
            <a:off x="50577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Stránek</a:t>
            </a:r>
            <a:endParaRPr sz="1600">
              <a:latin typeface="Montserrat"/>
              <a:ea typeface="Montserrat"/>
              <a:cs typeface="Montserrat"/>
              <a:sym typeface="Montserrat"/>
            </a:endParaRPr>
          </a:p>
        </p:txBody>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348" name="Shape 3348"/>
        <p:cNvGrpSpPr/>
        <p:nvPr/>
      </p:nvGrpSpPr>
      <p:grpSpPr>
        <a:xfrm>
          <a:off x="0" y="0"/>
          <a:ext cx="0" cy="0"/>
          <a:chOff x="0" y="0"/>
          <a:chExt cx="0" cy="0"/>
        </a:xfrm>
      </p:grpSpPr>
      <p:sp>
        <p:nvSpPr>
          <p:cNvPr id="3349" name="Google Shape;3349;p266"/>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Frekvence</a:t>
            </a:r>
            <a:endParaRPr b="1">
              <a:latin typeface="Montserrat"/>
              <a:ea typeface="Montserrat"/>
              <a:cs typeface="Montserrat"/>
              <a:sym typeface="Montserrat"/>
            </a:endParaRPr>
          </a:p>
        </p:txBody>
      </p:sp>
      <p:sp>
        <p:nvSpPr>
          <p:cNvPr id="3350" name="Google Shape;3350;p266"/>
          <p:cNvSpPr txBox="1"/>
          <p:nvPr>
            <p:ph idx="4294967295" type="subTitle"/>
          </p:nvPr>
        </p:nvSpPr>
        <p:spPr>
          <a:xfrm>
            <a:off x="604500" y="1643875"/>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351" name="Google Shape;3351;p266"/>
          <p:cNvGrpSpPr/>
          <p:nvPr/>
        </p:nvGrpSpPr>
        <p:grpSpPr>
          <a:xfrm>
            <a:off x="731512" y="548677"/>
            <a:ext cx="542404" cy="542433"/>
            <a:chOff x="1487200" y="2021475"/>
            <a:chExt cx="483125" cy="483150"/>
          </a:xfrm>
        </p:grpSpPr>
        <p:sp>
          <p:nvSpPr>
            <p:cNvPr id="3352" name="Google Shape;3352;p26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3" name="Google Shape;3353;p26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4" name="Google Shape;3354;p26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5" name="Google Shape;3355;p26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356" name="Google Shape;3356;p266"/>
          <p:cNvGrpSpPr/>
          <p:nvPr/>
        </p:nvGrpSpPr>
        <p:grpSpPr>
          <a:xfrm>
            <a:off x="4897531" y="966888"/>
            <a:ext cx="3881909" cy="3882062"/>
            <a:chOff x="1487200" y="2021475"/>
            <a:chExt cx="483125" cy="483150"/>
          </a:xfrm>
        </p:grpSpPr>
        <p:sp>
          <p:nvSpPr>
            <p:cNvPr id="3357" name="Google Shape;3357;p26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8" name="Google Shape;3358;p26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59" name="Google Shape;3359;p26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60" name="Google Shape;3360;p26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64" name="Shape 3364"/>
        <p:cNvGrpSpPr/>
        <p:nvPr/>
      </p:nvGrpSpPr>
      <p:grpSpPr>
        <a:xfrm>
          <a:off x="0" y="0"/>
          <a:ext cx="0" cy="0"/>
          <a:chOff x="0" y="0"/>
          <a:chExt cx="0" cy="0"/>
        </a:xfrm>
      </p:grpSpPr>
      <p:sp>
        <p:nvSpPr>
          <p:cNvPr id="3365" name="Google Shape;3365;p267"/>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Měření konverzí</a:t>
            </a:r>
            <a:endParaRPr b="1">
              <a:latin typeface="Montserrat"/>
              <a:ea typeface="Montserrat"/>
              <a:cs typeface="Montserrat"/>
              <a:sym typeface="Montserrat"/>
            </a:endParaRPr>
          </a:p>
        </p:txBody>
      </p:sp>
      <p:sp>
        <p:nvSpPr>
          <p:cNvPr id="3366" name="Google Shape;3366;p267"/>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Nejčastější konverzní trasy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Konverze po zobrazení</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rPr lang="en">
                <a:latin typeface="Montserrat SemiBold"/>
                <a:ea typeface="Montserrat SemiBold"/>
                <a:cs typeface="Montserrat SemiBold"/>
                <a:sym typeface="Montserrat SemiBold"/>
              </a:rPr>
              <a:t>Nástroj pro porovnání modelů</a:t>
            </a:r>
            <a:endParaRPr>
              <a:latin typeface="Montserrat SemiBold"/>
              <a:ea typeface="Montserrat SemiBold"/>
              <a:cs typeface="Montserrat SemiBold"/>
              <a:sym typeface="Montserrat SemiBold"/>
            </a:endParaRPr>
          </a:p>
        </p:txBody>
      </p:sp>
      <p:sp>
        <p:nvSpPr>
          <p:cNvPr id="3367" name="Google Shape;3367;p267"/>
          <p:cNvSpPr/>
          <p:nvPr/>
        </p:nvSpPr>
        <p:spPr>
          <a:xfrm>
            <a:off x="731527" y="548655"/>
            <a:ext cx="557848" cy="554386"/>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00205C"/>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71" name="Shape 3371"/>
        <p:cNvGrpSpPr/>
        <p:nvPr/>
      </p:nvGrpSpPr>
      <p:grpSpPr>
        <a:xfrm>
          <a:off x="0" y="0"/>
          <a:ext cx="0" cy="0"/>
          <a:chOff x="0" y="0"/>
          <a:chExt cx="0" cy="0"/>
        </a:xfrm>
      </p:grpSpPr>
      <p:sp>
        <p:nvSpPr>
          <p:cNvPr id="3372" name="Google Shape;3372;p268"/>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Performance Max</a:t>
            </a:r>
            <a:endParaRPr b="1">
              <a:latin typeface="Montserrat"/>
              <a:ea typeface="Montserrat"/>
              <a:cs typeface="Montserrat"/>
              <a:sym typeface="Montserrat"/>
            </a:endParaRPr>
          </a:p>
        </p:txBody>
      </p:sp>
      <p:grpSp>
        <p:nvGrpSpPr>
          <p:cNvPr id="3373" name="Google Shape;3373;p268"/>
          <p:cNvGrpSpPr/>
          <p:nvPr/>
        </p:nvGrpSpPr>
        <p:grpSpPr>
          <a:xfrm>
            <a:off x="733117" y="548599"/>
            <a:ext cx="526842" cy="526842"/>
            <a:chOff x="-65131525" y="2281350"/>
            <a:chExt cx="316650" cy="316650"/>
          </a:xfrm>
        </p:grpSpPr>
        <p:sp>
          <p:nvSpPr>
            <p:cNvPr id="3374" name="Google Shape;3374;p268"/>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68"/>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6" name="Google Shape;3376;p268"/>
          <p:cNvSpPr/>
          <p:nvPr/>
        </p:nvSpPr>
        <p:spPr>
          <a:xfrm rot="5400000">
            <a:off x="3333150" y="-670225"/>
            <a:ext cx="1702200" cy="6454500"/>
          </a:xfrm>
          <a:prstGeom prst="roundRect">
            <a:avLst>
              <a:gd fmla="val 1647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377" name="Google Shape;3377;p268"/>
          <p:cNvSpPr/>
          <p:nvPr/>
        </p:nvSpPr>
        <p:spPr>
          <a:xfrm>
            <a:off x="1136625" y="1874200"/>
            <a:ext cx="6093900" cy="1386300"/>
          </a:xfrm>
          <a:prstGeom prst="roundRect">
            <a:avLst>
              <a:gd fmla="val 16926" name="adj"/>
            </a:avLst>
          </a:prstGeom>
          <a:solidFill>
            <a:srgbClr val="E8F0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378" name="Google Shape;3378;p268"/>
          <p:cNvPicPr preferRelativeResize="0"/>
          <p:nvPr/>
        </p:nvPicPr>
        <p:blipFill>
          <a:blip r:embed="rId3">
            <a:alphaModFix/>
          </a:blip>
          <a:stretch>
            <a:fillRect/>
          </a:stretch>
        </p:blipFill>
        <p:spPr>
          <a:xfrm>
            <a:off x="1341088" y="2023350"/>
            <a:ext cx="5709875" cy="1096800"/>
          </a:xfrm>
          <a:prstGeom prst="rect">
            <a:avLst/>
          </a:prstGeom>
          <a:noFill/>
          <a:ln>
            <a:noFill/>
          </a:ln>
        </p:spPr>
      </p:pic>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82" name="Shape 3382"/>
        <p:cNvGrpSpPr/>
        <p:nvPr/>
      </p:nvGrpSpPr>
      <p:grpSpPr>
        <a:xfrm>
          <a:off x="0" y="0"/>
          <a:ext cx="0" cy="0"/>
          <a:chOff x="0" y="0"/>
          <a:chExt cx="0" cy="0"/>
        </a:xfrm>
      </p:grpSpPr>
      <p:sp>
        <p:nvSpPr>
          <p:cNvPr id="3383" name="Google Shape;3383;p269"/>
          <p:cNvSpPr/>
          <p:nvPr/>
        </p:nvSpPr>
        <p:spPr>
          <a:xfrm rot="5400000">
            <a:off x="2719475" y="-1100500"/>
            <a:ext cx="3682500" cy="8408700"/>
          </a:xfrm>
          <a:prstGeom prst="roundRect">
            <a:avLst>
              <a:gd fmla="val 832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384" name="Google Shape;3384;p269"/>
          <p:cNvSpPr/>
          <p:nvPr/>
        </p:nvSpPr>
        <p:spPr>
          <a:xfrm>
            <a:off x="563525" y="1416675"/>
            <a:ext cx="8000700" cy="33747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385" name="Google Shape;3385;p269"/>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Vylučování produktů</a:t>
            </a:r>
            <a:endParaRPr b="1">
              <a:latin typeface="Montserrat"/>
              <a:ea typeface="Montserrat"/>
              <a:cs typeface="Montserrat"/>
              <a:sym typeface="Montserrat"/>
            </a:endParaRPr>
          </a:p>
        </p:txBody>
      </p:sp>
      <p:sp>
        <p:nvSpPr>
          <p:cNvPr id="3386" name="Google Shape;3386;p269"/>
          <p:cNvSpPr txBox="1"/>
          <p:nvPr>
            <p:ph idx="4294967295" type="subTitle"/>
          </p:nvPr>
        </p:nvSpPr>
        <p:spPr>
          <a:xfrm>
            <a:off x="1016204" y="1799874"/>
            <a:ext cx="5409000" cy="283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pic>
        <p:nvPicPr>
          <p:cNvPr id="3387" name="Google Shape;3387;p269"/>
          <p:cNvPicPr preferRelativeResize="0"/>
          <p:nvPr/>
        </p:nvPicPr>
        <p:blipFill rotWithShape="1">
          <a:blip r:embed="rId3">
            <a:alphaModFix/>
          </a:blip>
          <a:srcRect b="0" l="0" r="1555" t="0"/>
          <a:stretch/>
        </p:blipFill>
        <p:spPr>
          <a:xfrm>
            <a:off x="756825" y="1558150"/>
            <a:ext cx="7511752" cy="783850"/>
          </a:xfrm>
          <a:prstGeom prst="rect">
            <a:avLst/>
          </a:prstGeom>
          <a:noFill/>
          <a:ln>
            <a:noFill/>
          </a:ln>
        </p:spPr>
      </p:pic>
      <p:pic>
        <p:nvPicPr>
          <p:cNvPr id="3388" name="Google Shape;3388;p269"/>
          <p:cNvPicPr preferRelativeResize="0"/>
          <p:nvPr/>
        </p:nvPicPr>
        <p:blipFill rotWithShape="1">
          <a:blip r:embed="rId4">
            <a:alphaModFix/>
          </a:blip>
          <a:srcRect b="2104" l="0" r="279" t="0"/>
          <a:stretch/>
        </p:blipFill>
        <p:spPr>
          <a:xfrm>
            <a:off x="778450" y="2342950"/>
            <a:ext cx="7608724" cy="2295226"/>
          </a:xfrm>
          <a:prstGeom prst="rect">
            <a:avLst/>
          </a:prstGeom>
          <a:noFill/>
          <a:ln>
            <a:noFill/>
          </a:ln>
        </p:spPr>
      </p:pic>
      <p:sp>
        <p:nvSpPr>
          <p:cNvPr id="3389" name="Google Shape;3389;p269"/>
          <p:cNvSpPr/>
          <p:nvPr/>
        </p:nvSpPr>
        <p:spPr>
          <a:xfrm>
            <a:off x="756825" y="2342940"/>
            <a:ext cx="1347900" cy="2344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0" name="Google Shape;3390;p269"/>
          <p:cNvGrpSpPr/>
          <p:nvPr/>
        </p:nvGrpSpPr>
        <p:grpSpPr>
          <a:xfrm>
            <a:off x="731319" y="548492"/>
            <a:ext cx="512982" cy="512982"/>
            <a:chOff x="5648375" y="4399300"/>
            <a:chExt cx="483125" cy="483125"/>
          </a:xfrm>
        </p:grpSpPr>
        <p:sp>
          <p:nvSpPr>
            <p:cNvPr id="3391" name="Google Shape;3391;p269"/>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392" name="Google Shape;3392;p269"/>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96" name="Shape 3396"/>
        <p:cNvGrpSpPr/>
        <p:nvPr/>
      </p:nvGrpSpPr>
      <p:grpSpPr>
        <a:xfrm>
          <a:off x="0" y="0"/>
          <a:ext cx="0" cy="0"/>
          <a:chOff x="0" y="0"/>
          <a:chExt cx="0" cy="0"/>
        </a:xfrm>
      </p:grpSpPr>
      <p:sp>
        <p:nvSpPr>
          <p:cNvPr id="3397" name="Google Shape;3397;p270"/>
          <p:cNvSpPr/>
          <p:nvPr/>
        </p:nvSpPr>
        <p:spPr>
          <a:xfrm rot="5400000">
            <a:off x="2620975" y="-572700"/>
            <a:ext cx="3386700" cy="7305600"/>
          </a:xfrm>
          <a:prstGeom prst="roundRect">
            <a:avLst>
              <a:gd fmla="val 832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398" name="Google Shape;3398;p270"/>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Performance Max</a:t>
            </a:r>
            <a:endParaRPr b="1">
              <a:latin typeface="Montserrat"/>
              <a:ea typeface="Montserrat"/>
              <a:cs typeface="Montserrat"/>
              <a:sym typeface="Montserrat"/>
            </a:endParaRPr>
          </a:p>
        </p:txBody>
      </p:sp>
      <p:pic>
        <p:nvPicPr>
          <p:cNvPr id="3399" name="Google Shape;3399;p270"/>
          <p:cNvPicPr preferRelativeResize="0"/>
          <p:nvPr/>
        </p:nvPicPr>
        <p:blipFill>
          <a:blip r:embed="rId3">
            <a:alphaModFix/>
          </a:blip>
          <a:stretch>
            <a:fillRect/>
          </a:stretch>
        </p:blipFill>
        <p:spPr>
          <a:xfrm>
            <a:off x="858950" y="1544774"/>
            <a:ext cx="6948600" cy="3090900"/>
          </a:xfrm>
          <a:prstGeom prst="roundRect">
            <a:avLst>
              <a:gd fmla="val 6420" name="adj"/>
            </a:avLst>
          </a:prstGeom>
          <a:noFill/>
          <a:ln>
            <a:noFill/>
          </a:ln>
        </p:spPr>
      </p:pic>
      <p:grpSp>
        <p:nvGrpSpPr>
          <p:cNvPr id="3400" name="Google Shape;3400;p270"/>
          <p:cNvGrpSpPr/>
          <p:nvPr/>
        </p:nvGrpSpPr>
        <p:grpSpPr>
          <a:xfrm>
            <a:off x="733117" y="548599"/>
            <a:ext cx="526842" cy="526842"/>
            <a:chOff x="-65131525" y="2281350"/>
            <a:chExt cx="316650" cy="316650"/>
          </a:xfrm>
        </p:grpSpPr>
        <p:sp>
          <p:nvSpPr>
            <p:cNvPr id="3401" name="Google Shape;3401;p270"/>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70"/>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06" name="Shape 3406"/>
        <p:cNvGrpSpPr/>
        <p:nvPr/>
      </p:nvGrpSpPr>
      <p:grpSpPr>
        <a:xfrm>
          <a:off x="0" y="0"/>
          <a:ext cx="0" cy="0"/>
          <a:chOff x="0" y="0"/>
          <a:chExt cx="0" cy="0"/>
        </a:xfrm>
      </p:grpSpPr>
      <p:sp>
        <p:nvSpPr>
          <p:cNvPr id="3407" name="Google Shape;3407;p271"/>
          <p:cNvSpPr/>
          <p:nvPr/>
        </p:nvSpPr>
        <p:spPr>
          <a:xfrm rot="5400000">
            <a:off x="2393275" y="-185450"/>
            <a:ext cx="3818400" cy="6690900"/>
          </a:xfrm>
          <a:prstGeom prst="roundRect">
            <a:avLst>
              <a:gd fmla="val 866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08" name="Google Shape;3408;p271"/>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Lokalita</a:t>
            </a:r>
            <a:endParaRPr b="1">
              <a:latin typeface="Montserrat"/>
              <a:ea typeface="Montserrat"/>
              <a:cs typeface="Montserrat"/>
              <a:sym typeface="Montserrat"/>
            </a:endParaRPr>
          </a:p>
        </p:txBody>
      </p:sp>
      <p:sp>
        <p:nvSpPr>
          <p:cNvPr id="3409" name="Google Shape;3409;p271"/>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pic>
        <p:nvPicPr>
          <p:cNvPr id="3410" name="Google Shape;3410;p271"/>
          <p:cNvPicPr preferRelativeResize="0"/>
          <p:nvPr/>
        </p:nvPicPr>
        <p:blipFill>
          <a:blip r:embed="rId3">
            <a:alphaModFix/>
          </a:blip>
          <a:stretch>
            <a:fillRect/>
          </a:stretch>
        </p:blipFill>
        <p:spPr>
          <a:xfrm>
            <a:off x="1151547" y="1410375"/>
            <a:ext cx="6290100" cy="3516900"/>
          </a:xfrm>
          <a:prstGeom prst="roundRect">
            <a:avLst>
              <a:gd fmla="val 7319" name="adj"/>
            </a:avLst>
          </a:prstGeom>
          <a:noFill/>
          <a:ln>
            <a:noFill/>
          </a:ln>
        </p:spPr>
      </p:pic>
      <p:sp>
        <p:nvSpPr>
          <p:cNvPr id="3411" name="Google Shape;3411;p271"/>
          <p:cNvSpPr/>
          <p:nvPr/>
        </p:nvSpPr>
        <p:spPr>
          <a:xfrm flipH="1">
            <a:off x="731520" y="548640"/>
            <a:ext cx="340882" cy="501630"/>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38100">
            <a:solidFill>
              <a:srgbClr val="00205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15" name="Shape 3415"/>
        <p:cNvGrpSpPr/>
        <p:nvPr/>
      </p:nvGrpSpPr>
      <p:grpSpPr>
        <a:xfrm>
          <a:off x="0" y="0"/>
          <a:ext cx="0" cy="0"/>
          <a:chOff x="0" y="0"/>
          <a:chExt cx="0" cy="0"/>
        </a:xfrm>
      </p:grpSpPr>
      <p:sp>
        <p:nvSpPr>
          <p:cNvPr id="3416" name="Google Shape;3416;p272"/>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Časový rozvrh reklam</a:t>
            </a:r>
            <a:endParaRPr b="1">
              <a:latin typeface="Montserrat"/>
              <a:ea typeface="Montserrat"/>
              <a:cs typeface="Montserrat"/>
              <a:sym typeface="Montserrat"/>
            </a:endParaRPr>
          </a:p>
        </p:txBody>
      </p:sp>
      <p:sp>
        <p:nvSpPr>
          <p:cNvPr id="3417" name="Google Shape;3417;p272"/>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
        <p:nvSpPr>
          <p:cNvPr id="3418" name="Google Shape;3418;p272"/>
          <p:cNvSpPr/>
          <p:nvPr/>
        </p:nvSpPr>
        <p:spPr>
          <a:xfrm rot="5400000">
            <a:off x="2898525" y="-974600"/>
            <a:ext cx="3446100" cy="8452500"/>
          </a:xfrm>
          <a:prstGeom prst="roundRect">
            <a:avLst>
              <a:gd fmla="val 1027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19" name="Google Shape;3419;p272"/>
          <p:cNvSpPr/>
          <p:nvPr/>
        </p:nvSpPr>
        <p:spPr>
          <a:xfrm>
            <a:off x="602275" y="1640900"/>
            <a:ext cx="8145900" cy="32274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3420" name="Google Shape;3420;p272"/>
          <p:cNvPicPr preferRelativeResize="0"/>
          <p:nvPr/>
        </p:nvPicPr>
        <p:blipFill>
          <a:blip r:embed="rId3">
            <a:alphaModFix/>
          </a:blip>
          <a:stretch>
            <a:fillRect/>
          </a:stretch>
        </p:blipFill>
        <p:spPr>
          <a:xfrm>
            <a:off x="817275" y="1862274"/>
            <a:ext cx="7710851" cy="2784651"/>
          </a:xfrm>
          <a:prstGeom prst="rect">
            <a:avLst/>
          </a:prstGeom>
          <a:noFill/>
          <a:ln>
            <a:noFill/>
          </a:ln>
        </p:spPr>
      </p:pic>
      <p:grpSp>
        <p:nvGrpSpPr>
          <p:cNvPr id="3421" name="Google Shape;3421;p272"/>
          <p:cNvGrpSpPr/>
          <p:nvPr/>
        </p:nvGrpSpPr>
        <p:grpSpPr>
          <a:xfrm>
            <a:off x="731450" y="548671"/>
            <a:ext cx="536739" cy="536655"/>
            <a:chOff x="3270475" y="1427025"/>
            <a:chExt cx="483200" cy="483125"/>
          </a:xfrm>
        </p:grpSpPr>
        <p:sp>
          <p:nvSpPr>
            <p:cNvPr id="3422" name="Google Shape;3422;p27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23" name="Google Shape;3423;p27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24" name="Google Shape;3424;p27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428" name="Shape 3428"/>
        <p:cNvGrpSpPr/>
        <p:nvPr/>
      </p:nvGrpSpPr>
      <p:grpSpPr>
        <a:xfrm>
          <a:off x="0" y="0"/>
          <a:ext cx="0" cy="0"/>
          <a:chOff x="0" y="0"/>
          <a:chExt cx="0" cy="0"/>
        </a:xfrm>
      </p:grpSpPr>
      <p:sp>
        <p:nvSpPr>
          <p:cNvPr id="3429" name="Google Shape;3429;p273"/>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Vyloučení apps</a:t>
            </a:r>
            <a:endParaRPr b="1">
              <a:latin typeface="Montserrat"/>
              <a:ea typeface="Montserrat"/>
              <a:cs typeface="Montserrat"/>
              <a:sym typeface="Montserrat"/>
            </a:endParaRPr>
          </a:p>
        </p:txBody>
      </p:sp>
      <p:sp>
        <p:nvSpPr>
          <p:cNvPr id="3430" name="Google Shape;3430;p273"/>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431" name="Google Shape;3431;p273"/>
          <p:cNvGrpSpPr/>
          <p:nvPr/>
        </p:nvGrpSpPr>
        <p:grpSpPr>
          <a:xfrm>
            <a:off x="731319" y="548492"/>
            <a:ext cx="512982" cy="512982"/>
            <a:chOff x="5648375" y="4399300"/>
            <a:chExt cx="483125" cy="483125"/>
          </a:xfrm>
        </p:grpSpPr>
        <p:sp>
          <p:nvSpPr>
            <p:cNvPr id="3432" name="Google Shape;3432;p27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33" name="Google Shape;3433;p27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434" name="Google Shape;3434;p273"/>
          <p:cNvGrpSpPr/>
          <p:nvPr/>
        </p:nvGrpSpPr>
        <p:grpSpPr>
          <a:xfrm>
            <a:off x="4973741" y="1061261"/>
            <a:ext cx="3769776" cy="3769776"/>
            <a:chOff x="5648375" y="4399300"/>
            <a:chExt cx="483125" cy="483125"/>
          </a:xfrm>
        </p:grpSpPr>
        <p:sp>
          <p:nvSpPr>
            <p:cNvPr id="3435" name="Google Shape;3435;p27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436" name="Google Shape;3436;p27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440" name="Shape 3440"/>
        <p:cNvGrpSpPr/>
        <p:nvPr/>
      </p:nvGrpSpPr>
      <p:grpSpPr>
        <a:xfrm>
          <a:off x="0" y="0"/>
          <a:ext cx="0" cy="0"/>
          <a:chOff x="0" y="0"/>
          <a:chExt cx="0" cy="0"/>
        </a:xfrm>
      </p:grpSpPr>
      <p:sp>
        <p:nvSpPr>
          <p:cNvPr id="3441" name="Google Shape;3441;p274"/>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Obohacování vlastních</a:t>
            </a:r>
            <a:endParaRPr b="1">
              <a:latin typeface="Montserrat"/>
              <a:ea typeface="Montserrat"/>
              <a:cs typeface="Montserrat"/>
              <a:sym typeface="Montserrat"/>
            </a:endParaRPr>
          </a:p>
          <a:p>
            <a:pPr indent="0" lvl="0" marL="0" rtl="0" algn="l">
              <a:spcBef>
                <a:spcPts val="0"/>
              </a:spcBef>
              <a:spcAft>
                <a:spcPts val="0"/>
              </a:spcAft>
              <a:buNone/>
            </a:pPr>
            <a:r>
              <a:rPr b="1" lang="en">
                <a:latin typeface="Montserrat"/>
                <a:ea typeface="Montserrat"/>
                <a:cs typeface="Montserrat"/>
                <a:sym typeface="Montserrat"/>
              </a:rPr>
              <a:t>segmentů</a:t>
            </a:r>
            <a:endParaRPr b="1">
              <a:latin typeface="Montserrat"/>
              <a:ea typeface="Montserrat"/>
              <a:cs typeface="Montserrat"/>
              <a:sym typeface="Montserrat"/>
            </a:endParaRPr>
          </a:p>
        </p:txBody>
      </p:sp>
      <p:sp>
        <p:nvSpPr>
          <p:cNvPr id="3442" name="Google Shape;3442;p274"/>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
        <p:nvSpPr>
          <p:cNvPr id="3443" name="Google Shape;3443;p274"/>
          <p:cNvSpPr/>
          <p:nvPr/>
        </p:nvSpPr>
        <p:spPr>
          <a:xfrm>
            <a:off x="731528" y="548655"/>
            <a:ext cx="532743" cy="532699"/>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74"/>
          <p:cNvSpPr/>
          <p:nvPr/>
        </p:nvSpPr>
        <p:spPr>
          <a:xfrm>
            <a:off x="5313199" y="1448127"/>
            <a:ext cx="3769801" cy="3769483"/>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7" name="Shape 1497"/>
        <p:cNvGrpSpPr/>
        <p:nvPr/>
      </p:nvGrpSpPr>
      <p:grpSpPr>
        <a:xfrm>
          <a:off x="0" y="0"/>
          <a:ext cx="0" cy="0"/>
          <a:chOff x="0" y="0"/>
          <a:chExt cx="0" cy="0"/>
        </a:xfrm>
      </p:grpSpPr>
      <p:sp>
        <p:nvSpPr>
          <p:cNvPr id="1498" name="Google Shape;1498;p158"/>
          <p:cNvSpPr/>
          <p:nvPr/>
        </p:nvSpPr>
        <p:spPr>
          <a:xfrm rot="10800000">
            <a:off x="40401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8"/>
          <p:cNvSpPr txBox="1"/>
          <p:nvPr>
            <p:ph idx="4294967295" type="title"/>
          </p:nvPr>
        </p:nvSpPr>
        <p:spPr>
          <a:xfrm>
            <a:off x="4506875" y="321875"/>
            <a:ext cx="3132300" cy="221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02</a:t>
            </a:r>
            <a:endParaRPr b="1" sz="15000">
              <a:solidFill>
                <a:srgbClr val="00205C"/>
              </a:solidFill>
              <a:latin typeface="Montserrat"/>
              <a:ea typeface="Montserrat"/>
              <a:cs typeface="Montserrat"/>
              <a:sym typeface="Montserrat"/>
            </a:endParaRPr>
          </a:p>
        </p:txBody>
      </p:sp>
      <p:sp>
        <p:nvSpPr>
          <p:cNvPr id="1500" name="Google Shape;1500;p158"/>
          <p:cNvSpPr txBox="1"/>
          <p:nvPr>
            <p:ph idx="4294967295" type="title"/>
          </p:nvPr>
        </p:nvSpPr>
        <p:spPr>
          <a:xfrm>
            <a:off x="4272750" y="2384775"/>
            <a:ext cx="3484800" cy="22137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b="1" lang="en">
                <a:latin typeface="Montserrat"/>
                <a:ea typeface="Montserrat"/>
                <a:cs typeface="Montserrat"/>
                <a:sym typeface="Montserrat"/>
              </a:rPr>
              <a:t>JAKÉ JSOU TYPY KAMPANÍ</a:t>
            </a:r>
            <a:endParaRPr b="1">
              <a:latin typeface="Montserrat"/>
              <a:ea typeface="Montserrat"/>
              <a:cs typeface="Montserrat"/>
              <a:sym typeface="Montserrat"/>
            </a:endParaRPr>
          </a:p>
        </p:txBody>
      </p:sp>
      <p:cxnSp>
        <p:nvCxnSpPr>
          <p:cNvPr id="1501" name="Google Shape;1501;p158"/>
          <p:cNvCxnSpPr/>
          <p:nvPr/>
        </p:nvCxnSpPr>
        <p:spPr>
          <a:xfrm>
            <a:off x="4806375" y="2384775"/>
            <a:ext cx="3288600" cy="0"/>
          </a:xfrm>
          <a:prstGeom prst="straightConnector1">
            <a:avLst/>
          </a:prstGeom>
          <a:noFill/>
          <a:ln cap="flat" cmpd="sng" w="28575">
            <a:solidFill>
              <a:srgbClr val="00ACD8"/>
            </a:solidFill>
            <a:prstDash val="solid"/>
            <a:round/>
            <a:headEnd len="med" w="med" type="none"/>
            <a:tailEnd len="med" w="med" type="none"/>
          </a:ln>
        </p:spPr>
      </p:cxnSp>
      <p:grpSp>
        <p:nvGrpSpPr>
          <p:cNvPr id="1502" name="Google Shape;1502;p158"/>
          <p:cNvGrpSpPr/>
          <p:nvPr/>
        </p:nvGrpSpPr>
        <p:grpSpPr>
          <a:xfrm>
            <a:off x="581182" y="810478"/>
            <a:ext cx="2905668" cy="4086809"/>
            <a:chOff x="3656468" y="2596314"/>
            <a:chExt cx="1320518" cy="1857303"/>
          </a:xfrm>
        </p:grpSpPr>
        <p:sp>
          <p:nvSpPr>
            <p:cNvPr id="1503" name="Google Shape;1503;p158"/>
            <p:cNvSpPr/>
            <p:nvPr/>
          </p:nvSpPr>
          <p:spPr>
            <a:xfrm>
              <a:off x="4424012" y="2706866"/>
              <a:ext cx="151010" cy="201336"/>
            </a:xfrm>
            <a:custGeom>
              <a:rect b="b" l="l" r="r" t="t"/>
              <a:pathLst>
                <a:path extrusionOk="0" h="12038" w="9029">
                  <a:moveTo>
                    <a:pt x="3268" y="1"/>
                  </a:moveTo>
                  <a:cubicBezTo>
                    <a:pt x="2131" y="422"/>
                    <a:pt x="1609" y="1709"/>
                    <a:pt x="1253" y="2869"/>
                  </a:cubicBezTo>
                  <a:cubicBezTo>
                    <a:pt x="545" y="5190"/>
                    <a:pt x="0" y="7711"/>
                    <a:pt x="767" y="10015"/>
                  </a:cubicBezTo>
                  <a:cubicBezTo>
                    <a:pt x="1042" y="10838"/>
                    <a:pt x="1550" y="11669"/>
                    <a:pt x="2374" y="11944"/>
                  </a:cubicBezTo>
                  <a:cubicBezTo>
                    <a:pt x="2564" y="12008"/>
                    <a:pt x="2762" y="12037"/>
                    <a:pt x="2961" y="12037"/>
                  </a:cubicBezTo>
                  <a:cubicBezTo>
                    <a:pt x="3433" y="12037"/>
                    <a:pt x="3911" y="11871"/>
                    <a:pt x="4305" y="11603"/>
                  </a:cubicBezTo>
                  <a:cubicBezTo>
                    <a:pt x="4698" y="11333"/>
                    <a:pt x="5110" y="10945"/>
                    <a:pt x="5557" y="10945"/>
                  </a:cubicBezTo>
                  <a:cubicBezTo>
                    <a:pt x="5627" y="10945"/>
                    <a:pt x="5698" y="10954"/>
                    <a:pt x="5770" y="10975"/>
                  </a:cubicBezTo>
                  <a:cubicBezTo>
                    <a:pt x="5917" y="11018"/>
                    <a:pt x="6047" y="11109"/>
                    <a:pt x="6183" y="11181"/>
                  </a:cubicBezTo>
                  <a:cubicBezTo>
                    <a:pt x="6447" y="11321"/>
                    <a:pt x="6745" y="11389"/>
                    <a:pt x="7044" y="11389"/>
                  </a:cubicBezTo>
                  <a:cubicBezTo>
                    <a:pt x="7458" y="11389"/>
                    <a:pt x="7872" y="11258"/>
                    <a:pt x="8198" y="11002"/>
                  </a:cubicBezTo>
                  <a:cubicBezTo>
                    <a:pt x="8760" y="10561"/>
                    <a:pt x="9028" y="9779"/>
                    <a:pt x="8856" y="9087"/>
                  </a:cubicBezTo>
                  <a:cubicBezTo>
                    <a:pt x="8649" y="8264"/>
                    <a:pt x="7922" y="7689"/>
                    <a:pt x="7493" y="6956"/>
                  </a:cubicBezTo>
                  <a:cubicBezTo>
                    <a:pt x="6421" y="5128"/>
                    <a:pt x="7339" y="2619"/>
                    <a:pt x="6275" y="784"/>
                  </a:cubicBezTo>
                  <a:lnTo>
                    <a:pt x="3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8"/>
            <p:cNvSpPr/>
            <p:nvPr/>
          </p:nvSpPr>
          <p:spPr>
            <a:xfrm>
              <a:off x="4494190" y="2916464"/>
              <a:ext cx="459653" cy="296551"/>
            </a:xfrm>
            <a:custGeom>
              <a:rect b="b" l="l" r="r" t="t"/>
              <a:pathLst>
                <a:path extrusionOk="0" h="17731" w="27483">
                  <a:moveTo>
                    <a:pt x="1808" y="0"/>
                  </a:moveTo>
                  <a:cubicBezTo>
                    <a:pt x="188" y="875"/>
                    <a:pt x="0" y="2907"/>
                    <a:pt x="484" y="4636"/>
                  </a:cubicBezTo>
                  <a:cubicBezTo>
                    <a:pt x="2506" y="11878"/>
                    <a:pt x="8691" y="17731"/>
                    <a:pt x="9599" y="17731"/>
                  </a:cubicBezTo>
                  <a:cubicBezTo>
                    <a:pt x="10507" y="17731"/>
                    <a:pt x="22293" y="10918"/>
                    <a:pt x="22386" y="10885"/>
                  </a:cubicBezTo>
                  <a:cubicBezTo>
                    <a:pt x="22764" y="11019"/>
                    <a:pt x="23132" y="11079"/>
                    <a:pt x="23483" y="11079"/>
                  </a:cubicBezTo>
                  <a:cubicBezTo>
                    <a:pt x="25131" y="11079"/>
                    <a:pt x="26436" y="9777"/>
                    <a:pt x="26911" y="8790"/>
                  </a:cubicBezTo>
                  <a:cubicBezTo>
                    <a:pt x="27171" y="8252"/>
                    <a:pt x="26782" y="8034"/>
                    <a:pt x="26764" y="7778"/>
                  </a:cubicBezTo>
                  <a:cubicBezTo>
                    <a:pt x="26754" y="7644"/>
                    <a:pt x="26940" y="6866"/>
                    <a:pt x="26913" y="6766"/>
                  </a:cubicBezTo>
                  <a:cubicBezTo>
                    <a:pt x="26843" y="6476"/>
                    <a:pt x="26454" y="6412"/>
                    <a:pt x="26034" y="6412"/>
                  </a:cubicBezTo>
                  <a:cubicBezTo>
                    <a:pt x="25698" y="6412"/>
                    <a:pt x="25343" y="6453"/>
                    <a:pt x="25116" y="6453"/>
                  </a:cubicBezTo>
                  <a:cubicBezTo>
                    <a:pt x="24945" y="6453"/>
                    <a:pt x="24848" y="6429"/>
                    <a:pt x="24891" y="6345"/>
                  </a:cubicBezTo>
                  <a:cubicBezTo>
                    <a:pt x="24989" y="6091"/>
                    <a:pt x="25226" y="5495"/>
                    <a:pt x="25733" y="5174"/>
                  </a:cubicBezTo>
                  <a:cubicBezTo>
                    <a:pt x="26723" y="4546"/>
                    <a:pt x="27482" y="3849"/>
                    <a:pt x="27482" y="3585"/>
                  </a:cubicBezTo>
                  <a:cubicBezTo>
                    <a:pt x="27482" y="3522"/>
                    <a:pt x="27432" y="3494"/>
                    <a:pt x="27345" y="3494"/>
                  </a:cubicBezTo>
                  <a:cubicBezTo>
                    <a:pt x="26807" y="3494"/>
                    <a:pt x="24862" y="4549"/>
                    <a:pt x="24661" y="4755"/>
                  </a:cubicBezTo>
                  <a:cubicBezTo>
                    <a:pt x="23979" y="5455"/>
                    <a:pt x="23174" y="6946"/>
                    <a:pt x="22846" y="7587"/>
                  </a:cubicBezTo>
                  <a:cubicBezTo>
                    <a:pt x="22499" y="8219"/>
                    <a:pt x="22125" y="8577"/>
                    <a:pt x="21152" y="9003"/>
                  </a:cubicBezTo>
                  <a:cubicBezTo>
                    <a:pt x="16780" y="10859"/>
                    <a:pt x="11383" y="12463"/>
                    <a:pt x="10275" y="13201"/>
                  </a:cubicBezTo>
                  <a:cubicBezTo>
                    <a:pt x="9385" y="12884"/>
                    <a:pt x="5373" y="4510"/>
                    <a:pt x="4033" y="1981"/>
                  </a:cubicBezTo>
                  <a:cubicBezTo>
                    <a:pt x="3157" y="327"/>
                    <a:pt x="1808" y="0"/>
                    <a:pt x="18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8"/>
            <p:cNvSpPr/>
            <p:nvPr/>
          </p:nvSpPr>
          <p:spPr>
            <a:xfrm>
              <a:off x="4490510" y="2912885"/>
              <a:ext cx="128348" cy="170194"/>
            </a:xfrm>
            <a:custGeom>
              <a:rect b="b" l="l" r="r" t="t"/>
              <a:pathLst>
                <a:path extrusionOk="0" h="10176" w="7674">
                  <a:moveTo>
                    <a:pt x="1556" y="0"/>
                  </a:moveTo>
                  <a:lnTo>
                    <a:pt x="249" y="6419"/>
                  </a:lnTo>
                  <a:cubicBezTo>
                    <a:pt x="124" y="6878"/>
                    <a:pt x="0" y="7364"/>
                    <a:pt x="124" y="7824"/>
                  </a:cubicBezTo>
                  <a:cubicBezTo>
                    <a:pt x="216" y="8162"/>
                    <a:pt x="433" y="8450"/>
                    <a:pt x="651" y="8726"/>
                  </a:cubicBezTo>
                  <a:cubicBezTo>
                    <a:pt x="905" y="9045"/>
                    <a:pt x="1168" y="9361"/>
                    <a:pt x="1436" y="9669"/>
                  </a:cubicBezTo>
                  <a:cubicBezTo>
                    <a:pt x="1567" y="9819"/>
                    <a:pt x="1706" y="9973"/>
                    <a:pt x="1888" y="10057"/>
                  </a:cubicBezTo>
                  <a:cubicBezTo>
                    <a:pt x="2023" y="10119"/>
                    <a:pt x="2174" y="10139"/>
                    <a:pt x="2322" y="10153"/>
                  </a:cubicBezTo>
                  <a:cubicBezTo>
                    <a:pt x="2495" y="10168"/>
                    <a:pt x="2669" y="10176"/>
                    <a:pt x="2842" y="10176"/>
                  </a:cubicBezTo>
                  <a:cubicBezTo>
                    <a:pt x="3544" y="10176"/>
                    <a:pt x="4242" y="10051"/>
                    <a:pt x="4902" y="9806"/>
                  </a:cubicBezTo>
                  <a:cubicBezTo>
                    <a:pt x="5777" y="9481"/>
                    <a:pt x="6816" y="9162"/>
                    <a:pt x="7674" y="8470"/>
                  </a:cubicBezTo>
                  <a:cubicBezTo>
                    <a:pt x="7046" y="6873"/>
                    <a:pt x="6183" y="5428"/>
                    <a:pt x="5555" y="3831"/>
                  </a:cubicBezTo>
                  <a:cubicBezTo>
                    <a:pt x="5409" y="3458"/>
                    <a:pt x="5262" y="3084"/>
                    <a:pt x="5075" y="2730"/>
                  </a:cubicBezTo>
                  <a:cubicBezTo>
                    <a:pt x="4344" y="1340"/>
                    <a:pt x="3086" y="357"/>
                    <a:pt x="15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8"/>
            <p:cNvSpPr/>
            <p:nvPr/>
          </p:nvSpPr>
          <p:spPr>
            <a:xfrm>
              <a:off x="4530349" y="2982661"/>
              <a:ext cx="61431" cy="100333"/>
            </a:xfrm>
            <a:custGeom>
              <a:rect b="b" l="l" r="r" t="t"/>
              <a:pathLst>
                <a:path extrusionOk="0" h="5999" w="3673">
                  <a:moveTo>
                    <a:pt x="417" y="0"/>
                  </a:moveTo>
                  <a:cubicBezTo>
                    <a:pt x="287" y="0"/>
                    <a:pt x="156" y="89"/>
                    <a:pt x="90" y="207"/>
                  </a:cubicBezTo>
                  <a:cubicBezTo>
                    <a:pt x="6" y="354"/>
                    <a:pt x="0" y="531"/>
                    <a:pt x="2" y="699"/>
                  </a:cubicBezTo>
                  <a:cubicBezTo>
                    <a:pt x="9" y="1347"/>
                    <a:pt x="110" y="1992"/>
                    <a:pt x="303" y="2611"/>
                  </a:cubicBezTo>
                  <a:lnTo>
                    <a:pt x="101" y="5979"/>
                  </a:lnTo>
                  <a:cubicBezTo>
                    <a:pt x="103" y="5982"/>
                    <a:pt x="104" y="5984"/>
                    <a:pt x="106" y="5987"/>
                  </a:cubicBezTo>
                  <a:cubicBezTo>
                    <a:pt x="229" y="5994"/>
                    <a:pt x="353" y="5998"/>
                    <a:pt x="476" y="5998"/>
                  </a:cubicBezTo>
                  <a:cubicBezTo>
                    <a:pt x="1173" y="5998"/>
                    <a:pt x="1864" y="5875"/>
                    <a:pt x="2519" y="5634"/>
                  </a:cubicBezTo>
                  <a:cubicBezTo>
                    <a:pt x="2883" y="5498"/>
                    <a:pt x="3277" y="5359"/>
                    <a:pt x="3672" y="5199"/>
                  </a:cubicBezTo>
                  <a:cubicBezTo>
                    <a:pt x="3268" y="3301"/>
                    <a:pt x="1975" y="1692"/>
                    <a:pt x="715" y="191"/>
                  </a:cubicBezTo>
                  <a:cubicBezTo>
                    <a:pt x="658" y="122"/>
                    <a:pt x="597" y="51"/>
                    <a:pt x="514" y="18"/>
                  </a:cubicBezTo>
                  <a:cubicBezTo>
                    <a:pt x="482" y="6"/>
                    <a:pt x="449" y="0"/>
                    <a:pt x="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8"/>
            <p:cNvSpPr/>
            <p:nvPr/>
          </p:nvSpPr>
          <p:spPr>
            <a:xfrm>
              <a:off x="4318477" y="2846670"/>
              <a:ext cx="164290" cy="127930"/>
            </a:xfrm>
            <a:custGeom>
              <a:rect b="b" l="l" r="r" t="t"/>
              <a:pathLst>
                <a:path extrusionOk="0" h="7649" w="9823">
                  <a:moveTo>
                    <a:pt x="3970" y="0"/>
                  </a:moveTo>
                  <a:cubicBezTo>
                    <a:pt x="3970" y="0"/>
                    <a:pt x="4235" y="2334"/>
                    <a:pt x="4198" y="2749"/>
                  </a:cubicBezTo>
                  <a:cubicBezTo>
                    <a:pt x="4161" y="3164"/>
                    <a:pt x="1" y="4543"/>
                    <a:pt x="1" y="4543"/>
                  </a:cubicBezTo>
                  <a:lnTo>
                    <a:pt x="4004" y="6771"/>
                  </a:lnTo>
                  <a:lnTo>
                    <a:pt x="9822" y="7648"/>
                  </a:lnTo>
                  <a:lnTo>
                    <a:pt x="9822" y="7648"/>
                  </a:lnTo>
                  <a:lnTo>
                    <a:pt x="9802" y="3284"/>
                  </a:lnTo>
                  <a:cubicBezTo>
                    <a:pt x="9802" y="3284"/>
                    <a:pt x="9082" y="3136"/>
                    <a:pt x="8440" y="2862"/>
                  </a:cubicBezTo>
                  <a:cubicBezTo>
                    <a:pt x="8116" y="2725"/>
                    <a:pt x="8160" y="615"/>
                    <a:pt x="8160" y="615"/>
                  </a:cubicBezTo>
                  <a:lnTo>
                    <a:pt x="39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8"/>
            <p:cNvSpPr/>
            <p:nvPr/>
          </p:nvSpPr>
          <p:spPr>
            <a:xfrm>
              <a:off x="4278738" y="3774557"/>
              <a:ext cx="144069" cy="538411"/>
            </a:xfrm>
            <a:custGeom>
              <a:rect b="b" l="l" r="r" t="t"/>
              <a:pathLst>
                <a:path extrusionOk="0" h="32192" w="8614">
                  <a:moveTo>
                    <a:pt x="6688" y="0"/>
                  </a:moveTo>
                  <a:cubicBezTo>
                    <a:pt x="5760" y="0"/>
                    <a:pt x="4659" y="672"/>
                    <a:pt x="3848" y="1990"/>
                  </a:cubicBezTo>
                  <a:cubicBezTo>
                    <a:pt x="3544" y="2484"/>
                    <a:pt x="3277" y="2999"/>
                    <a:pt x="3048" y="3530"/>
                  </a:cubicBezTo>
                  <a:cubicBezTo>
                    <a:pt x="2948" y="3756"/>
                    <a:pt x="2856" y="3984"/>
                    <a:pt x="2762" y="4228"/>
                  </a:cubicBezTo>
                  <a:lnTo>
                    <a:pt x="2759" y="4235"/>
                  </a:lnTo>
                  <a:cubicBezTo>
                    <a:pt x="2457" y="5023"/>
                    <a:pt x="2200" y="5828"/>
                    <a:pt x="1987" y="6644"/>
                  </a:cubicBezTo>
                  <a:lnTo>
                    <a:pt x="1970" y="6733"/>
                  </a:lnTo>
                  <a:cubicBezTo>
                    <a:pt x="1897" y="6974"/>
                    <a:pt x="1838" y="7219"/>
                    <a:pt x="1779" y="7464"/>
                  </a:cubicBezTo>
                  <a:lnTo>
                    <a:pt x="1768" y="7519"/>
                  </a:lnTo>
                  <a:cubicBezTo>
                    <a:pt x="1706" y="7773"/>
                    <a:pt x="1652" y="8029"/>
                    <a:pt x="1596" y="8291"/>
                  </a:cubicBezTo>
                  <a:cubicBezTo>
                    <a:pt x="1595" y="8300"/>
                    <a:pt x="1595" y="8300"/>
                    <a:pt x="1593" y="8307"/>
                  </a:cubicBezTo>
                  <a:cubicBezTo>
                    <a:pt x="1" y="15855"/>
                    <a:pt x="760" y="26225"/>
                    <a:pt x="405" y="31907"/>
                  </a:cubicBezTo>
                  <a:cubicBezTo>
                    <a:pt x="487" y="31932"/>
                    <a:pt x="2568" y="32191"/>
                    <a:pt x="2568" y="32191"/>
                  </a:cubicBezTo>
                  <a:cubicBezTo>
                    <a:pt x="2568" y="32191"/>
                    <a:pt x="7492" y="8240"/>
                    <a:pt x="8385" y="3653"/>
                  </a:cubicBezTo>
                  <a:cubicBezTo>
                    <a:pt x="8445" y="3332"/>
                    <a:pt x="8486" y="3032"/>
                    <a:pt x="8498" y="2765"/>
                  </a:cubicBezTo>
                  <a:cubicBezTo>
                    <a:pt x="8613" y="909"/>
                    <a:pt x="7767" y="0"/>
                    <a:pt x="66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8"/>
            <p:cNvSpPr/>
            <p:nvPr/>
          </p:nvSpPr>
          <p:spPr>
            <a:xfrm>
              <a:off x="4307104" y="3379445"/>
              <a:ext cx="155927" cy="495779"/>
            </a:xfrm>
            <a:custGeom>
              <a:rect b="b" l="l" r="r" t="t"/>
              <a:pathLst>
                <a:path extrusionOk="0" h="29643" w="9323">
                  <a:moveTo>
                    <a:pt x="6718" y="1"/>
                  </a:moveTo>
                  <a:cubicBezTo>
                    <a:pt x="3613" y="1"/>
                    <a:pt x="0" y="3341"/>
                    <a:pt x="22" y="8096"/>
                  </a:cubicBezTo>
                  <a:cubicBezTo>
                    <a:pt x="30" y="8196"/>
                    <a:pt x="30" y="8296"/>
                    <a:pt x="37" y="8403"/>
                  </a:cubicBezTo>
                  <a:cubicBezTo>
                    <a:pt x="63" y="10277"/>
                    <a:pt x="163" y="13599"/>
                    <a:pt x="321" y="17047"/>
                  </a:cubicBezTo>
                  <a:cubicBezTo>
                    <a:pt x="454" y="19853"/>
                    <a:pt x="604" y="22735"/>
                    <a:pt x="779" y="24974"/>
                  </a:cubicBezTo>
                  <a:lnTo>
                    <a:pt x="787" y="24998"/>
                  </a:lnTo>
                  <a:cubicBezTo>
                    <a:pt x="787" y="25007"/>
                    <a:pt x="787" y="25007"/>
                    <a:pt x="795" y="25015"/>
                  </a:cubicBezTo>
                  <a:lnTo>
                    <a:pt x="795" y="25032"/>
                  </a:lnTo>
                  <a:cubicBezTo>
                    <a:pt x="879" y="26181"/>
                    <a:pt x="971" y="27147"/>
                    <a:pt x="1062" y="27855"/>
                  </a:cubicBezTo>
                  <a:lnTo>
                    <a:pt x="1062" y="27862"/>
                  </a:lnTo>
                  <a:cubicBezTo>
                    <a:pt x="1121" y="28212"/>
                    <a:pt x="1345" y="28579"/>
                    <a:pt x="1679" y="28878"/>
                  </a:cubicBezTo>
                  <a:cubicBezTo>
                    <a:pt x="1837" y="29011"/>
                    <a:pt x="2028" y="29154"/>
                    <a:pt x="2228" y="29254"/>
                  </a:cubicBezTo>
                  <a:cubicBezTo>
                    <a:pt x="2661" y="29493"/>
                    <a:pt x="3178" y="29642"/>
                    <a:pt x="3710" y="29642"/>
                  </a:cubicBezTo>
                  <a:cubicBezTo>
                    <a:pt x="4956" y="29642"/>
                    <a:pt x="6283" y="28821"/>
                    <a:pt x="6808" y="26405"/>
                  </a:cubicBezTo>
                  <a:lnTo>
                    <a:pt x="6808" y="26389"/>
                  </a:lnTo>
                  <a:cubicBezTo>
                    <a:pt x="6893" y="25968"/>
                    <a:pt x="6952" y="25543"/>
                    <a:pt x="6982" y="25115"/>
                  </a:cubicBezTo>
                  <a:cubicBezTo>
                    <a:pt x="7049" y="24374"/>
                    <a:pt x="7207" y="22800"/>
                    <a:pt x="7423" y="20826"/>
                  </a:cubicBezTo>
                  <a:cubicBezTo>
                    <a:pt x="7715" y="18196"/>
                    <a:pt x="8089" y="14874"/>
                    <a:pt x="8430" y="11925"/>
                  </a:cubicBezTo>
                  <a:cubicBezTo>
                    <a:pt x="8830" y="8420"/>
                    <a:pt x="9164" y="5448"/>
                    <a:pt x="9222" y="4824"/>
                  </a:cubicBezTo>
                  <a:cubicBezTo>
                    <a:pt x="9272" y="4175"/>
                    <a:pt x="9322" y="3393"/>
                    <a:pt x="9305" y="2675"/>
                  </a:cubicBezTo>
                  <a:cubicBezTo>
                    <a:pt x="9297" y="1693"/>
                    <a:pt x="9172" y="835"/>
                    <a:pt x="8797" y="585"/>
                  </a:cubicBezTo>
                  <a:cubicBezTo>
                    <a:pt x="8754" y="563"/>
                    <a:pt x="8713" y="538"/>
                    <a:pt x="8673" y="511"/>
                  </a:cubicBezTo>
                  <a:cubicBezTo>
                    <a:pt x="8636" y="488"/>
                    <a:pt x="8596" y="468"/>
                    <a:pt x="8556" y="453"/>
                  </a:cubicBezTo>
                  <a:cubicBezTo>
                    <a:pt x="7990" y="145"/>
                    <a:pt x="7365" y="1"/>
                    <a:pt x="67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8"/>
            <p:cNvSpPr/>
            <p:nvPr/>
          </p:nvSpPr>
          <p:spPr>
            <a:xfrm>
              <a:off x="4305364" y="3797503"/>
              <a:ext cx="30941" cy="117660"/>
            </a:xfrm>
            <a:custGeom>
              <a:rect b="b" l="l" r="r" t="t"/>
              <a:pathLst>
                <a:path extrusionOk="0" h="7035" w="1850">
                  <a:moveTo>
                    <a:pt x="891" y="1"/>
                  </a:moveTo>
                  <a:cubicBezTo>
                    <a:pt x="889" y="9"/>
                    <a:pt x="889" y="9"/>
                    <a:pt x="895" y="19"/>
                  </a:cubicBezTo>
                  <a:cubicBezTo>
                    <a:pt x="903" y="359"/>
                    <a:pt x="942" y="2783"/>
                    <a:pt x="395" y="5272"/>
                  </a:cubicBezTo>
                  <a:lnTo>
                    <a:pt x="377" y="5361"/>
                  </a:lnTo>
                  <a:cubicBezTo>
                    <a:pt x="320" y="5598"/>
                    <a:pt x="258" y="5850"/>
                    <a:pt x="186" y="6092"/>
                  </a:cubicBezTo>
                  <a:lnTo>
                    <a:pt x="174" y="6147"/>
                  </a:lnTo>
                  <a:cubicBezTo>
                    <a:pt x="61" y="6547"/>
                    <a:pt x="9" y="6794"/>
                    <a:pt x="4" y="6919"/>
                  </a:cubicBezTo>
                  <a:cubicBezTo>
                    <a:pt x="3" y="6926"/>
                    <a:pt x="3" y="6926"/>
                    <a:pt x="1" y="6935"/>
                  </a:cubicBezTo>
                  <a:cubicBezTo>
                    <a:pt x="1" y="7003"/>
                    <a:pt x="15" y="7034"/>
                    <a:pt x="41" y="7034"/>
                  </a:cubicBezTo>
                  <a:cubicBezTo>
                    <a:pt x="275" y="7034"/>
                    <a:pt x="1483" y="4517"/>
                    <a:pt x="1783" y="3879"/>
                  </a:cubicBezTo>
                  <a:cubicBezTo>
                    <a:pt x="1824" y="3790"/>
                    <a:pt x="1850" y="3737"/>
                    <a:pt x="1850" y="3737"/>
                  </a:cubicBezTo>
                  <a:lnTo>
                    <a:pt x="1456" y="2158"/>
                  </a:lnTo>
                  <a:lnTo>
                    <a:pt x="1293" y="1506"/>
                  </a:lnTo>
                  <a:lnTo>
                    <a:pt x="8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8"/>
            <p:cNvSpPr/>
            <p:nvPr/>
          </p:nvSpPr>
          <p:spPr>
            <a:xfrm>
              <a:off x="4514661" y="3777333"/>
              <a:ext cx="91502" cy="543897"/>
            </a:xfrm>
            <a:custGeom>
              <a:rect b="b" l="l" r="r" t="t"/>
              <a:pathLst>
                <a:path extrusionOk="0" h="32520" w="5471">
                  <a:moveTo>
                    <a:pt x="3720" y="0"/>
                  </a:moveTo>
                  <a:cubicBezTo>
                    <a:pt x="2780" y="0"/>
                    <a:pt x="1695" y="986"/>
                    <a:pt x="1109" y="2741"/>
                  </a:cubicBezTo>
                  <a:cubicBezTo>
                    <a:pt x="920" y="3307"/>
                    <a:pt x="765" y="3885"/>
                    <a:pt x="650" y="4470"/>
                  </a:cubicBezTo>
                  <a:cubicBezTo>
                    <a:pt x="599" y="4720"/>
                    <a:pt x="554" y="4968"/>
                    <a:pt x="510" y="5234"/>
                  </a:cubicBezTo>
                  <a:lnTo>
                    <a:pt x="510" y="5242"/>
                  </a:lnTo>
                  <a:cubicBezTo>
                    <a:pt x="376" y="6057"/>
                    <a:pt x="282" y="6922"/>
                    <a:pt x="225" y="7831"/>
                  </a:cubicBezTo>
                  <a:lnTo>
                    <a:pt x="223" y="7923"/>
                  </a:lnTo>
                  <a:cubicBezTo>
                    <a:pt x="197" y="8181"/>
                    <a:pt x="187" y="8441"/>
                    <a:pt x="175" y="8698"/>
                  </a:cubicBezTo>
                  <a:lnTo>
                    <a:pt x="175" y="8756"/>
                  </a:lnTo>
                  <a:cubicBezTo>
                    <a:pt x="162" y="9024"/>
                    <a:pt x="158" y="9291"/>
                    <a:pt x="152" y="9567"/>
                  </a:cubicBezTo>
                  <a:lnTo>
                    <a:pt x="152" y="9584"/>
                  </a:lnTo>
                  <a:cubicBezTo>
                    <a:pt x="1" y="17486"/>
                    <a:pt x="2441" y="26781"/>
                    <a:pt x="3087" y="32519"/>
                  </a:cubicBezTo>
                  <a:cubicBezTo>
                    <a:pt x="3088" y="32519"/>
                    <a:pt x="3088" y="32519"/>
                    <a:pt x="3089" y="32519"/>
                  </a:cubicBezTo>
                  <a:cubicBezTo>
                    <a:pt x="3187" y="32519"/>
                    <a:pt x="5081" y="32265"/>
                    <a:pt x="5081" y="32265"/>
                  </a:cubicBezTo>
                  <a:cubicBezTo>
                    <a:pt x="5081" y="32265"/>
                    <a:pt x="5446" y="8051"/>
                    <a:pt x="5471" y="3267"/>
                  </a:cubicBezTo>
                  <a:cubicBezTo>
                    <a:pt x="5471" y="2933"/>
                    <a:pt x="5456" y="2624"/>
                    <a:pt x="5422" y="2355"/>
                  </a:cubicBezTo>
                  <a:cubicBezTo>
                    <a:pt x="5240" y="738"/>
                    <a:pt x="4534" y="0"/>
                    <a:pt x="37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8"/>
            <p:cNvSpPr/>
            <p:nvPr/>
          </p:nvSpPr>
          <p:spPr>
            <a:xfrm>
              <a:off x="4431956" y="3375264"/>
              <a:ext cx="173539" cy="509962"/>
            </a:xfrm>
            <a:custGeom>
              <a:rect b="b" l="l" r="r" t="t"/>
              <a:pathLst>
                <a:path extrusionOk="0" h="30491" w="10376">
                  <a:moveTo>
                    <a:pt x="6468" y="1"/>
                  </a:moveTo>
                  <a:cubicBezTo>
                    <a:pt x="3406" y="1"/>
                    <a:pt x="1" y="3529"/>
                    <a:pt x="895" y="8626"/>
                  </a:cubicBezTo>
                  <a:cubicBezTo>
                    <a:pt x="915" y="8726"/>
                    <a:pt x="1206" y="10082"/>
                    <a:pt x="1234" y="10183"/>
                  </a:cubicBezTo>
                  <a:cubicBezTo>
                    <a:pt x="1572" y="12046"/>
                    <a:pt x="2230" y="15328"/>
                    <a:pt x="2955" y="18716"/>
                  </a:cubicBezTo>
                  <a:cubicBezTo>
                    <a:pt x="3544" y="21469"/>
                    <a:pt x="4176" y="24297"/>
                    <a:pt x="4711" y="26477"/>
                  </a:cubicBezTo>
                  <a:lnTo>
                    <a:pt x="4723" y="26505"/>
                  </a:lnTo>
                  <a:cubicBezTo>
                    <a:pt x="4721" y="26514"/>
                    <a:pt x="4721" y="26514"/>
                    <a:pt x="4727" y="26524"/>
                  </a:cubicBezTo>
                  <a:cubicBezTo>
                    <a:pt x="5003" y="27646"/>
                    <a:pt x="5250" y="28596"/>
                    <a:pt x="5456" y="29277"/>
                  </a:cubicBezTo>
                  <a:lnTo>
                    <a:pt x="5456" y="29285"/>
                  </a:lnTo>
                  <a:cubicBezTo>
                    <a:pt x="5561" y="29626"/>
                    <a:pt x="5826" y="29926"/>
                    <a:pt x="6183" y="30142"/>
                  </a:cubicBezTo>
                  <a:cubicBezTo>
                    <a:pt x="6356" y="30249"/>
                    <a:pt x="6542" y="30330"/>
                    <a:pt x="6739" y="30384"/>
                  </a:cubicBezTo>
                  <a:cubicBezTo>
                    <a:pt x="6969" y="30453"/>
                    <a:pt x="7216" y="30490"/>
                    <a:pt x="7469" y="30490"/>
                  </a:cubicBezTo>
                  <a:cubicBezTo>
                    <a:pt x="8802" y="30490"/>
                    <a:pt x="10304" y="29444"/>
                    <a:pt x="10370" y="26398"/>
                  </a:cubicBezTo>
                  <a:cubicBezTo>
                    <a:pt x="10376" y="25959"/>
                    <a:pt x="10356" y="25521"/>
                    <a:pt x="10312" y="25084"/>
                  </a:cubicBezTo>
                  <a:cubicBezTo>
                    <a:pt x="10035" y="22153"/>
                    <a:pt x="8923" y="5942"/>
                    <a:pt x="8775" y="4378"/>
                  </a:cubicBezTo>
                  <a:cubicBezTo>
                    <a:pt x="8626" y="2813"/>
                    <a:pt x="8443" y="500"/>
                    <a:pt x="7786" y="235"/>
                  </a:cubicBezTo>
                  <a:cubicBezTo>
                    <a:pt x="7746" y="220"/>
                    <a:pt x="7706" y="206"/>
                    <a:pt x="7659" y="192"/>
                  </a:cubicBezTo>
                  <a:cubicBezTo>
                    <a:pt x="7275" y="63"/>
                    <a:pt x="6874" y="1"/>
                    <a:pt x="64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8"/>
            <p:cNvSpPr/>
            <p:nvPr/>
          </p:nvSpPr>
          <p:spPr>
            <a:xfrm>
              <a:off x="4510898" y="3818560"/>
              <a:ext cx="25021" cy="120571"/>
            </a:xfrm>
            <a:custGeom>
              <a:rect b="b" l="l" r="r" t="t"/>
              <a:pathLst>
                <a:path extrusionOk="0" h="7209" w="1496">
                  <a:moveTo>
                    <a:pt x="0" y="0"/>
                  </a:moveTo>
                  <a:cubicBezTo>
                    <a:pt x="0" y="9"/>
                    <a:pt x="0" y="9"/>
                    <a:pt x="7" y="19"/>
                  </a:cubicBezTo>
                  <a:cubicBezTo>
                    <a:pt x="73" y="354"/>
                    <a:pt x="518" y="2756"/>
                    <a:pt x="450" y="5368"/>
                  </a:cubicBezTo>
                  <a:lnTo>
                    <a:pt x="447" y="5459"/>
                  </a:lnTo>
                  <a:cubicBezTo>
                    <a:pt x="435" y="5709"/>
                    <a:pt x="424" y="5977"/>
                    <a:pt x="400" y="6235"/>
                  </a:cubicBezTo>
                  <a:lnTo>
                    <a:pt x="398" y="6292"/>
                  </a:lnTo>
                  <a:cubicBezTo>
                    <a:pt x="364" y="6718"/>
                    <a:pt x="360" y="6978"/>
                    <a:pt x="377" y="7103"/>
                  </a:cubicBezTo>
                  <a:lnTo>
                    <a:pt x="377" y="7119"/>
                  </a:lnTo>
                  <a:cubicBezTo>
                    <a:pt x="387" y="7181"/>
                    <a:pt x="403" y="7209"/>
                    <a:pt x="423" y="7209"/>
                  </a:cubicBezTo>
                  <a:cubicBezTo>
                    <a:pt x="627" y="7209"/>
                    <a:pt x="1298" y="4354"/>
                    <a:pt x="1460" y="3637"/>
                  </a:cubicBezTo>
                  <a:cubicBezTo>
                    <a:pt x="1481" y="3538"/>
                    <a:pt x="1496" y="3480"/>
                    <a:pt x="1496" y="3480"/>
                  </a:cubicBezTo>
                  <a:lnTo>
                    <a:pt x="875" y="2007"/>
                  </a:lnTo>
                  <a:lnTo>
                    <a:pt x="617" y="1397"/>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8"/>
            <p:cNvSpPr/>
            <p:nvPr/>
          </p:nvSpPr>
          <p:spPr>
            <a:xfrm>
              <a:off x="4282535" y="3263608"/>
              <a:ext cx="324398" cy="401835"/>
            </a:xfrm>
            <a:custGeom>
              <a:rect b="b" l="l" r="r" t="t"/>
              <a:pathLst>
                <a:path extrusionOk="0" h="24026" w="19396">
                  <a:moveTo>
                    <a:pt x="14839" y="0"/>
                  </a:moveTo>
                  <a:cubicBezTo>
                    <a:pt x="10614" y="597"/>
                    <a:pt x="6624" y="666"/>
                    <a:pt x="5002" y="666"/>
                  </a:cubicBezTo>
                  <a:cubicBezTo>
                    <a:pt x="4513" y="666"/>
                    <a:pt x="4239" y="660"/>
                    <a:pt x="4239" y="660"/>
                  </a:cubicBezTo>
                  <a:cubicBezTo>
                    <a:pt x="4239" y="660"/>
                    <a:pt x="1" y="6043"/>
                    <a:pt x="436" y="11452"/>
                  </a:cubicBezTo>
                  <a:cubicBezTo>
                    <a:pt x="617" y="13704"/>
                    <a:pt x="896" y="15687"/>
                    <a:pt x="1152" y="17952"/>
                  </a:cubicBezTo>
                  <a:cubicBezTo>
                    <a:pt x="1189" y="18279"/>
                    <a:pt x="1698" y="23036"/>
                    <a:pt x="1553" y="23041"/>
                  </a:cubicBezTo>
                  <a:cubicBezTo>
                    <a:pt x="1553" y="23041"/>
                    <a:pt x="4741" y="24026"/>
                    <a:pt x="9124" y="24026"/>
                  </a:cubicBezTo>
                  <a:cubicBezTo>
                    <a:pt x="11996" y="24026"/>
                    <a:pt x="15382" y="23603"/>
                    <a:pt x="18722" y="22204"/>
                  </a:cubicBezTo>
                  <a:cubicBezTo>
                    <a:pt x="18722" y="21627"/>
                    <a:pt x="19395" y="10557"/>
                    <a:pt x="14839" y="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8"/>
            <p:cNvSpPr/>
            <p:nvPr/>
          </p:nvSpPr>
          <p:spPr>
            <a:xfrm>
              <a:off x="4289108" y="2899220"/>
              <a:ext cx="286968" cy="393272"/>
            </a:xfrm>
            <a:custGeom>
              <a:rect b="b" l="l" r="r" t="t"/>
              <a:pathLst>
                <a:path extrusionOk="0" h="23514" w="17158">
                  <a:moveTo>
                    <a:pt x="5372" y="1"/>
                  </a:moveTo>
                  <a:cubicBezTo>
                    <a:pt x="5372" y="1"/>
                    <a:pt x="3208" y="759"/>
                    <a:pt x="1746" y="1201"/>
                  </a:cubicBezTo>
                  <a:cubicBezTo>
                    <a:pt x="1410" y="1301"/>
                    <a:pt x="1120" y="1378"/>
                    <a:pt x="935" y="1437"/>
                  </a:cubicBezTo>
                  <a:cubicBezTo>
                    <a:pt x="0" y="1733"/>
                    <a:pt x="1263" y="8515"/>
                    <a:pt x="1962" y="10629"/>
                  </a:cubicBezTo>
                  <a:cubicBezTo>
                    <a:pt x="2057" y="10908"/>
                    <a:pt x="2159" y="11271"/>
                    <a:pt x="2276" y="11699"/>
                  </a:cubicBezTo>
                  <a:cubicBezTo>
                    <a:pt x="3027" y="14483"/>
                    <a:pt x="4140" y="19959"/>
                    <a:pt x="3848" y="22445"/>
                  </a:cubicBezTo>
                  <a:cubicBezTo>
                    <a:pt x="4910" y="23211"/>
                    <a:pt x="6449" y="23513"/>
                    <a:pt x="8042" y="23513"/>
                  </a:cubicBezTo>
                  <a:cubicBezTo>
                    <a:pt x="10646" y="23513"/>
                    <a:pt x="13395" y="22705"/>
                    <a:pt x="14446" y="21787"/>
                  </a:cubicBezTo>
                  <a:cubicBezTo>
                    <a:pt x="14889" y="21690"/>
                    <a:pt x="14381" y="20943"/>
                    <a:pt x="14446" y="19754"/>
                  </a:cubicBezTo>
                  <a:cubicBezTo>
                    <a:pt x="14571" y="17469"/>
                    <a:pt x="14936" y="14031"/>
                    <a:pt x="15085" y="13800"/>
                  </a:cubicBezTo>
                  <a:cubicBezTo>
                    <a:pt x="16262" y="12498"/>
                    <a:pt x="17083" y="11561"/>
                    <a:pt x="17116" y="10018"/>
                  </a:cubicBezTo>
                  <a:cubicBezTo>
                    <a:pt x="17157" y="8140"/>
                    <a:pt x="15333" y="6149"/>
                    <a:pt x="15128" y="5578"/>
                  </a:cubicBezTo>
                  <a:cubicBezTo>
                    <a:pt x="14301" y="3283"/>
                    <a:pt x="14742" y="1743"/>
                    <a:pt x="14231" y="1007"/>
                  </a:cubicBezTo>
                  <a:cubicBezTo>
                    <a:pt x="12406" y="466"/>
                    <a:pt x="12146" y="305"/>
                    <a:pt x="11558" y="142"/>
                  </a:cubicBezTo>
                  <a:lnTo>
                    <a:pt x="11558" y="142"/>
                  </a:lnTo>
                  <a:cubicBezTo>
                    <a:pt x="11580" y="1188"/>
                    <a:pt x="11738" y="3466"/>
                    <a:pt x="9939" y="4207"/>
                  </a:cubicBezTo>
                  <a:cubicBezTo>
                    <a:pt x="6639" y="3754"/>
                    <a:pt x="5372" y="1"/>
                    <a:pt x="5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8"/>
            <p:cNvSpPr/>
            <p:nvPr/>
          </p:nvSpPr>
          <p:spPr>
            <a:xfrm>
              <a:off x="4349736" y="2699942"/>
              <a:ext cx="181249" cy="167718"/>
            </a:xfrm>
            <a:custGeom>
              <a:rect b="b" l="l" r="r" t="t"/>
              <a:pathLst>
                <a:path extrusionOk="0" h="10028" w="10837">
                  <a:moveTo>
                    <a:pt x="7206" y="1"/>
                  </a:moveTo>
                  <a:cubicBezTo>
                    <a:pt x="7206" y="1"/>
                    <a:pt x="51" y="2777"/>
                    <a:pt x="26" y="3096"/>
                  </a:cubicBezTo>
                  <a:cubicBezTo>
                    <a:pt x="0" y="3416"/>
                    <a:pt x="873" y="10028"/>
                    <a:pt x="5741" y="10028"/>
                  </a:cubicBezTo>
                  <a:cubicBezTo>
                    <a:pt x="5753" y="10028"/>
                    <a:pt x="5765" y="10028"/>
                    <a:pt x="5777" y="10028"/>
                  </a:cubicBezTo>
                  <a:cubicBezTo>
                    <a:pt x="7538" y="10028"/>
                    <a:pt x="9628" y="8560"/>
                    <a:pt x="10140" y="6988"/>
                  </a:cubicBezTo>
                  <a:cubicBezTo>
                    <a:pt x="10836" y="4852"/>
                    <a:pt x="10502" y="774"/>
                    <a:pt x="10502" y="774"/>
                  </a:cubicBezTo>
                  <a:lnTo>
                    <a:pt x="72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8"/>
            <p:cNvSpPr/>
            <p:nvPr/>
          </p:nvSpPr>
          <p:spPr>
            <a:xfrm>
              <a:off x="4550135" y="4311998"/>
              <a:ext cx="146611" cy="50928"/>
            </a:xfrm>
            <a:custGeom>
              <a:rect b="b" l="l" r="r" t="t"/>
              <a:pathLst>
                <a:path extrusionOk="0" h="3045" w="8766">
                  <a:moveTo>
                    <a:pt x="3293" y="0"/>
                  </a:moveTo>
                  <a:cubicBezTo>
                    <a:pt x="2742" y="162"/>
                    <a:pt x="2258" y="213"/>
                    <a:pt x="1866" y="213"/>
                  </a:cubicBezTo>
                  <a:cubicBezTo>
                    <a:pt x="1619" y="213"/>
                    <a:pt x="1408" y="193"/>
                    <a:pt x="1240" y="167"/>
                  </a:cubicBezTo>
                  <a:cubicBezTo>
                    <a:pt x="952" y="120"/>
                    <a:pt x="791" y="59"/>
                    <a:pt x="791" y="59"/>
                  </a:cubicBezTo>
                  <a:cubicBezTo>
                    <a:pt x="97" y="314"/>
                    <a:pt x="0" y="2227"/>
                    <a:pt x="604" y="2769"/>
                  </a:cubicBezTo>
                  <a:cubicBezTo>
                    <a:pt x="834" y="2975"/>
                    <a:pt x="1210" y="3044"/>
                    <a:pt x="1622" y="3044"/>
                  </a:cubicBezTo>
                  <a:cubicBezTo>
                    <a:pt x="2292" y="3044"/>
                    <a:pt x="3057" y="2862"/>
                    <a:pt x="3445" y="2796"/>
                  </a:cubicBezTo>
                  <a:cubicBezTo>
                    <a:pt x="3539" y="2780"/>
                    <a:pt x="3650" y="2773"/>
                    <a:pt x="3775" y="2773"/>
                  </a:cubicBezTo>
                  <a:cubicBezTo>
                    <a:pt x="4408" y="2773"/>
                    <a:pt x="5409" y="2946"/>
                    <a:pt x="6482" y="2946"/>
                  </a:cubicBezTo>
                  <a:cubicBezTo>
                    <a:pt x="6913" y="2946"/>
                    <a:pt x="7355" y="2918"/>
                    <a:pt x="7790" y="2840"/>
                  </a:cubicBezTo>
                  <a:cubicBezTo>
                    <a:pt x="8766" y="2665"/>
                    <a:pt x="8714" y="1957"/>
                    <a:pt x="8068" y="1662"/>
                  </a:cubicBezTo>
                  <a:cubicBezTo>
                    <a:pt x="7570" y="1432"/>
                    <a:pt x="6812" y="1215"/>
                    <a:pt x="6158" y="1082"/>
                  </a:cubicBezTo>
                  <a:cubicBezTo>
                    <a:pt x="4660" y="780"/>
                    <a:pt x="4611" y="543"/>
                    <a:pt x="32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8"/>
            <p:cNvSpPr/>
            <p:nvPr/>
          </p:nvSpPr>
          <p:spPr>
            <a:xfrm>
              <a:off x="4265743" y="4289653"/>
              <a:ext cx="133399" cy="83056"/>
            </a:xfrm>
            <a:custGeom>
              <a:rect b="b" l="l" r="r" t="t"/>
              <a:pathLst>
                <a:path extrusionOk="0" h="4966" w="7976">
                  <a:moveTo>
                    <a:pt x="1216" y="1"/>
                  </a:moveTo>
                  <a:cubicBezTo>
                    <a:pt x="477" y="6"/>
                    <a:pt x="0" y="2006"/>
                    <a:pt x="123" y="2488"/>
                  </a:cubicBezTo>
                  <a:cubicBezTo>
                    <a:pt x="288" y="3135"/>
                    <a:pt x="1868" y="3443"/>
                    <a:pt x="2495" y="3554"/>
                  </a:cubicBezTo>
                  <a:cubicBezTo>
                    <a:pt x="3252" y="3685"/>
                    <a:pt x="4353" y="4646"/>
                    <a:pt x="6088" y="4938"/>
                  </a:cubicBezTo>
                  <a:cubicBezTo>
                    <a:pt x="6196" y="4957"/>
                    <a:pt x="6303" y="4965"/>
                    <a:pt x="6408" y="4965"/>
                  </a:cubicBezTo>
                  <a:cubicBezTo>
                    <a:pt x="7261" y="4965"/>
                    <a:pt x="7976" y="4409"/>
                    <a:pt x="7522" y="3967"/>
                  </a:cubicBezTo>
                  <a:cubicBezTo>
                    <a:pt x="7130" y="3583"/>
                    <a:pt x="6491" y="3122"/>
                    <a:pt x="5921" y="2776"/>
                  </a:cubicBezTo>
                  <a:cubicBezTo>
                    <a:pt x="4612" y="1984"/>
                    <a:pt x="4647" y="1746"/>
                    <a:pt x="3589" y="790"/>
                  </a:cubicBezTo>
                  <a:cubicBezTo>
                    <a:pt x="2654" y="736"/>
                    <a:pt x="1987" y="462"/>
                    <a:pt x="1603" y="255"/>
                  </a:cubicBezTo>
                  <a:cubicBezTo>
                    <a:pt x="1346" y="112"/>
                    <a:pt x="1216" y="1"/>
                    <a:pt x="12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8"/>
            <p:cNvSpPr/>
            <p:nvPr/>
          </p:nvSpPr>
          <p:spPr>
            <a:xfrm>
              <a:off x="3944405" y="2919708"/>
              <a:ext cx="379540" cy="300047"/>
            </a:xfrm>
            <a:custGeom>
              <a:rect b="b" l="l" r="r" t="t"/>
              <a:pathLst>
                <a:path extrusionOk="0" h="17940" w="22693">
                  <a:moveTo>
                    <a:pt x="22209" y="0"/>
                  </a:moveTo>
                  <a:cubicBezTo>
                    <a:pt x="20109" y="364"/>
                    <a:pt x="18813" y="2220"/>
                    <a:pt x="17378" y="4390"/>
                  </a:cubicBezTo>
                  <a:cubicBezTo>
                    <a:pt x="16070" y="6364"/>
                    <a:pt x="11322" y="12685"/>
                    <a:pt x="11322" y="12685"/>
                  </a:cubicBezTo>
                  <a:lnTo>
                    <a:pt x="1595" y="3988"/>
                  </a:lnTo>
                  <a:lnTo>
                    <a:pt x="1" y="5884"/>
                  </a:lnTo>
                  <a:cubicBezTo>
                    <a:pt x="1" y="5884"/>
                    <a:pt x="8927" y="17940"/>
                    <a:pt x="11220" y="17940"/>
                  </a:cubicBezTo>
                  <a:cubicBezTo>
                    <a:pt x="11259" y="17940"/>
                    <a:pt x="11296" y="17936"/>
                    <a:pt x="11331" y="17929"/>
                  </a:cubicBezTo>
                  <a:cubicBezTo>
                    <a:pt x="13148" y="17561"/>
                    <a:pt x="18859" y="10478"/>
                    <a:pt x="21793" y="8283"/>
                  </a:cubicBezTo>
                  <a:cubicBezTo>
                    <a:pt x="22046" y="8095"/>
                    <a:pt x="22692" y="299"/>
                    <a:pt x="22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8"/>
            <p:cNvSpPr/>
            <p:nvPr/>
          </p:nvSpPr>
          <p:spPr>
            <a:xfrm>
              <a:off x="4196016" y="2913922"/>
              <a:ext cx="196151" cy="191100"/>
            </a:xfrm>
            <a:custGeom>
              <a:rect b="b" l="l" r="r" t="t"/>
              <a:pathLst>
                <a:path extrusionOk="0" h="11426" w="11728">
                  <a:moveTo>
                    <a:pt x="7884" y="1"/>
                  </a:moveTo>
                  <a:cubicBezTo>
                    <a:pt x="7884" y="1"/>
                    <a:pt x="5896" y="27"/>
                    <a:pt x="5042" y="730"/>
                  </a:cubicBezTo>
                  <a:cubicBezTo>
                    <a:pt x="4188" y="1434"/>
                    <a:pt x="105" y="7904"/>
                    <a:pt x="105" y="7904"/>
                  </a:cubicBezTo>
                  <a:cubicBezTo>
                    <a:pt x="105" y="7904"/>
                    <a:pt x="0" y="9127"/>
                    <a:pt x="1179" y="10152"/>
                  </a:cubicBezTo>
                  <a:cubicBezTo>
                    <a:pt x="2439" y="11248"/>
                    <a:pt x="4119" y="11425"/>
                    <a:pt x="4119" y="11425"/>
                  </a:cubicBezTo>
                  <a:cubicBezTo>
                    <a:pt x="4119" y="11425"/>
                    <a:pt x="6168" y="9386"/>
                    <a:pt x="7323" y="8458"/>
                  </a:cubicBezTo>
                  <a:cubicBezTo>
                    <a:pt x="7444" y="8361"/>
                    <a:pt x="7547" y="8320"/>
                    <a:pt x="7634" y="8320"/>
                  </a:cubicBezTo>
                  <a:cubicBezTo>
                    <a:pt x="8066" y="8320"/>
                    <a:pt x="8115" y="9310"/>
                    <a:pt x="8115" y="9310"/>
                  </a:cubicBezTo>
                  <a:lnTo>
                    <a:pt x="11727" y="5784"/>
                  </a:lnTo>
                  <a:lnTo>
                    <a:pt x="78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8"/>
            <p:cNvSpPr/>
            <p:nvPr/>
          </p:nvSpPr>
          <p:spPr>
            <a:xfrm>
              <a:off x="4272282" y="2622020"/>
              <a:ext cx="284459" cy="297688"/>
            </a:xfrm>
            <a:custGeom>
              <a:rect b="b" l="l" r="r" t="t"/>
              <a:pathLst>
                <a:path extrusionOk="0" h="17799" w="17008">
                  <a:moveTo>
                    <a:pt x="9728" y="0"/>
                  </a:moveTo>
                  <a:cubicBezTo>
                    <a:pt x="7920" y="0"/>
                    <a:pt x="5978" y="750"/>
                    <a:pt x="4781" y="1751"/>
                  </a:cubicBezTo>
                  <a:cubicBezTo>
                    <a:pt x="3571" y="2763"/>
                    <a:pt x="3123" y="4259"/>
                    <a:pt x="2786" y="5830"/>
                  </a:cubicBezTo>
                  <a:cubicBezTo>
                    <a:pt x="2589" y="6749"/>
                    <a:pt x="2643" y="7700"/>
                    <a:pt x="2596" y="8639"/>
                  </a:cubicBezTo>
                  <a:cubicBezTo>
                    <a:pt x="2547" y="9578"/>
                    <a:pt x="2379" y="10554"/>
                    <a:pt x="1808" y="11300"/>
                  </a:cubicBezTo>
                  <a:cubicBezTo>
                    <a:pt x="1396" y="11841"/>
                    <a:pt x="794" y="12234"/>
                    <a:pt x="472" y="12833"/>
                  </a:cubicBezTo>
                  <a:cubicBezTo>
                    <a:pt x="0" y="13719"/>
                    <a:pt x="161" y="15121"/>
                    <a:pt x="500" y="16034"/>
                  </a:cubicBezTo>
                  <a:cubicBezTo>
                    <a:pt x="735" y="16668"/>
                    <a:pt x="1247" y="17019"/>
                    <a:pt x="1805" y="17351"/>
                  </a:cubicBezTo>
                  <a:cubicBezTo>
                    <a:pt x="1910" y="17413"/>
                    <a:pt x="2015" y="17475"/>
                    <a:pt x="2124" y="17532"/>
                  </a:cubicBezTo>
                  <a:cubicBezTo>
                    <a:pt x="2402" y="17681"/>
                    <a:pt x="2696" y="17799"/>
                    <a:pt x="2998" y="17799"/>
                  </a:cubicBezTo>
                  <a:cubicBezTo>
                    <a:pt x="3059" y="17799"/>
                    <a:pt x="3120" y="17794"/>
                    <a:pt x="3181" y="17784"/>
                  </a:cubicBezTo>
                  <a:cubicBezTo>
                    <a:pt x="3574" y="17718"/>
                    <a:pt x="3893" y="17441"/>
                    <a:pt x="4263" y="17297"/>
                  </a:cubicBezTo>
                  <a:cubicBezTo>
                    <a:pt x="4490" y="17209"/>
                    <a:pt x="4729" y="17173"/>
                    <a:pt x="4970" y="17173"/>
                  </a:cubicBezTo>
                  <a:cubicBezTo>
                    <a:pt x="5378" y="17173"/>
                    <a:pt x="5795" y="17274"/>
                    <a:pt x="6189" y="17391"/>
                  </a:cubicBezTo>
                  <a:cubicBezTo>
                    <a:pt x="6729" y="17552"/>
                    <a:pt x="7279" y="17743"/>
                    <a:pt x="7836" y="17743"/>
                  </a:cubicBezTo>
                  <a:cubicBezTo>
                    <a:pt x="7927" y="17743"/>
                    <a:pt x="8019" y="17738"/>
                    <a:pt x="8110" y="17727"/>
                  </a:cubicBezTo>
                  <a:cubicBezTo>
                    <a:pt x="8761" y="17647"/>
                    <a:pt x="9416" y="17134"/>
                    <a:pt x="9393" y="16481"/>
                  </a:cubicBezTo>
                  <a:cubicBezTo>
                    <a:pt x="9371" y="15764"/>
                    <a:pt x="8744" y="15975"/>
                    <a:pt x="8349" y="15697"/>
                  </a:cubicBezTo>
                  <a:cubicBezTo>
                    <a:pt x="7919" y="15396"/>
                    <a:pt x="7911" y="14484"/>
                    <a:pt x="7921" y="14025"/>
                  </a:cubicBezTo>
                  <a:cubicBezTo>
                    <a:pt x="7933" y="13445"/>
                    <a:pt x="8314" y="12589"/>
                    <a:pt x="7966" y="12077"/>
                  </a:cubicBezTo>
                  <a:lnTo>
                    <a:pt x="7966" y="12077"/>
                  </a:lnTo>
                  <a:cubicBezTo>
                    <a:pt x="7852" y="12186"/>
                    <a:pt x="7730" y="12234"/>
                    <a:pt x="7610" y="12234"/>
                  </a:cubicBezTo>
                  <a:cubicBezTo>
                    <a:pt x="7224" y="12234"/>
                    <a:pt x="6841" y="11746"/>
                    <a:pt x="6679" y="11217"/>
                  </a:cubicBezTo>
                  <a:cubicBezTo>
                    <a:pt x="6558" y="10816"/>
                    <a:pt x="6418" y="10395"/>
                    <a:pt x="6499" y="9997"/>
                  </a:cubicBezTo>
                  <a:cubicBezTo>
                    <a:pt x="6566" y="9666"/>
                    <a:pt x="6689" y="9329"/>
                    <a:pt x="6944" y="9108"/>
                  </a:cubicBezTo>
                  <a:cubicBezTo>
                    <a:pt x="7090" y="8983"/>
                    <a:pt x="7287" y="8910"/>
                    <a:pt x="7477" y="8910"/>
                  </a:cubicBezTo>
                  <a:cubicBezTo>
                    <a:pt x="7622" y="8910"/>
                    <a:pt x="7762" y="8953"/>
                    <a:pt x="7872" y="9048"/>
                  </a:cubicBezTo>
                  <a:cubicBezTo>
                    <a:pt x="8138" y="9278"/>
                    <a:pt x="8170" y="9735"/>
                    <a:pt x="8491" y="9876"/>
                  </a:cubicBezTo>
                  <a:lnTo>
                    <a:pt x="8529" y="8854"/>
                  </a:lnTo>
                  <a:cubicBezTo>
                    <a:pt x="8534" y="8736"/>
                    <a:pt x="8539" y="8613"/>
                    <a:pt x="8600" y="8509"/>
                  </a:cubicBezTo>
                  <a:cubicBezTo>
                    <a:pt x="8663" y="8403"/>
                    <a:pt x="8771" y="8336"/>
                    <a:pt x="8878" y="8279"/>
                  </a:cubicBezTo>
                  <a:cubicBezTo>
                    <a:pt x="9526" y="7928"/>
                    <a:pt x="10371" y="7974"/>
                    <a:pt x="10918" y="7434"/>
                  </a:cubicBezTo>
                  <a:cubicBezTo>
                    <a:pt x="11257" y="7097"/>
                    <a:pt x="11219" y="6596"/>
                    <a:pt x="11510" y="6237"/>
                  </a:cubicBezTo>
                  <a:cubicBezTo>
                    <a:pt x="11758" y="5928"/>
                    <a:pt x="12129" y="5716"/>
                    <a:pt x="12525" y="5673"/>
                  </a:cubicBezTo>
                  <a:cubicBezTo>
                    <a:pt x="12585" y="5666"/>
                    <a:pt x="12645" y="5663"/>
                    <a:pt x="12705" y="5663"/>
                  </a:cubicBezTo>
                  <a:cubicBezTo>
                    <a:pt x="13425" y="5663"/>
                    <a:pt x="14059" y="6107"/>
                    <a:pt x="14805" y="6107"/>
                  </a:cubicBezTo>
                  <a:cubicBezTo>
                    <a:pt x="14817" y="6107"/>
                    <a:pt x="14829" y="6107"/>
                    <a:pt x="14841" y="6107"/>
                  </a:cubicBezTo>
                  <a:cubicBezTo>
                    <a:pt x="15098" y="6101"/>
                    <a:pt x="15362" y="6064"/>
                    <a:pt x="15587" y="5938"/>
                  </a:cubicBezTo>
                  <a:cubicBezTo>
                    <a:pt x="16127" y="5643"/>
                    <a:pt x="16843" y="4645"/>
                    <a:pt x="16910" y="4015"/>
                  </a:cubicBezTo>
                  <a:cubicBezTo>
                    <a:pt x="17007" y="3104"/>
                    <a:pt x="16167" y="2539"/>
                    <a:pt x="15473" y="2138"/>
                  </a:cubicBezTo>
                  <a:cubicBezTo>
                    <a:pt x="14846" y="1777"/>
                    <a:pt x="14394" y="1687"/>
                    <a:pt x="13699" y="1620"/>
                  </a:cubicBezTo>
                  <a:cubicBezTo>
                    <a:pt x="13180" y="1570"/>
                    <a:pt x="13104" y="1306"/>
                    <a:pt x="12720" y="978"/>
                  </a:cubicBezTo>
                  <a:cubicBezTo>
                    <a:pt x="11912" y="287"/>
                    <a:pt x="10846" y="0"/>
                    <a:pt x="97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8"/>
            <p:cNvSpPr/>
            <p:nvPr/>
          </p:nvSpPr>
          <p:spPr>
            <a:xfrm>
              <a:off x="3867872" y="2926532"/>
              <a:ext cx="144320" cy="121708"/>
            </a:xfrm>
            <a:custGeom>
              <a:rect b="b" l="l" r="r" t="t"/>
              <a:pathLst>
                <a:path extrusionOk="0" h="7277" w="8629">
                  <a:moveTo>
                    <a:pt x="3598" y="0"/>
                  </a:moveTo>
                  <a:cubicBezTo>
                    <a:pt x="3532" y="0"/>
                    <a:pt x="3443" y="12"/>
                    <a:pt x="3315" y="36"/>
                  </a:cubicBezTo>
                  <a:cubicBezTo>
                    <a:pt x="2388" y="215"/>
                    <a:pt x="1950" y="1124"/>
                    <a:pt x="1579" y="1833"/>
                  </a:cubicBezTo>
                  <a:cubicBezTo>
                    <a:pt x="0" y="4858"/>
                    <a:pt x="4324" y="5432"/>
                    <a:pt x="4477" y="5438"/>
                  </a:cubicBezTo>
                  <a:cubicBezTo>
                    <a:pt x="4792" y="5451"/>
                    <a:pt x="6401" y="7276"/>
                    <a:pt x="6401" y="7276"/>
                  </a:cubicBezTo>
                  <a:lnTo>
                    <a:pt x="8629" y="5789"/>
                  </a:lnTo>
                  <a:cubicBezTo>
                    <a:pt x="8629" y="5789"/>
                    <a:pt x="6342" y="3957"/>
                    <a:pt x="6185" y="3454"/>
                  </a:cubicBezTo>
                  <a:cubicBezTo>
                    <a:pt x="6030" y="2953"/>
                    <a:pt x="5997" y="2417"/>
                    <a:pt x="5807" y="1926"/>
                  </a:cubicBezTo>
                  <a:cubicBezTo>
                    <a:pt x="5533" y="1209"/>
                    <a:pt x="4931" y="638"/>
                    <a:pt x="4222" y="347"/>
                  </a:cubicBezTo>
                  <a:cubicBezTo>
                    <a:pt x="3767" y="161"/>
                    <a:pt x="3849" y="0"/>
                    <a:pt x="3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8"/>
            <p:cNvSpPr/>
            <p:nvPr/>
          </p:nvSpPr>
          <p:spPr>
            <a:xfrm>
              <a:off x="3887172" y="2898484"/>
              <a:ext cx="98142" cy="119149"/>
            </a:xfrm>
            <a:custGeom>
              <a:rect b="b" l="l" r="r" t="t"/>
              <a:pathLst>
                <a:path extrusionOk="0" h="7124" w="5868">
                  <a:moveTo>
                    <a:pt x="3828" y="1"/>
                  </a:moveTo>
                  <a:lnTo>
                    <a:pt x="136" y="5404"/>
                  </a:lnTo>
                  <a:cubicBezTo>
                    <a:pt x="1" y="5602"/>
                    <a:pt x="54" y="5873"/>
                    <a:pt x="253" y="6006"/>
                  </a:cubicBezTo>
                  <a:lnTo>
                    <a:pt x="1819" y="7051"/>
                  </a:lnTo>
                  <a:cubicBezTo>
                    <a:pt x="1893" y="7100"/>
                    <a:pt x="1976" y="7123"/>
                    <a:pt x="2058" y="7123"/>
                  </a:cubicBezTo>
                  <a:cubicBezTo>
                    <a:pt x="2205" y="7123"/>
                    <a:pt x="2348" y="7049"/>
                    <a:pt x="2428" y="6914"/>
                  </a:cubicBezTo>
                  <a:lnTo>
                    <a:pt x="5868" y="1149"/>
                  </a:lnTo>
                  <a:lnTo>
                    <a:pt x="38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8"/>
            <p:cNvSpPr/>
            <p:nvPr/>
          </p:nvSpPr>
          <p:spPr>
            <a:xfrm>
              <a:off x="3782775" y="2736887"/>
              <a:ext cx="60544" cy="63639"/>
            </a:xfrm>
            <a:custGeom>
              <a:rect b="b" l="l" r="r" t="t"/>
              <a:pathLst>
                <a:path extrusionOk="0" h="3805" w="3620">
                  <a:moveTo>
                    <a:pt x="2219" y="0"/>
                  </a:moveTo>
                  <a:cubicBezTo>
                    <a:pt x="1622" y="0"/>
                    <a:pt x="1001" y="323"/>
                    <a:pt x="603" y="903"/>
                  </a:cubicBezTo>
                  <a:cubicBezTo>
                    <a:pt x="0" y="1781"/>
                    <a:pt x="135" y="2914"/>
                    <a:pt x="901" y="3436"/>
                  </a:cubicBezTo>
                  <a:lnTo>
                    <a:pt x="1440" y="3804"/>
                  </a:lnTo>
                  <a:lnTo>
                    <a:pt x="3620" y="629"/>
                  </a:lnTo>
                  <a:lnTo>
                    <a:pt x="3080" y="261"/>
                  </a:lnTo>
                  <a:cubicBezTo>
                    <a:pt x="2821" y="84"/>
                    <a:pt x="2523" y="0"/>
                    <a:pt x="2219"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8"/>
            <p:cNvSpPr/>
            <p:nvPr/>
          </p:nvSpPr>
          <p:spPr>
            <a:xfrm>
              <a:off x="3764511" y="2682280"/>
              <a:ext cx="205952" cy="202289"/>
            </a:xfrm>
            <a:custGeom>
              <a:rect b="b" l="l" r="r" t="t"/>
              <a:pathLst>
                <a:path extrusionOk="0" h="12095" w="12314">
                  <a:moveTo>
                    <a:pt x="7255" y="1"/>
                  </a:moveTo>
                  <a:lnTo>
                    <a:pt x="1" y="10573"/>
                  </a:lnTo>
                  <a:lnTo>
                    <a:pt x="10023" y="12094"/>
                  </a:lnTo>
                  <a:lnTo>
                    <a:pt x="12314" y="8758"/>
                  </a:lnTo>
                  <a:lnTo>
                    <a:pt x="7255" y="1"/>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8"/>
            <p:cNvSpPr/>
            <p:nvPr/>
          </p:nvSpPr>
          <p:spPr>
            <a:xfrm>
              <a:off x="3990583" y="2875002"/>
              <a:ext cx="53353" cy="53185"/>
            </a:xfrm>
            <a:custGeom>
              <a:rect b="b" l="l" r="r" t="t"/>
              <a:pathLst>
                <a:path extrusionOk="0" h="3180" w="3190">
                  <a:moveTo>
                    <a:pt x="1958" y="1"/>
                  </a:moveTo>
                  <a:cubicBezTo>
                    <a:pt x="1541" y="1"/>
                    <a:pt x="1107" y="226"/>
                    <a:pt x="828" y="633"/>
                  </a:cubicBezTo>
                  <a:lnTo>
                    <a:pt x="421" y="1225"/>
                  </a:lnTo>
                  <a:cubicBezTo>
                    <a:pt x="0" y="1838"/>
                    <a:pt x="93" y="2632"/>
                    <a:pt x="629" y="2997"/>
                  </a:cubicBezTo>
                  <a:cubicBezTo>
                    <a:pt x="811" y="3121"/>
                    <a:pt x="1020" y="3180"/>
                    <a:pt x="1233" y="3180"/>
                  </a:cubicBezTo>
                  <a:cubicBezTo>
                    <a:pt x="1650" y="3180"/>
                    <a:pt x="2083" y="2954"/>
                    <a:pt x="2362" y="2549"/>
                  </a:cubicBezTo>
                  <a:lnTo>
                    <a:pt x="2769" y="1955"/>
                  </a:lnTo>
                  <a:cubicBezTo>
                    <a:pt x="3190" y="1342"/>
                    <a:pt x="3097" y="550"/>
                    <a:pt x="2560" y="183"/>
                  </a:cubicBezTo>
                  <a:cubicBezTo>
                    <a:pt x="2379" y="60"/>
                    <a:pt x="2171" y="1"/>
                    <a:pt x="1958" y="1"/>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8"/>
            <p:cNvSpPr/>
            <p:nvPr/>
          </p:nvSpPr>
          <p:spPr>
            <a:xfrm>
              <a:off x="3990583" y="2883449"/>
              <a:ext cx="47716" cy="44739"/>
            </a:xfrm>
            <a:custGeom>
              <a:rect b="b" l="l" r="r" t="t"/>
              <a:pathLst>
                <a:path extrusionOk="0" h="2675" w="2853">
                  <a:moveTo>
                    <a:pt x="928" y="1"/>
                  </a:moveTo>
                  <a:cubicBezTo>
                    <a:pt x="892" y="40"/>
                    <a:pt x="858" y="83"/>
                    <a:pt x="828" y="128"/>
                  </a:cubicBezTo>
                  <a:lnTo>
                    <a:pt x="421" y="720"/>
                  </a:lnTo>
                  <a:cubicBezTo>
                    <a:pt x="0" y="1335"/>
                    <a:pt x="94" y="2127"/>
                    <a:pt x="631" y="2492"/>
                  </a:cubicBezTo>
                  <a:cubicBezTo>
                    <a:pt x="812" y="2616"/>
                    <a:pt x="1021" y="2675"/>
                    <a:pt x="1234" y="2675"/>
                  </a:cubicBezTo>
                  <a:cubicBezTo>
                    <a:pt x="1650" y="2675"/>
                    <a:pt x="2084" y="2450"/>
                    <a:pt x="2363" y="2043"/>
                  </a:cubicBezTo>
                  <a:lnTo>
                    <a:pt x="2770" y="1452"/>
                  </a:lnTo>
                  <a:cubicBezTo>
                    <a:pt x="2800" y="1406"/>
                    <a:pt x="2827" y="1361"/>
                    <a:pt x="2853" y="1312"/>
                  </a:cubicBezTo>
                  <a:lnTo>
                    <a:pt x="2853" y="1312"/>
                  </a:lnTo>
                  <a:cubicBezTo>
                    <a:pt x="2578" y="1636"/>
                    <a:pt x="2195" y="1814"/>
                    <a:pt x="1825" y="1814"/>
                  </a:cubicBezTo>
                  <a:cubicBezTo>
                    <a:pt x="1612" y="1814"/>
                    <a:pt x="1403" y="1755"/>
                    <a:pt x="1222" y="1632"/>
                  </a:cubicBezTo>
                  <a:cubicBezTo>
                    <a:pt x="725" y="1292"/>
                    <a:pt x="608" y="587"/>
                    <a:pt x="928" y="1"/>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8"/>
            <p:cNvSpPr/>
            <p:nvPr/>
          </p:nvSpPr>
          <p:spPr>
            <a:xfrm>
              <a:off x="3752871" y="2673433"/>
              <a:ext cx="142346" cy="192973"/>
            </a:xfrm>
            <a:custGeom>
              <a:rect b="b" l="l" r="r" t="t"/>
              <a:pathLst>
                <a:path extrusionOk="0" h="11538" w="8511">
                  <a:moveTo>
                    <a:pt x="7786" y="0"/>
                  </a:moveTo>
                  <a:cubicBezTo>
                    <a:pt x="7541" y="0"/>
                    <a:pt x="7286" y="132"/>
                    <a:pt x="7123" y="370"/>
                  </a:cubicBezTo>
                  <a:lnTo>
                    <a:pt x="247" y="10391"/>
                  </a:lnTo>
                  <a:cubicBezTo>
                    <a:pt x="0" y="10751"/>
                    <a:pt x="56" y="11216"/>
                    <a:pt x="370" y="11430"/>
                  </a:cubicBezTo>
                  <a:cubicBezTo>
                    <a:pt x="477" y="11503"/>
                    <a:pt x="600" y="11537"/>
                    <a:pt x="725" y="11537"/>
                  </a:cubicBezTo>
                  <a:cubicBezTo>
                    <a:pt x="970" y="11537"/>
                    <a:pt x="1224" y="11405"/>
                    <a:pt x="1387" y="11168"/>
                  </a:cubicBezTo>
                  <a:lnTo>
                    <a:pt x="8262" y="1148"/>
                  </a:lnTo>
                  <a:cubicBezTo>
                    <a:pt x="8510" y="788"/>
                    <a:pt x="8455" y="321"/>
                    <a:pt x="8141" y="107"/>
                  </a:cubicBezTo>
                  <a:cubicBezTo>
                    <a:pt x="8034" y="35"/>
                    <a:pt x="7911" y="0"/>
                    <a:pt x="77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8"/>
            <p:cNvSpPr/>
            <p:nvPr/>
          </p:nvSpPr>
          <p:spPr>
            <a:xfrm>
              <a:off x="3752871" y="2678417"/>
              <a:ext cx="141527" cy="188006"/>
            </a:xfrm>
            <a:custGeom>
              <a:rect b="b" l="l" r="r" t="t"/>
              <a:pathLst>
                <a:path extrusionOk="0" h="11241" w="8462">
                  <a:moveTo>
                    <a:pt x="8316" y="0"/>
                  </a:moveTo>
                  <a:lnTo>
                    <a:pt x="2591" y="8345"/>
                  </a:lnTo>
                  <a:cubicBezTo>
                    <a:pt x="2427" y="8583"/>
                    <a:pt x="2173" y="8715"/>
                    <a:pt x="1928" y="8715"/>
                  </a:cubicBezTo>
                  <a:cubicBezTo>
                    <a:pt x="1803" y="8715"/>
                    <a:pt x="1680" y="8680"/>
                    <a:pt x="1573" y="8608"/>
                  </a:cubicBezTo>
                  <a:cubicBezTo>
                    <a:pt x="1502" y="8558"/>
                    <a:pt x="1442" y="8492"/>
                    <a:pt x="1397" y="8416"/>
                  </a:cubicBezTo>
                  <a:lnTo>
                    <a:pt x="247" y="10093"/>
                  </a:lnTo>
                  <a:cubicBezTo>
                    <a:pt x="0" y="10453"/>
                    <a:pt x="56" y="10918"/>
                    <a:pt x="370" y="11134"/>
                  </a:cubicBezTo>
                  <a:cubicBezTo>
                    <a:pt x="476" y="11206"/>
                    <a:pt x="599" y="11240"/>
                    <a:pt x="724" y="11240"/>
                  </a:cubicBezTo>
                  <a:cubicBezTo>
                    <a:pt x="969" y="11240"/>
                    <a:pt x="1224" y="11108"/>
                    <a:pt x="1387" y="10870"/>
                  </a:cubicBezTo>
                  <a:lnTo>
                    <a:pt x="8262" y="850"/>
                  </a:lnTo>
                  <a:cubicBezTo>
                    <a:pt x="8452" y="574"/>
                    <a:pt x="8462" y="239"/>
                    <a:pt x="83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58"/>
            <p:cNvSpPr/>
            <p:nvPr/>
          </p:nvSpPr>
          <p:spPr>
            <a:xfrm>
              <a:off x="3928165" y="2826416"/>
              <a:ext cx="104749" cy="100333"/>
            </a:xfrm>
            <a:custGeom>
              <a:rect b="b" l="l" r="r" t="t"/>
              <a:pathLst>
                <a:path extrusionOk="0" h="5999" w="6263">
                  <a:moveTo>
                    <a:pt x="3412" y="1"/>
                  </a:moveTo>
                  <a:cubicBezTo>
                    <a:pt x="2667" y="1"/>
                    <a:pt x="1893" y="403"/>
                    <a:pt x="1396" y="1127"/>
                  </a:cubicBezTo>
                  <a:lnTo>
                    <a:pt x="751" y="2066"/>
                  </a:lnTo>
                  <a:cubicBezTo>
                    <a:pt x="0" y="3161"/>
                    <a:pt x="167" y="4578"/>
                    <a:pt x="1125" y="5230"/>
                  </a:cubicBezTo>
                  <a:lnTo>
                    <a:pt x="1773" y="5673"/>
                  </a:lnTo>
                  <a:cubicBezTo>
                    <a:pt x="2097" y="5893"/>
                    <a:pt x="2469" y="5998"/>
                    <a:pt x="2850" y="5998"/>
                  </a:cubicBezTo>
                  <a:cubicBezTo>
                    <a:pt x="3595" y="5998"/>
                    <a:pt x="4370" y="5596"/>
                    <a:pt x="4867" y="4872"/>
                  </a:cubicBezTo>
                  <a:lnTo>
                    <a:pt x="5512" y="3933"/>
                  </a:lnTo>
                  <a:cubicBezTo>
                    <a:pt x="6262" y="2838"/>
                    <a:pt x="6095" y="1421"/>
                    <a:pt x="5138" y="769"/>
                  </a:cubicBezTo>
                  <a:lnTo>
                    <a:pt x="4490" y="327"/>
                  </a:lnTo>
                  <a:cubicBezTo>
                    <a:pt x="4166" y="106"/>
                    <a:pt x="3793" y="1"/>
                    <a:pt x="34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58"/>
            <p:cNvSpPr/>
            <p:nvPr/>
          </p:nvSpPr>
          <p:spPr>
            <a:xfrm>
              <a:off x="3921208" y="2860100"/>
              <a:ext cx="88960" cy="76417"/>
            </a:xfrm>
            <a:custGeom>
              <a:rect b="b" l="l" r="r" t="t"/>
              <a:pathLst>
                <a:path extrusionOk="0" h="4569" w="5319">
                  <a:moveTo>
                    <a:pt x="5318" y="2807"/>
                  </a:moveTo>
                  <a:lnTo>
                    <a:pt x="5318" y="2807"/>
                  </a:lnTo>
                  <a:lnTo>
                    <a:pt x="5318" y="2807"/>
                  </a:lnTo>
                  <a:cubicBezTo>
                    <a:pt x="5318" y="2807"/>
                    <a:pt x="5318" y="2807"/>
                    <a:pt x="5318" y="2807"/>
                  </a:cubicBezTo>
                  <a:close/>
                  <a:moveTo>
                    <a:pt x="1202" y="1"/>
                  </a:moveTo>
                  <a:lnTo>
                    <a:pt x="238" y="1408"/>
                  </a:lnTo>
                  <a:cubicBezTo>
                    <a:pt x="1" y="1753"/>
                    <a:pt x="52" y="2203"/>
                    <a:pt x="356" y="2410"/>
                  </a:cubicBezTo>
                  <a:lnTo>
                    <a:pt x="3373" y="4466"/>
                  </a:lnTo>
                  <a:cubicBezTo>
                    <a:pt x="3476" y="4536"/>
                    <a:pt x="3594" y="4569"/>
                    <a:pt x="3714" y="4569"/>
                  </a:cubicBezTo>
                  <a:cubicBezTo>
                    <a:pt x="3950" y="4569"/>
                    <a:pt x="4196" y="4442"/>
                    <a:pt x="4354" y="4212"/>
                  </a:cubicBezTo>
                  <a:lnTo>
                    <a:pt x="5318" y="2807"/>
                  </a:lnTo>
                  <a:lnTo>
                    <a:pt x="5318" y="2807"/>
                  </a:lnTo>
                  <a:cubicBezTo>
                    <a:pt x="5161" y="3035"/>
                    <a:pt x="4916" y="3162"/>
                    <a:pt x="4680" y="3162"/>
                  </a:cubicBezTo>
                  <a:cubicBezTo>
                    <a:pt x="4560" y="3162"/>
                    <a:pt x="4442" y="3129"/>
                    <a:pt x="4339" y="3059"/>
                  </a:cubicBezTo>
                  <a:lnTo>
                    <a:pt x="1321" y="1003"/>
                  </a:lnTo>
                  <a:cubicBezTo>
                    <a:pt x="1017" y="796"/>
                    <a:pt x="966" y="348"/>
                    <a:pt x="1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8"/>
            <p:cNvSpPr/>
            <p:nvPr/>
          </p:nvSpPr>
          <p:spPr>
            <a:xfrm>
              <a:off x="3894916" y="2921180"/>
              <a:ext cx="51446" cy="68054"/>
            </a:xfrm>
            <a:custGeom>
              <a:rect b="b" l="l" r="r" t="t"/>
              <a:pathLst>
                <a:path extrusionOk="0" h="4069" w="3076">
                  <a:moveTo>
                    <a:pt x="1720" y="1"/>
                  </a:moveTo>
                  <a:cubicBezTo>
                    <a:pt x="1671" y="1"/>
                    <a:pt x="1623" y="6"/>
                    <a:pt x="1577" y="18"/>
                  </a:cubicBezTo>
                  <a:cubicBezTo>
                    <a:pt x="1436" y="55"/>
                    <a:pt x="1334" y="149"/>
                    <a:pt x="1237" y="242"/>
                  </a:cubicBezTo>
                  <a:cubicBezTo>
                    <a:pt x="1038" y="433"/>
                    <a:pt x="841" y="627"/>
                    <a:pt x="677" y="847"/>
                  </a:cubicBezTo>
                  <a:cubicBezTo>
                    <a:pt x="197" y="1484"/>
                    <a:pt x="0" y="2323"/>
                    <a:pt x="126" y="3203"/>
                  </a:cubicBezTo>
                  <a:lnTo>
                    <a:pt x="805" y="3808"/>
                  </a:lnTo>
                  <a:cubicBezTo>
                    <a:pt x="972" y="3913"/>
                    <a:pt x="1152" y="3993"/>
                    <a:pt x="1340" y="4047"/>
                  </a:cubicBezTo>
                  <a:cubicBezTo>
                    <a:pt x="1381" y="4058"/>
                    <a:pt x="1424" y="4069"/>
                    <a:pt x="1464" y="4069"/>
                  </a:cubicBezTo>
                  <a:cubicBezTo>
                    <a:pt x="1474" y="4069"/>
                    <a:pt x="1483" y="4068"/>
                    <a:pt x="1493" y="4067"/>
                  </a:cubicBezTo>
                  <a:cubicBezTo>
                    <a:pt x="1556" y="4060"/>
                    <a:pt x="1601" y="4018"/>
                    <a:pt x="1637" y="3975"/>
                  </a:cubicBezTo>
                  <a:cubicBezTo>
                    <a:pt x="1787" y="3804"/>
                    <a:pt x="1851" y="3567"/>
                    <a:pt x="1820" y="3316"/>
                  </a:cubicBezTo>
                  <a:cubicBezTo>
                    <a:pt x="1815" y="3280"/>
                    <a:pt x="1808" y="3243"/>
                    <a:pt x="1821" y="3213"/>
                  </a:cubicBezTo>
                  <a:cubicBezTo>
                    <a:pt x="1839" y="3173"/>
                    <a:pt x="1881" y="3160"/>
                    <a:pt x="1932" y="3160"/>
                  </a:cubicBezTo>
                  <a:cubicBezTo>
                    <a:pt x="1995" y="3160"/>
                    <a:pt x="2072" y="3179"/>
                    <a:pt x="2137" y="3189"/>
                  </a:cubicBezTo>
                  <a:cubicBezTo>
                    <a:pt x="2165" y="3193"/>
                    <a:pt x="2192" y="3196"/>
                    <a:pt x="2218" y="3196"/>
                  </a:cubicBezTo>
                  <a:cubicBezTo>
                    <a:pt x="2468" y="3196"/>
                    <a:pt x="2647" y="3010"/>
                    <a:pt x="2675" y="2787"/>
                  </a:cubicBezTo>
                  <a:cubicBezTo>
                    <a:pt x="2706" y="2538"/>
                    <a:pt x="2589" y="2260"/>
                    <a:pt x="2443" y="2005"/>
                  </a:cubicBezTo>
                  <a:cubicBezTo>
                    <a:pt x="2408" y="1942"/>
                    <a:pt x="2369" y="1873"/>
                    <a:pt x="2388" y="1818"/>
                  </a:cubicBezTo>
                  <a:cubicBezTo>
                    <a:pt x="2399" y="1780"/>
                    <a:pt x="2435" y="1759"/>
                    <a:pt x="2468" y="1738"/>
                  </a:cubicBezTo>
                  <a:cubicBezTo>
                    <a:pt x="2792" y="1534"/>
                    <a:pt x="3076" y="1191"/>
                    <a:pt x="2909" y="780"/>
                  </a:cubicBezTo>
                  <a:cubicBezTo>
                    <a:pt x="2809" y="535"/>
                    <a:pt x="2563" y="326"/>
                    <a:pt x="2308" y="184"/>
                  </a:cubicBezTo>
                  <a:cubicBezTo>
                    <a:pt x="2121" y="80"/>
                    <a:pt x="1909" y="1"/>
                    <a:pt x="17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8"/>
            <p:cNvSpPr/>
            <p:nvPr/>
          </p:nvSpPr>
          <p:spPr>
            <a:xfrm>
              <a:off x="3939070" y="2926298"/>
              <a:ext cx="32028" cy="71382"/>
            </a:xfrm>
            <a:custGeom>
              <a:rect b="b" l="l" r="r" t="t"/>
              <a:pathLst>
                <a:path extrusionOk="0" h="4268" w="1915">
                  <a:moveTo>
                    <a:pt x="222" y="0"/>
                  </a:moveTo>
                  <a:cubicBezTo>
                    <a:pt x="211" y="0"/>
                    <a:pt x="201" y="1"/>
                    <a:pt x="190" y="3"/>
                  </a:cubicBezTo>
                  <a:cubicBezTo>
                    <a:pt x="94" y="19"/>
                    <a:pt x="30" y="113"/>
                    <a:pt x="15" y="209"/>
                  </a:cubicBezTo>
                  <a:cubicBezTo>
                    <a:pt x="0" y="304"/>
                    <a:pt x="27" y="400"/>
                    <a:pt x="57" y="493"/>
                  </a:cubicBezTo>
                  <a:cubicBezTo>
                    <a:pt x="150" y="782"/>
                    <a:pt x="563" y="1329"/>
                    <a:pt x="434" y="1629"/>
                  </a:cubicBezTo>
                  <a:cubicBezTo>
                    <a:pt x="244" y="2075"/>
                    <a:pt x="92" y="2562"/>
                    <a:pt x="109" y="3054"/>
                  </a:cubicBezTo>
                  <a:cubicBezTo>
                    <a:pt x="123" y="3488"/>
                    <a:pt x="326" y="4196"/>
                    <a:pt x="841" y="4267"/>
                  </a:cubicBezTo>
                  <a:lnTo>
                    <a:pt x="1914" y="3594"/>
                  </a:lnTo>
                  <a:cubicBezTo>
                    <a:pt x="1858" y="3257"/>
                    <a:pt x="1740" y="2705"/>
                    <a:pt x="1727" y="2364"/>
                  </a:cubicBezTo>
                  <a:cubicBezTo>
                    <a:pt x="1693" y="1442"/>
                    <a:pt x="1203" y="527"/>
                    <a:pt x="404" y="64"/>
                  </a:cubicBezTo>
                  <a:cubicBezTo>
                    <a:pt x="348" y="31"/>
                    <a:pt x="285" y="0"/>
                    <a:pt x="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8"/>
            <p:cNvSpPr/>
            <p:nvPr/>
          </p:nvSpPr>
          <p:spPr>
            <a:xfrm>
              <a:off x="3771134" y="2596314"/>
              <a:ext cx="45258" cy="89378"/>
            </a:xfrm>
            <a:custGeom>
              <a:rect b="b" l="l" r="r" t="t"/>
              <a:pathLst>
                <a:path extrusionOk="0" h="5344" w="2706">
                  <a:moveTo>
                    <a:pt x="335" y="1"/>
                  </a:moveTo>
                  <a:cubicBezTo>
                    <a:pt x="297" y="1"/>
                    <a:pt x="258" y="8"/>
                    <a:pt x="220" y="24"/>
                  </a:cubicBezTo>
                  <a:cubicBezTo>
                    <a:pt x="71" y="87"/>
                    <a:pt x="0" y="257"/>
                    <a:pt x="60" y="407"/>
                  </a:cubicBezTo>
                  <a:lnTo>
                    <a:pt x="2075" y="5162"/>
                  </a:lnTo>
                  <a:cubicBezTo>
                    <a:pt x="2121" y="5272"/>
                    <a:pt x="2229" y="5343"/>
                    <a:pt x="2348" y="5343"/>
                  </a:cubicBezTo>
                  <a:lnTo>
                    <a:pt x="2349" y="5343"/>
                  </a:lnTo>
                  <a:cubicBezTo>
                    <a:pt x="2562" y="5343"/>
                    <a:pt x="2706" y="5126"/>
                    <a:pt x="2622" y="4931"/>
                  </a:cubicBezTo>
                  <a:lnTo>
                    <a:pt x="607" y="176"/>
                  </a:lnTo>
                  <a:cubicBezTo>
                    <a:pt x="557" y="66"/>
                    <a:pt x="449" y="1"/>
                    <a:pt x="335" y="1"/>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8"/>
            <p:cNvSpPr/>
            <p:nvPr/>
          </p:nvSpPr>
          <p:spPr>
            <a:xfrm>
              <a:off x="3700622" y="2666927"/>
              <a:ext cx="81568" cy="61782"/>
            </a:xfrm>
            <a:custGeom>
              <a:rect b="b" l="l" r="r" t="t"/>
              <a:pathLst>
                <a:path extrusionOk="0" h="3694" w="4877">
                  <a:moveTo>
                    <a:pt x="337" y="1"/>
                  </a:moveTo>
                  <a:cubicBezTo>
                    <a:pt x="246" y="1"/>
                    <a:pt x="157" y="42"/>
                    <a:pt x="99" y="119"/>
                  </a:cubicBezTo>
                  <a:cubicBezTo>
                    <a:pt x="0" y="251"/>
                    <a:pt x="27" y="438"/>
                    <a:pt x="159" y="536"/>
                  </a:cubicBezTo>
                  <a:lnTo>
                    <a:pt x="4290" y="3633"/>
                  </a:lnTo>
                  <a:cubicBezTo>
                    <a:pt x="4342" y="3672"/>
                    <a:pt x="4404" y="3693"/>
                    <a:pt x="4469" y="3693"/>
                  </a:cubicBezTo>
                  <a:lnTo>
                    <a:pt x="4470" y="3693"/>
                  </a:lnTo>
                  <a:cubicBezTo>
                    <a:pt x="4755" y="3693"/>
                    <a:pt x="4877" y="3329"/>
                    <a:pt x="4648" y="3158"/>
                  </a:cubicBezTo>
                  <a:lnTo>
                    <a:pt x="515" y="61"/>
                  </a:lnTo>
                  <a:cubicBezTo>
                    <a:pt x="462" y="20"/>
                    <a:pt x="399" y="1"/>
                    <a:pt x="337" y="1"/>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8"/>
            <p:cNvSpPr/>
            <p:nvPr/>
          </p:nvSpPr>
          <p:spPr>
            <a:xfrm>
              <a:off x="3656468" y="2763279"/>
              <a:ext cx="96252" cy="18381"/>
            </a:xfrm>
            <a:custGeom>
              <a:rect b="b" l="l" r="r" t="t"/>
              <a:pathLst>
                <a:path extrusionOk="0" h="1099" w="5755">
                  <a:moveTo>
                    <a:pt x="315" y="0"/>
                  </a:moveTo>
                  <a:cubicBezTo>
                    <a:pt x="163" y="0"/>
                    <a:pt x="33" y="114"/>
                    <a:pt x="16" y="268"/>
                  </a:cubicBezTo>
                  <a:cubicBezTo>
                    <a:pt x="0" y="431"/>
                    <a:pt x="120" y="576"/>
                    <a:pt x="283" y="592"/>
                  </a:cubicBezTo>
                  <a:lnTo>
                    <a:pt x="5423" y="1097"/>
                  </a:lnTo>
                  <a:cubicBezTo>
                    <a:pt x="5433" y="1099"/>
                    <a:pt x="5443" y="1099"/>
                    <a:pt x="5453" y="1099"/>
                  </a:cubicBezTo>
                  <a:cubicBezTo>
                    <a:pt x="5610" y="1097"/>
                    <a:pt x="5740" y="973"/>
                    <a:pt x="5747" y="816"/>
                  </a:cubicBezTo>
                  <a:cubicBezTo>
                    <a:pt x="5754" y="659"/>
                    <a:pt x="5639" y="522"/>
                    <a:pt x="5482" y="507"/>
                  </a:cubicBezTo>
                  <a:lnTo>
                    <a:pt x="341" y="1"/>
                  </a:lnTo>
                  <a:cubicBezTo>
                    <a:pt x="332" y="1"/>
                    <a:pt x="323" y="0"/>
                    <a:pt x="315"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8"/>
            <p:cNvSpPr/>
            <p:nvPr/>
          </p:nvSpPr>
          <p:spPr>
            <a:xfrm>
              <a:off x="3912490" y="4285895"/>
              <a:ext cx="1064496" cy="167722"/>
            </a:xfrm>
            <a:custGeom>
              <a:rect b="b" l="l" r="r" t="t"/>
              <a:pathLst>
                <a:path extrusionOk="0" h="7163" w="45467">
                  <a:moveTo>
                    <a:pt x="22733" y="1"/>
                  </a:moveTo>
                  <a:cubicBezTo>
                    <a:pt x="10179" y="1"/>
                    <a:pt x="1" y="1605"/>
                    <a:pt x="1" y="3582"/>
                  </a:cubicBezTo>
                  <a:cubicBezTo>
                    <a:pt x="1" y="5560"/>
                    <a:pt x="10178" y="7162"/>
                    <a:pt x="22733" y="7162"/>
                  </a:cubicBezTo>
                  <a:cubicBezTo>
                    <a:pt x="35288" y="7162"/>
                    <a:pt x="45466" y="5560"/>
                    <a:pt x="45466" y="3582"/>
                  </a:cubicBezTo>
                  <a:cubicBezTo>
                    <a:pt x="45466" y="1605"/>
                    <a:pt x="35287" y="1"/>
                    <a:pt x="22733"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48" name="Shape 3448"/>
        <p:cNvGrpSpPr/>
        <p:nvPr/>
      </p:nvGrpSpPr>
      <p:grpSpPr>
        <a:xfrm>
          <a:off x="0" y="0"/>
          <a:ext cx="0" cy="0"/>
          <a:chOff x="0" y="0"/>
          <a:chExt cx="0" cy="0"/>
        </a:xfrm>
      </p:grpSpPr>
      <p:sp>
        <p:nvSpPr>
          <p:cNvPr id="3449" name="Google Shape;3449;p275"/>
          <p:cNvSpPr/>
          <p:nvPr/>
        </p:nvSpPr>
        <p:spPr>
          <a:xfrm rot="5400000">
            <a:off x="2418050" y="-370200"/>
            <a:ext cx="3138600" cy="6801000"/>
          </a:xfrm>
          <a:prstGeom prst="roundRect">
            <a:avLst>
              <a:gd fmla="val 832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50" name="Google Shape;3450;p275"/>
          <p:cNvSpPr/>
          <p:nvPr/>
        </p:nvSpPr>
        <p:spPr>
          <a:xfrm>
            <a:off x="754436" y="1592320"/>
            <a:ext cx="6471000" cy="28764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51" name="Google Shape;3451;p275"/>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Noví vs Vracející se</a:t>
            </a:r>
            <a:endParaRPr b="1">
              <a:latin typeface="Montserrat"/>
              <a:ea typeface="Montserrat"/>
              <a:cs typeface="Montserrat"/>
              <a:sym typeface="Montserrat"/>
            </a:endParaRPr>
          </a:p>
        </p:txBody>
      </p:sp>
      <p:sp>
        <p:nvSpPr>
          <p:cNvPr id="3452" name="Google Shape;3452;p275"/>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pic>
        <p:nvPicPr>
          <p:cNvPr id="3453" name="Google Shape;3453;p275"/>
          <p:cNvPicPr preferRelativeResize="0"/>
          <p:nvPr/>
        </p:nvPicPr>
        <p:blipFill>
          <a:blip r:embed="rId3">
            <a:alphaModFix/>
          </a:blip>
          <a:stretch>
            <a:fillRect/>
          </a:stretch>
        </p:blipFill>
        <p:spPr>
          <a:xfrm>
            <a:off x="1006987" y="1783412"/>
            <a:ext cx="5866074" cy="2434675"/>
          </a:xfrm>
          <a:prstGeom prst="rect">
            <a:avLst/>
          </a:prstGeom>
          <a:noFill/>
          <a:ln>
            <a:noFill/>
          </a:ln>
        </p:spPr>
      </p:pic>
      <p:grpSp>
        <p:nvGrpSpPr>
          <p:cNvPr id="3454" name="Google Shape;3454;p275"/>
          <p:cNvGrpSpPr/>
          <p:nvPr/>
        </p:nvGrpSpPr>
        <p:grpSpPr>
          <a:xfrm>
            <a:off x="731534" y="548696"/>
            <a:ext cx="508451" cy="507081"/>
            <a:chOff x="2141000" y="1954475"/>
            <a:chExt cx="296975" cy="296175"/>
          </a:xfrm>
        </p:grpSpPr>
        <p:sp>
          <p:nvSpPr>
            <p:cNvPr id="3455" name="Google Shape;3455;p275"/>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75"/>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75"/>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75"/>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462" name="Shape 3462"/>
        <p:cNvGrpSpPr/>
        <p:nvPr/>
      </p:nvGrpSpPr>
      <p:grpSpPr>
        <a:xfrm>
          <a:off x="0" y="0"/>
          <a:ext cx="0" cy="0"/>
          <a:chOff x="0" y="0"/>
          <a:chExt cx="0" cy="0"/>
        </a:xfrm>
      </p:grpSpPr>
      <p:sp>
        <p:nvSpPr>
          <p:cNvPr id="3463" name="Google Shape;3463;p276"/>
          <p:cNvSpPr/>
          <p:nvPr/>
        </p:nvSpPr>
        <p:spPr>
          <a:xfrm rot="5400000">
            <a:off x="3723250" y="299200"/>
            <a:ext cx="4551300" cy="4941300"/>
          </a:xfrm>
          <a:prstGeom prst="roundRect">
            <a:avLst>
              <a:gd fmla="val 832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64" name="Google Shape;3464;p276"/>
          <p:cNvSpPr/>
          <p:nvPr/>
        </p:nvSpPr>
        <p:spPr>
          <a:xfrm>
            <a:off x="3705425" y="684625"/>
            <a:ext cx="4608900" cy="41712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465" name="Google Shape;3465;p276"/>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Skript</a:t>
            </a:r>
            <a:endParaRPr b="1">
              <a:latin typeface="Montserrat"/>
              <a:ea typeface="Montserrat"/>
              <a:cs typeface="Montserrat"/>
              <a:sym typeface="Montserrat"/>
            </a:endParaRPr>
          </a:p>
        </p:txBody>
      </p:sp>
      <p:pic>
        <p:nvPicPr>
          <p:cNvPr id="3466" name="Google Shape;3466;p276"/>
          <p:cNvPicPr preferRelativeResize="0"/>
          <p:nvPr/>
        </p:nvPicPr>
        <p:blipFill rotWithShape="1">
          <a:blip r:embed="rId4">
            <a:alphaModFix/>
          </a:blip>
          <a:srcRect b="0" l="0" r="0" t="1555"/>
          <a:stretch/>
        </p:blipFill>
        <p:spPr>
          <a:xfrm>
            <a:off x="3959600" y="867475"/>
            <a:ext cx="4155301" cy="3860823"/>
          </a:xfrm>
          <a:prstGeom prst="rect">
            <a:avLst/>
          </a:prstGeom>
          <a:noFill/>
          <a:ln>
            <a:noFill/>
          </a:ln>
        </p:spPr>
      </p:pic>
      <p:grpSp>
        <p:nvGrpSpPr>
          <p:cNvPr id="3467" name="Google Shape;3467;p276"/>
          <p:cNvGrpSpPr/>
          <p:nvPr/>
        </p:nvGrpSpPr>
        <p:grpSpPr>
          <a:xfrm>
            <a:off x="731467" y="548605"/>
            <a:ext cx="541135" cy="542545"/>
            <a:chOff x="-1700225" y="2768875"/>
            <a:chExt cx="291450" cy="292225"/>
          </a:xfrm>
        </p:grpSpPr>
        <p:sp>
          <p:nvSpPr>
            <p:cNvPr id="3468" name="Google Shape;3468;p276"/>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76"/>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76"/>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76"/>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76"/>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76"/>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477" name="Shape 3477"/>
        <p:cNvGrpSpPr/>
        <p:nvPr/>
      </p:nvGrpSpPr>
      <p:grpSpPr>
        <a:xfrm>
          <a:off x="0" y="0"/>
          <a:ext cx="0" cy="0"/>
          <a:chOff x="0" y="0"/>
          <a:chExt cx="0" cy="0"/>
        </a:xfrm>
      </p:grpSpPr>
      <p:sp>
        <p:nvSpPr>
          <p:cNvPr id="3478" name="Google Shape;3478;p277"/>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Optimalizace XML feedu</a:t>
            </a:r>
            <a:endParaRPr b="1">
              <a:latin typeface="Montserrat"/>
              <a:ea typeface="Montserrat"/>
              <a:cs typeface="Montserrat"/>
              <a:sym typeface="Montserrat"/>
            </a:endParaRPr>
          </a:p>
        </p:txBody>
      </p:sp>
      <p:sp>
        <p:nvSpPr>
          <p:cNvPr id="3479" name="Google Shape;3479;p277"/>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480" name="Google Shape;3480;p277"/>
          <p:cNvGrpSpPr/>
          <p:nvPr/>
        </p:nvGrpSpPr>
        <p:grpSpPr>
          <a:xfrm>
            <a:off x="729394" y="548614"/>
            <a:ext cx="549889" cy="483445"/>
            <a:chOff x="-45664625" y="2352225"/>
            <a:chExt cx="300125" cy="263875"/>
          </a:xfrm>
        </p:grpSpPr>
        <p:sp>
          <p:nvSpPr>
            <p:cNvPr id="3481" name="Google Shape;3481;p27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7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7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7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7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7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7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8" name="Google Shape;3488;p277"/>
          <p:cNvGrpSpPr/>
          <p:nvPr/>
        </p:nvGrpSpPr>
        <p:grpSpPr>
          <a:xfrm>
            <a:off x="4737998" y="1319872"/>
            <a:ext cx="4121737" cy="3623690"/>
            <a:chOff x="-45664625" y="2352225"/>
            <a:chExt cx="300125" cy="263875"/>
          </a:xfrm>
        </p:grpSpPr>
        <p:sp>
          <p:nvSpPr>
            <p:cNvPr id="3489" name="Google Shape;3489;p27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7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7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7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7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7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7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499" name="Shape 3499"/>
        <p:cNvGrpSpPr/>
        <p:nvPr/>
      </p:nvGrpSpPr>
      <p:grpSpPr>
        <a:xfrm>
          <a:off x="0" y="0"/>
          <a:ext cx="0" cy="0"/>
          <a:chOff x="0" y="0"/>
          <a:chExt cx="0" cy="0"/>
        </a:xfrm>
      </p:grpSpPr>
      <p:sp>
        <p:nvSpPr>
          <p:cNvPr id="3500" name="Google Shape;3500;p278"/>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Co focus:</a:t>
            </a:r>
            <a:endParaRPr b="1">
              <a:latin typeface="Montserrat"/>
              <a:ea typeface="Montserrat"/>
              <a:cs typeface="Montserrat"/>
              <a:sym typeface="Montserrat"/>
            </a:endParaRPr>
          </a:p>
        </p:txBody>
      </p:sp>
      <p:sp>
        <p:nvSpPr>
          <p:cNvPr id="3501" name="Google Shape;3501;p278"/>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latin typeface="Montserrat SemiBold"/>
              <a:ea typeface="Montserrat SemiBold"/>
              <a:cs typeface="Montserrat SemiBold"/>
              <a:sym typeface="Montserrat SemiBold"/>
            </a:endParaRPr>
          </a:p>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
        <p:nvSpPr>
          <p:cNvPr id="3502" name="Google Shape;3502;p278"/>
          <p:cNvSpPr/>
          <p:nvPr/>
        </p:nvSpPr>
        <p:spPr>
          <a:xfrm>
            <a:off x="731527" y="548655"/>
            <a:ext cx="549075" cy="542551"/>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78"/>
          <p:cNvSpPr/>
          <p:nvPr/>
        </p:nvSpPr>
        <p:spPr>
          <a:xfrm>
            <a:off x="5064664" y="1091163"/>
            <a:ext cx="3880935" cy="3834823"/>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3507" name="Shape 3507"/>
        <p:cNvGrpSpPr/>
        <p:nvPr/>
      </p:nvGrpSpPr>
      <p:grpSpPr>
        <a:xfrm>
          <a:off x="0" y="0"/>
          <a:ext cx="0" cy="0"/>
          <a:chOff x="0" y="0"/>
          <a:chExt cx="0" cy="0"/>
        </a:xfrm>
      </p:grpSpPr>
      <p:sp>
        <p:nvSpPr>
          <p:cNvPr id="3508" name="Google Shape;3508;p279"/>
          <p:cNvSpPr txBox="1"/>
          <p:nvPr>
            <p:ph type="title"/>
          </p:nvPr>
        </p:nvSpPr>
        <p:spPr>
          <a:xfrm>
            <a:off x="1463040" y="411480"/>
            <a:ext cx="8340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Optimalizace kanálů</a:t>
            </a:r>
            <a:endParaRPr b="1">
              <a:latin typeface="Montserrat"/>
              <a:ea typeface="Montserrat"/>
              <a:cs typeface="Montserrat"/>
              <a:sym typeface="Montserrat"/>
            </a:endParaRPr>
          </a:p>
        </p:txBody>
      </p:sp>
      <p:sp>
        <p:nvSpPr>
          <p:cNvPr id="3509" name="Google Shape;3509;p279"/>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510" name="Google Shape;3510;p279"/>
          <p:cNvGrpSpPr/>
          <p:nvPr/>
        </p:nvGrpSpPr>
        <p:grpSpPr>
          <a:xfrm>
            <a:off x="731475" y="548668"/>
            <a:ext cx="526839" cy="524052"/>
            <a:chOff x="1412450" y="1954475"/>
            <a:chExt cx="297750" cy="296175"/>
          </a:xfrm>
        </p:grpSpPr>
        <p:sp>
          <p:nvSpPr>
            <p:cNvPr id="3511" name="Google Shape;3511;p279"/>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79"/>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279"/>
          <p:cNvGrpSpPr/>
          <p:nvPr/>
        </p:nvGrpSpPr>
        <p:grpSpPr>
          <a:xfrm>
            <a:off x="5122607" y="1274529"/>
            <a:ext cx="3753437" cy="3733612"/>
            <a:chOff x="1412450" y="1954475"/>
            <a:chExt cx="297750" cy="296175"/>
          </a:xfrm>
        </p:grpSpPr>
        <p:sp>
          <p:nvSpPr>
            <p:cNvPr id="3514" name="Google Shape;3514;p279"/>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79"/>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19" name="Shape 3519"/>
        <p:cNvGrpSpPr/>
        <p:nvPr/>
      </p:nvGrpSpPr>
      <p:grpSpPr>
        <a:xfrm>
          <a:off x="0" y="0"/>
          <a:ext cx="0" cy="0"/>
          <a:chOff x="0" y="0"/>
          <a:chExt cx="0" cy="0"/>
        </a:xfrm>
      </p:grpSpPr>
      <p:sp>
        <p:nvSpPr>
          <p:cNvPr id="3520" name="Google Shape;3520;p280"/>
          <p:cNvSpPr/>
          <p:nvPr/>
        </p:nvSpPr>
        <p:spPr>
          <a:xfrm rot="5400000">
            <a:off x="4105050" y="1210350"/>
            <a:ext cx="929400" cy="59130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521" name="Google Shape;3521;p280"/>
          <p:cNvSpPr txBox="1"/>
          <p:nvPr>
            <p:ph type="title"/>
          </p:nvPr>
        </p:nvSpPr>
        <p:spPr>
          <a:xfrm>
            <a:off x="1463040" y="411480"/>
            <a:ext cx="77787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Závěr</a:t>
            </a:r>
            <a:endParaRPr b="1">
              <a:latin typeface="Montserrat"/>
              <a:ea typeface="Montserrat"/>
              <a:cs typeface="Montserrat"/>
              <a:sym typeface="Montserrat"/>
            </a:endParaRPr>
          </a:p>
        </p:txBody>
      </p:sp>
      <p:sp>
        <p:nvSpPr>
          <p:cNvPr id="3522" name="Google Shape;3522;p280"/>
          <p:cNvSpPr txBox="1"/>
          <p:nvPr>
            <p:ph idx="4294967295" type="subTitle"/>
          </p:nvPr>
        </p:nvSpPr>
        <p:spPr>
          <a:xfrm>
            <a:off x="1463050" y="1463047"/>
            <a:ext cx="5257500" cy="146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Otázky do komentářů</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3523" name="Google Shape;3523;p280"/>
          <p:cNvGrpSpPr/>
          <p:nvPr/>
        </p:nvGrpSpPr>
        <p:grpSpPr>
          <a:xfrm>
            <a:off x="731520" y="548640"/>
            <a:ext cx="541569" cy="532990"/>
            <a:chOff x="683125" y="1955275"/>
            <a:chExt cx="299325" cy="294600"/>
          </a:xfrm>
        </p:grpSpPr>
        <p:sp>
          <p:nvSpPr>
            <p:cNvPr id="3524" name="Google Shape;3524;p280"/>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00205C"/>
            </a:solidFill>
            <a:ln>
              <a:noFill/>
            </a:ln>
            <a:effectLst>
              <a:outerShdw blurRad="57150" rotWithShape="0" algn="bl" dir="420000" dist="19050">
                <a:srgbClr val="00205C">
                  <a:alpha val="1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80"/>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00205C"/>
            </a:solidFill>
            <a:ln>
              <a:noFill/>
            </a:ln>
            <a:effectLst>
              <a:outerShdw blurRad="57150" rotWithShape="0" algn="bl" dir="420000" dist="19050">
                <a:srgbClr val="00205C">
                  <a:alpha val="1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80"/>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00205C"/>
            </a:solidFill>
            <a:ln>
              <a:noFill/>
            </a:ln>
            <a:effectLst>
              <a:outerShdw blurRad="57150" rotWithShape="0" algn="bl" dir="420000" dist="19050">
                <a:srgbClr val="00205C">
                  <a:alpha val="1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80"/>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00205C"/>
            </a:solidFill>
            <a:ln>
              <a:noFill/>
            </a:ln>
            <a:effectLst>
              <a:outerShdw blurRad="57150" rotWithShape="0" algn="bl" dir="420000" dist="19050">
                <a:srgbClr val="00205C">
                  <a:alpha val="1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8" name="Google Shape;3528;p280"/>
          <p:cNvSpPr txBox="1"/>
          <p:nvPr>
            <p:ph idx="4294967295" type="title"/>
          </p:nvPr>
        </p:nvSpPr>
        <p:spPr>
          <a:xfrm>
            <a:off x="1613250" y="329380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ODEBÍREJTE NAŠE SÍTĚ</a:t>
            </a:r>
            <a:endParaRPr b="1" sz="1400">
              <a:solidFill>
                <a:srgbClr val="00205C"/>
              </a:solidFill>
              <a:latin typeface="Montserrat"/>
              <a:ea typeface="Montserrat"/>
              <a:cs typeface="Montserrat"/>
              <a:sym typeface="Montserrat"/>
            </a:endParaRPr>
          </a:p>
        </p:txBody>
      </p:sp>
      <p:grpSp>
        <p:nvGrpSpPr>
          <p:cNvPr id="3529" name="Google Shape;3529;p280"/>
          <p:cNvGrpSpPr/>
          <p:nvPr/>
        </p:nvGrpSpPr>
        <p:grpSpPr>
          <a:xfrm>
            <a:off x="6156886" y="3999016"/>
            <a:ext cx="477451" cy="335648"/>
            <a:chOff x="3476576" y="2633631"/>
            <a:chExt cx="417024" cy="293244"/>
          </a:xfrm>
        </p:grpSpPr>
        <p:sp>
          <p:nvSpPr>
            <p:cNvPr id="3530" name="Google Shape;3530;p280"/>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80"/>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2" name="Google Shape;3532;p280"/>
          <p:cNvSpPr/>
          <p:nvPr/>
        </p:nvSpPr>
        <p:spPr>
          <a:xfrm>
            <a:off x="2505162" y="3993545"/>
            <a:ext cx="346638" cy="346588"/>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3" name="Google Shape;3533;p280"/>
          <p:cNvGrpSpPr/>
          <p:nvPr/>
        </p:nvGrpSpPr>
        <p:grpSpPr>
          <a:xfrm>
            <a:off x="3417659" y="3993545"/>
            <a:ext cx="346665" cy="346589"/>
            <a:chOff x="812101" y="2571761"/>
            <a:chExt cx="417066" cy="417024"/>
          </a:xfrm>
        </p:grpSpPr>
        <p:sp>
          <p:nvSpPr>
            <p:cNvPr id="3534" name="Google Shape;3534;p280"/>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80"/>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80"/>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80"/>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8" name="Google Shape;3538;p280"/>
          <p:cNvGrpSpPr/>
          <p:nvPr/>
        </p:nvGrpSpPr>
        <p:grpSpPr>
          <a:xfrm>
            <a:off x="4330183" y="3993545"/>
            <a:ext cx="346631" cy="346589"/>
            <a:chOff x="1323129" y="2571761"/>
            <a:chExt cx="417024" cy="417024"/>
          </a:xfrm>
        </p:grpSpPr>
        <p:sp>
          <p:nvSpPr>
            <p:cNvPr id="3539" name="Google Shape;3539;p280"/>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80"/>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80"/>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80"/>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3" name="Google Shape;3543;p280"/>
          <p:cNvSpPr/>
          <p:nvPr/>
        </p:nvSpPr>
        <p:spPr>
          <a:xfrm>
            <a:off x="5242672" y="4024810"/>
            <a:ext cx="348355" cy="284059"/>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47" name="Shape 3547"/>
        <p:cNvGrpSpPr/>
        <p:nvPr/>
      </p:nvGrpSpPr>
      <p:grpSpPr>
        <a:xfrm>
          <a:off x="0" y="0"/>
          <a:ext cx="0" cy="0"/>
          <a:chOff x="0" y="0"/>
          <a:chExt cx="0" cy="0"/>
        </a:xfrm>
      </p:grpSpPr>
      <p:grpSp>
        <p:nvGrpSpPr>
          <p:cNvPr id="3548" name="Google Shape;3548;p281"/>
          <p:cNvGrpSpPr/>
          <p:nvPr/>
        </p:nvGrpSpPr>
        <p:grpSpPr>
          <a:xfrm>
            <a:off x="575246" y="1278636"/>
            <a:ext cx="5054085" cy="2547333"/>
            <a:chOff x="238125" y="1127375"/>
            <a:chExt cx="6928150" cy="3458700"/>
          </a:xfrm>
        </p:grpSpPr>
        <p:sp>
          <p:nvSpPr>
            <p:cNvPr id="3549" name="Google Shape;3549;p281"/>
            <p:cNvSpPr/>
            <p:nvPr/>
          </p:nvSpPr>
          <p:spPr>
            <a:xfrm>
              <a:off x="1305025" y="1127375"/>
              <a:ext cx="3125525" cy="2391800"/>
            </a:xfrm>
            <a:custGeom>
              <a:rect b="b" l="l" r="r" t="t"/>
              <a:pathLst>
                <a:path extrusionOk="0" h="95672" w="125021">
                  <a:moveTo>
                    <a:pt x="89026" y="51973"/>
                  </a:moveTo>
                  <a:cubicBezTo>
                    <a:pt x="93334" y="46361"/>
                    <a:pt x="95672" y="39531"/>
                    <a:pt x="95672" y="32339"/>
                  </a:cubicBezTo>
                  <a:cubicBezTo>
                    <a:pt x="95672" y="14508"/>
                    <a:pt x="81166" y="0"/>
                    <a:pt x="63334" y="0"/>
                  </a:cubicBezTo>
                  <a:cubicBezTo>
                    <a:pt x="45503" y="0"/>
                    <a:pt x="30997" y="14508"/>
                    <a:pt x="30997" y="32339"/>
                  </a:cubicBezTo>
                  <a:cubicBezTo>
                    <a:pt x="30997" y="39531"/>
                    <a:pt x="33335" y="46361"/>
                    <a:pt x="37642" y="51973"/>
                  </a:cubicBezTo>
                  <a:lnTo>
                    <a:pt x="0" y="89615"/>
                  </a:lnTo>
                  <a:lnTo>
                    <a:pt x="6058" y="95672"/>
                  </a:lnTo>
                  <a:lnTo>
                    <a:pt x="49831" y="51899"/>
                  </a:lnTo>
                  <a:cubicBezTo>
                    <a:pt x="43628" y="47610"/>
                    <a:pt x="39562" y="40451"/>
                    <a:pt x="39562" y="32339"/>
                  </a:cubicBezTo>
                  <a:cubicBezTo>
                    <a:pt x="39562" y="19209"/>
                    <a:pt x="50204" y="8567"/>
                    <a:pt x="63334" y="8567"/>
                  </a:cubicBezTo>
                  <a:cubicBezTo>
                    <a:pt x="76463" y="8567"/>
                    <a:pt x="87105" y="19209"/>
                    <a:pt x="87105" y="32339"/>
                  </a:cubicBezTo>
                  <a:cubicBezTo>
                    <a:pt x="87105" y="40451"/>
                    <a:pt x="83040" y="47610"/>
                    <a:pt x="76838" y="51899"/>
                  </a:cubicBezTo>
                  <a:lnTo>
                    <a:pt x="118963" y="94025"/>
                  </a:lnTo>
                  <a:lnTo>
                    <a:pt x="125020" y="87968"/>
                  </a:ln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81"/>
            <p:cNvSpPr/>
            <p:nvPr/>
          </p:nvSpPr>
          <p:spPr>
            <a:xfrm>
              <a:off x="2294050" y="1341525"/>
              <a:ext cx="1188650" cy="1188625"/>
            </a:xfrm>
            <a:custGeom>
              <a:rect b="b" l="l" r="r" t="t"/>
              <a:pathLst>
                <a:path extrusionOk="0" h="47545" w="47546">
                  <a:moveTo>
                    <a:pt x="47546" y="23773"/>
                  </a:moveTo>
                  <a:cubicBezTo>
                    <a:pt x="47546" y="30078"/>
                    <a:pt x="45040" y="36123"/>
                    <a:pt x="40583" y="40582"/>
                  </a:cubicBezTo>
                  <a:cubicBezTo>
                    <a:pt x="36125" y="45040"/>
                    <a:pt x="30078" y="47544"/>
                    <a:pt x="23773" y="47544"/>
                  </a:cubicBezTo>
                  <a:cubicBezTo>
                    <a:pt x="17469" y="47544"/>
                    <a:pt x="11422" y="45040"/>
                    <a:pt x="6964" y="40582"/>
                  </a:cubicBezTo>
                  <a:cubicBezTo>
                    <a:pt x="2505" y="36123"/>
                    <a:pt x="1" y="30078"/>
                    <a:pt x="1" y="23773"/>
                  </a:cubicBezTo>
                  <a:cubicBezTo>
                    <a:pt x="1" y="17467"/>
                    <a:pt x="2505" y="11422"/>
                    <a:pt x="6964" y="6963"/>
                  </a:cubicBezTo>
                  <a:cubicBezTo>
                    <a:pt x="11422" y="2505"/>
                    <a:pt x="17469" y="1"/>
                    <a:pt x="23773" y="1"/>
                  </a:cubicBezTo>
                  <a:cubicBezTo>
                    <a:pt x="30078" y="1"/>
                    <a:pt x="36125" y="2505"/>
                    <a:pt x="40583" y="6963"/>
                  </a:cubicBezTo>
                  <a:cubicBezTo>
                    <a:pt x="45040" y="11422"/>
                    <a:pt x="47546" y="17467"/>
                    <a:pt x="47546" y="2377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81"/>
            <p:cNvSpPr/>
            <p:nvPr/>
          </p:nvSpPr>
          <p:spPr>
            <a:xfrm>
              <a:off x="4135850" y="3183300"/>
              <a:ext cx="1188625" cy="1188650"/>
            </a:xfrm>
            <a:custGeom>
              <a:rect b="b" l="l" r="r" t="t"/>
              <a:pathLst>
                <a:path extrusionOk="0" h="47546" w="47545">
                  <a:moveTo>
                    <a:pt x="47545" y="23772"/>
                  </a:moveTo>
                  <a:cubicBezTo>
                    <a:pt x="47545" y="30078"/>
                    <a:pt x="45041" y="36125"/>
                    <a:pt x="40582" y="40582"/>
                  </a:cubicBezTo>
                  <a:cubicBezTo>
                    <a:pt x="36124" y="45040"/>
                    <a:pt x="30077" y="47546"/>
                    <a:pt x="23773" y="47546"/>
                  </a:cubicBezTo>
                  <a:cubicBezTo>
                    <a:pt x="17468" y="47546"/>
                    <a:pt x="11421" y="45040"/>
                    <a:pt x="6963" y="40582"/>
                  </a:cubicBezTo>
                  <a:cubicBezTo>
                    <a:pt x="2506" y="36125"/>
                    <a:pt x="0" y="30078"/>
                    <a:pt x="0" y="23772"/>
                  </a:cubicBezTo>
                  <a:cubicBezTo>
                    <a:pt x="0" y="17469"/>
                    <a:pt x="2506" y="11422"/>
                    <a:pt x="6963" y="6964"/>
                  </a:cubicBezTo>
                  <a:cubicBezTo>
                    <a:pt x="11421" y="2505"/>
                    <a:pt x="17468" y="1"/>
                    <a:pt x="23773" y="1"/>
                  </a:cubicBezTo>
                  <a:cubicBezTo>
                    <a:pt x="30077" y="1"/>
                    <a:pt x="36124" y="2505"/>
                    <a:pt x="40582" y="6964"/>
                  </a:cubicBezTo>
                  <a:cubicBezTo>
                    <a:pt x="45041" y="11422"/>
                    <a:pt x="47545" y="17469"/>
                    <a:pt x="47545" y="23772"/>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81"/>
            <p:cNvSpPr/>
            <p:nvPr/>
          </p:nvSpPr>
          <p:spPr>
            <a:xfrm>
              <a:off x="5977650" y="1341525"/>
              <a:ext cx="1188625" cy="1188625"/>
            </a:xfrm>
            <a:custGeom>
              <a:rect b="b" l="l" r="r" t="t"/>
              <a:pathLst>
                <a:path extrusionOk="0" h="47545" w="47545">
                  <a:moveTo>
                    <a:pt x="47544" y="23773"/>
                  </a:moveTo>
                  <a:cubicBezTo>
                    <a:pt x="47544" y="30078"/>
                    <a:pt x="45040" y="36123"/>
                    <a:pt x="40582" y="40582"/>
                  </a:cubicBezTo>
                  <a:cubicBezTo>
                    <a:pt x="36124" y="45040"/>
                    <a:pt x="30078" y="47544"/>
                    <a:pt x="23772" y="47544"/>
                  </a:cubicBezTo>
                  <a:cubicBezTo>
                    <a:pt x="17468" y="47544"/>
                    <a:pt x="11422" y="45040"/>
                    <a:pt x="6964" y="40582"/>
                  </a:cubicBezTo>
                  <a:cubicBezTo>
                    <a:pt x="2505" y="36123"/>
                    <a:pt x="1" y="30078"/>
                    <a:pt x="1" y="23773"/>
                  </a:cubicBezTo>
                  <a:cubicBezTo>
                    <a:pt x="1" y="17467"/>
                    <a:pt x="2505" y="11422"/>
                    <a:pt x="6964" y="6963"/>
                  </a:cubicBezTo>
                  <a:cubicBezTo>
                    <a:pt x="11422" y="2505"/>
                    <a:pt x="17468" y="1"/>
                    <a:pt x="23772" y="1"/>
                  </a:cubicBezTo>
                  <a:cubicBezTo>
                    <a:pt x="30078" y="1"/>
                    <a:pt x="36124" y="2505"/>
                    <a:pt x="40582" y="6963"/>
                  </a:cubicBezTo>
                  <a:cubicBezTo>
                    <a:pt x="45040" y="11422"/>
                    <a:pt x="47544" y="17467"/>
                    <a:pt x="47544" y="2377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81"/>
            <p:cNvSpPr/>
            <p:nvPr/>
          </p:nvSpPr>
          <p:spPr>
            <a:xfrm>
              <a:off x="3731675" y="2779150"/>
              <a:ext cx="1989275" cy="1806925"/>
            </a:xfrm>
            <a:custGeom>
              <a:rect b="b" l="l" r="r" t="t"/>
              <a:pathLst>
                <a:path extrusionOk="0" h="72277" w="79571">
                  <a:moveTo>
                    <a:pt x="79570" y="6367"/>
                  </a:moveTo>
                  <a:lnTo>
                    <a:pt x="73512" y="308"/>
                  </a:lnTo>
                  <a:lnTo>
                    <a:pt x="53444" y="20378"/>
                  </a:lnTo>
                  <a:cubicBezTo>
                    <a:pt x="59646" y="24668"/>
                    <a:pt x="63712" y="31828"/>
                    <a:pt x="63712" y="39938"/>
                  </a:cubicBezTo>
                  <a:cubicBezTo>
                    <a:pt x="63712" y="53068"/>
                    <a:pt x="53069" y="63712"/>
                    <a:pt x="39940" y="63712"/>
                  </a:cubicBezTo>
                  <a:cubicBezTo>
                    <a:pt x="26811" y="63712"/>
                    <a:pt x="16169" y="53068"/>
                    <a:pt x="16169" y="39938"/>
                  </a:cubicBezTo>
                  <a:cubicBezTo>
                    <a:pt x="16169" y="31828"/>
                    <a:pt x="20236" y="24668"/>
                    <a:pt x="26436" y="20378"/>
                  </a:cubicBezTo>
                  <a:lnTo>
                    <a:pt x="6058" y="0"/>
                  </a:lnTo>
                  <a:lnTo>
                    <a:pt x="1" y="6057"/>
                  </a:lnTo>
                  <a:lnTo>
                    <a:pt x="14248" y="20305"/>
                  </a:lnTo>
                  <a:cubicBezTo>
                    <a:pt x="9942" y="25917"/>
                    <a:pt x="7602" y="32747"/>
                    <a:pt x="7602" y="39938"/>
                  </a:cubicBezTo>
                  <a:cubicBezTo>
                    <a:pt x="7602" y="57771"/>
                    <a:pt x="22108" y="72277"/>
                    <a:pt x="39940" y="72277"/>
                  </a:cubicBezTo>
                  <a:cubicBezTo>
                    <a:pt x="57771" y="72277"/>
                    <a:pt x="72279" y="57771"/>
                    <a:pt x="72279" y="39938"/>
                  </a:cubicBezTo>
                  <a:cubicBezTo>
                    <a:pt x="72279" y="32747"/>
                    <a:pt x="69939" y="25917"/>
                    <a:pt x="65632" y="20305"/>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81"/>
            <p:cNvSpPr/>
            <p:nvPr/>
          </p:nvSpPr>
          <p:spPr>
            <a:xfrm>
              <a:off x="452275" y="3183300"/>
              <a:ext cx="1188625" cy="1188650"/>
            </a:xfrm>
            <a:custGeom>
              <a:rect b="b" l="l" r="r" t="t"/>
              <a:pathLst>
                <a:path extrusionOk="0" h="47546" w="47545">
                  <a:moveTo>
                    <a:pt x="47544" y="23772"/>
                  </a:moveTo>
                  <a:cubicBezTo>
                    <a:pt x="47544" y="30078"/>
                    <a:pt x="45040" y="36125"/>
                    <a:pt x="40582" y="40582"/>
                  </a:cubicBezTo>
                  <a:cubicBezTo>
                    <a:pt x="36123" y="45040"/>
                    <a:pt x="30076" y="47546"/>
                    <a:pt x="23773" y="47546"/>
                  </a:cubicBezTo>
                  <a:cubicBezTo>
                    <a:pt x="17467" y="47546"/>
                    <a:pt x="11420" y="45040"/>
                    <a:pt x="6963" y="40582"/>
                  </a:cubicBezTo>
                  <a:cubicBezTo>
                    <a:pt x="2505" y="36125"/>
                    <a:pt x="1" y="30078"/>
                    <a:pt x="1" y="23772"/>
                  </a:cubicBezTo>
                  <a:cubicBezTo>
                    <a:pt x="1" y="17469"/>
                    <a:pt x="2505" y="11422"/>
                    <a:pt x="6963" y="6964"/>
                  </a:cubicBezTo>
                  <a:cubicBezTo>
                    <a:pt x="11420" y="2505"/>
                    <a:pt x="17467" y="1"/>
                    <a:pt x="23773" y="1"/>
                  </a:cubicBezTo>
                  <a:cubicBezTo>
                    <a:pt x="30076" y="1"/>
                    <a:pt x="36123" y="2505"/>
                    <a:pt x="40582" y="6964"/>
                  </a:cubicBezTo>
                  <a:cubicBezTo>
                    <a:pt x="45040" y="11422"/>
                    <a:pt x="47544" y="17469"/>
                    <a:pt x="47544" y="23772"/>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81"/>
            <p:cNvSpPr/>
            <p:nvPr/>
          </p:nvSpPr>
          <p:spPr>
            <a:xfrm>
              <a:off x="238125" y="2780850"/>
              <a:ext cx="1805225" cy="1805225"/>
            </a:xfrm>
            <a:custGeom>
              <a:rect b="b" l="l" r="r" t="t"/>
              <a:pathLst>
                <a:path extrusionOk="0" h="72209" w="72209">
                  <a:moveTo>
                    <a:pt x="72208" y="6059"/>
                  </a:moveTo>
                  <a:lnTo>
                    <a:pt x="66151" y="1"/>
                  </a:lnTo>
                  <a:lnTo>
                    <a:pt x="45843" y="20310"/>
                  </a:lnTo>
                  <a:cubicBezTo>
                    <a:pt x="52045" y="24600"/>
                    <a:pt x="56110" y="31760"/>
                    <a:pt x="56110" y="39870"/>
                  </a:cubicBezTo>
                  <a:cubicBezTo>
                    <a:pt x="56110" y="53000"/>
                    <a:pt x="45468" y="63644"/>
                    <a:pt x="32339" y="63644"/>
                  </a:cubicBezTo>
                  <a:cubicBezTo>
                    <a:pt x="19209" y="63644"/>
                    <a:pt x="8567" y="53000"/>
                    <a:pt x="8567" y="39870"/>
                  </a:cubicBezTo>
                  <a:cubicBezTo>
                    <a:pt x="8567" y="26743"/>
                    <a:pt x="19209" y="16099"/>
                    <a:pt x="32339" y="16099"/>
                  </a:cubicBezTo>
                  <a:lnTo>
                    <a:pt x="32339" y="16099"/>
                  </a:lnTo>
                  <a:lnTo>
                    <a:pt x="32339" y="7533"/>
                  </a:lnTo>
                  <a:cubicBezTo>
                    <a:pt x="14508" y="7533"/>
                    <a:pt x="0" y="22040"/>
                    <a:pt x="0" y="39872"/>
                  </a:cubicBezTo>
                  <a:cubicBezTo>
                    <a:pt x="0" y="57703"/>
                    <a:pt x="14508" y="72209"/>
                    <a:pt x="32339" y="72209"/>
                  </a:cubicBezTo>
                  <a:cubicBezTo>
                    <a:pt x="50170" y="72209"/>
                    <a:pt x="64677" y="57703"/>
                    <a:pt x="64677" y="39872"/>
                  </a:cubicBezTo>
                  <a:cubicBezTo>
                    <a:pt x="64677" y="32679"/>
                    <a:pt x="62337" y="25849"/>
                    <a:pt x="58031" y="20237"/>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6" name="Google Shape;3556;p281"/>
          <p:cNvSpPr txBox="1"/>
          <p:nvPr>
            <p:ph idx="4294967295" type="subTitle"/>
          </p:nvPr>
        </p:nvSpPr>
        <p:spPr>
          <a:xfrm>
            <a:off x="450088" y="1796559"/>
            <a:ext cx="1201800" cy="72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RMK kód</a:t>
            </a:r>
            <a:endParaRPr sz="1600">
              <a:solidFill>
                <a:schemeClr val="accent3"/>
              </a:solidFill>
              <a:latin typeface="Montserrat SemiBold"/>
              <a:ea typeface="Montserrat SemiBold"/>
              <a:cs typeface="Montserrat SemiBold"/>
              <a:sym typeface="Montserrat SemiBold"/>
            </a:endParaRPr>
          </a:p>
          <a:p>
            <a:pPr indent="0" lvl="0" marL="0" rtl="0" algn="ctr">
              <a:spcBef>
                <a:spcPts val="1600"/>
              </a:spcBef>
              <a:spcAft>
                <a:spcPts val="1600"/>
              </a:spcAft>
              <a:buNone/>
            </a:pPr>
            <a:r>
              <a:t/>
            </a:r>
            <a:endParaRPr sz="1600">
              <a:solidFill>
                <a:schemeClr val="accent3"/>
              </a:solidFill>
              <a:latin typeface="Montserrat SemiBold"/>
              <a:ea typeface="Montserrat SemiBold"/>
              <a:cs typeface="Montserrat SemiBold"/>
              <a:sym typeface="Montserrat SemiBold"/>
            </a:endParaRPr>
          </a:p>
        </p:txBody>
      </p:sp>
      <p:sp>
        <p:nvSpPr>
          <p:cNvPr id="3557" name="Google Shape;3557;p281"/>
          <p:cNvSpPr/>
          <p:nvPr/>
        </p:nvSpPr>
        <p:spPr>
          <a:xfrm>
            <a:off x="805677" y="2867804"/>
            <a:ext cx="718685" cy="725563"/>
          </a:xfrm>
          <a:custGeom>
            <a:rect b="b" l="l" r="r" t="t"/>
            <a:pathLst>
              <a:path extrusionOk="0" h="39406" w="39407">
                <a:moveTo>
                  <a:pt x="19704" y="1"/>
                </a:moveTo>
                <a:cubicBezTo>
                  <a:pt x="14477" y="1"/>
                  <a:pt x="9466" y="2076"/>
                  <a:pt x="5771" y="5772"/>
                </a:cubicBezTo>
                <a:cubicBezTo>
                  <a:pt x="2076" y="9467"/>
                  <a:pt x="0" y="14478"/>
                  <a:pt x="0" y="19702"/>
                </a:cubicBezTo>
                <a:cubicBezTo>
                  <a:pt x="0" y="24929"/>
                  <a:pt x="2076" y="29940"/>
                  <a:pt x="5771" y="33635"/>
                </a:cubicBezTo>
                <a:cubicBezTo>
                  <a:pt x="9466" y="37330"/>
                  <a:pt x="14477" y="39406"/>
                  <a:pt x="19704" y="39406"/>
                </a:cubicBezTo>
                <a:cubicBezTo>
                  <a:pt x="24928" y="39406"/>
                  <a:pt x="29941" y="37330"/>
                  <a:pt x="33636" y="33635"/>
                </a:cubicBezTo>
                <a:cubicBezTo>
                  <a:pt x="37330" y="29940"/>
                  <a:pt x="39407" y="24929"/>
                  <a:pt x="39407" y="19702"/>
                </a:cubicBezTo>
                <a:cubicBezTo>
                  <a:pt x="39407" y="14478"/>
                  <a:pt x="37330" y="9467"/>
                  <a:pt x="33636" y="5772"/>
                </a:cubicBezTo>
                <a:cubicBezTo>
                  <a:pt x="29941" y="2076"/>
                  <a:pt x="24928" y="1"/>
                  <a:pt x="19704" y="1"/>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81"/>
          <p:cNvSpPr/>
          <p:nvPr/>
        </p:nvSpPr>
        <p:spPr>
          <a:xfrm>
            <a:off x="2149271" y="1511296"/>
            <a:ext cx="718667" cy="725581"/>
          </a:xfrm>
          <a:custGeom>
            <a:rect b="b" l="l" r="r" t="t"/>
            <a:pathLst>
              <a:path extrusionOk="0" h="39407" w="39406">
                <a:moveTo>
                  <a:pt x="19703" y="0"/>
                </a:moveTo>
                <a:cubicBezTo>
                  <a:pt x="14478" y="0"/>
                  <a:pt x="9467" y="2076"/>
                  <a:pt x="5772" y="5771"/>
                </a:cubicBezTo>
                <a:cubicBezTo>
                  <a:pt x="2077" y="9466"/>
                  <a:pt x="1" y="14477"/>
                  <a:pt x="1" y="19704"/>
                </a:cubicBezTo>
                <a:cubicBezTo>
                  <a:pt x="1" y="24930"/>
                  <a:pt x="2077" y="29941"/>
                  <a:pt x="5772" y="33636"/>
                </a:cubicBezTo>
                <a:cubicBezTo>
                  <a:pt x="9467" y="37331"/>
                  <a:pt x="14478" y="39407"/>
                  <a:pt x="19703" y="39407"/>
                </a:cubicBezTo>
                <a:cubicBezTo>
                  <a:pt x="24929" y="39407"/>
                  <a:pt x="29940" y="37331"/>
                  <a:pt x="33635" y="33636"/>
                </a:cubicBezTo>
                <a:cubicBezTo>
                  <a:pt x="37330" y="29941"/>
                  <a:pt x="39406" y="24930"/>
                  <a:pt x="39406" y="19704"/>
                </a:cubicBezTo>
                <a:cubicBezTo>
                  <a:pt x="39406" y="14477"/>
                  <a:pt x="37330" y="9466"/>
                  <a:pt x="33635" y="5771"/>
                </a:cubicBezTo>
                <a:cubicBezTo>
                  <a:pt x="29940" y="2076"/>
                  <a:pt x="24929" y="0"/>
                  <a:pt x="19703" y="0"/>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81"/>
          <p:cNvSpPr/>
          <p:nvPr/>
        </p:nvSpPr>
        <p:spPr>
          <a:xfrm>
            <a:off x="3492846" y="2867804"/>
            <a:ext cx="718685" cy="725563"/>
          </a:xfrm>
          <a:custGeom>
            <a:rect b="b" l="l" r="r" t="t"/>
            <a:pathLst>
              <a:path extrusionOk="0" h="39406" w="39407">
                <a:moveTo>
                  <a:pt x="19704" y="1"/>
                </a:moveTo>
                <a:cubicBezTo>
                  <a:pt x="14478" y="1"/>
                  <a:pt x="9467" y="2076"/>
                  <a:pt x="5772" y="5772"/>
                </a:cubicBezTo>
                <a:cubicBezTo>
                  <a:pt x="2077" y="9467"/>
                  <a:pt x="1" y="14478"/>
                  <a:pt x="1" y="19702"/>
                </a:cubicBezTo>
                <a:cubicBezTo>
                  <a:pt x="1" y="24929"/>
                  <a:pt x="2077" y="29940"/>
                  <a:pt x="5772" y="33635"/>
                </a:cubicBezTo>
                <a:cubicBezTo>
                  <a:pt x="9467" y="37330"/>
                  <a:pt x="14478" y="39406"/>
                  <a:pt x="19704" y="39406"/>
                </a:cubicBezTo>
                <a:cubicBezTo>
                  <a:pt x="24929" y="39406"/>
                  <a:pt x="29941" y="37330"/>
                  <a:pt x="33635" y="33635"/>
                </a:cubicBezTo>
                <a:cubicBezTo>
                  <a:pt x="37330" y="29940"/>
                  <a:pt x="39406" y="24929"/>
                  <a:pt x="39406" y="19702"/>
                </a:cubicBezTo>
                <a:cubicBezTo>
                  <a:pt x="39406" y="14478"/>
                  <a:pt x="37330" y="9467"/>
                  <a:pt x="33635" y="5772"/>
                </a:cubicBezTo>
                <a:cubicBezTo>
                  <a:pt x="29941" y="2076"/>
                  <a:pt x="24929" y="1"/>
                  <a:pt x="19704" y="1"/>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81"/>
          <p:cNvSpPr/>
          <p:nvPr/>
        </p:nvSpPr>
        <p:spPr>
          <a:xfrm>
            <a:off x="4836439" y="1511296"/>
            <a:ext cx="718685" cy="725581"/>
          </a:xfrm>
          <a:custGeom>
            <a:rect b="b" l="l" r="r" t="t"/>
            <a:pathLst>
              <a:path extrusionOk="0" h="39407" w="39407">
                <a:moveTo>
                  <a:pt x="19703" y="0"/>
                </a:moveTo>
                <a:cubicBezTo>
                  <a:pt x="14479" y="0"/>
                  <a:pt x="9466" y="2076"/>
                  <a:pt x="5772" y="5771"/>
                </a:cubicBezTo>
                <a:cubicBezTo>
                  <a:pt x="2077" y="9466"/>
                  <a:pt x="0" y="14477"/>
                  <a:pt x="0" y="19704"/>
                </a:cubicBezTo>
                <a:cubicBezTo>
                  <a:pt x="0" y="24930"/>
                  <a:pt x="2077" y="29941"/>
                  <a:pt x="5772" y="33636"/>
                </a:cubicBezTo>
                <a:cubicBezTo>
                  <a:pt x="9466" y="37331"/>
                  <a:pt x="14479" y="39407"/>
                  <a:pt x="19703" y="39407"/>
                </a:cubicBezTo>
                <a:cubicBezTo>
                  <a:pt x="24929" y="39407"/>
                  <a:pt x="29941" y="37331"/>
                  <a:pt x="33636" y="33636"/>
                </a:cubicBezTo>
                <a:cubicBezTo>
                  <a:pt x="37331" y="29941"/>
                  <a:pt x="39407" y="24930"/>
                  <a:pt x="39407" y="19704"/>
                </a:cubicBezTo>
                <a:cubicBezTo>
                  <a:pt x="39407" y="14477"/>
                  <a:pt x="37331" y="9466"/>
                  <a:pt x="33636" y="5771"/>
                </a:cubicBezTo>
                <a:cubicBezTo>
                  <a:pt x="29941" y="2076"/>
                  <a:pt x="24929" y="0"/>
                  <a:pt x="19703" y="0"/>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81"/>
          <p:cNvSpPr txBox="1"/>
          <p:nvPr>
            <p:ph idx="4294967295" type="subTitle"/>
          </p:nvPr>
        </p:nvSpPr>
        <p:spPr>
          <a:xfrm>
            <a:off x="1798512" y="3147625"/>
            <a:ext cx="1311000" cy="526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Konverzní kód</a:t>
            </a:r>
            <a:endParaRPr sz="1600">
              <a:solidFill>
                <a:schemeClr val="accent3"/>
              </a:solidFill>
              <a:latin typeface="Montserrat SemiBold"/>
              <a:ea typeface="Montserrat SemiBold"/>
              <a:cs typeface="Montserrat SemiBold"/>
              <a:sym typeface="Montserrat SemiBold"/>
            </a:endParaRPr>
          </a:p>
        </p:txBody>
      </p:sp>
      <p:sp>
        <p:nvSpPr>
          <p:cNvPr id="3562" name="Google Shape;3562;p281"/>
          <p:cNvSpPr txBox="1"/>
          <p:nvPr>
            <p:ph idx="4294967295" type="subTitle"/>
          </p:nvPr>
        </p:nvSpPr>
        <p:spPr>
          <a:xfrm>
            <a:off x="3251259" y="1791123"/>
            <a:ext cx="1201800" cy="52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XML feed</a:t>
            </a:r>
            <a:endParaRPr sz="1600">
              <a:solidFill>
                <a:schemeClr val="accent3"/>
              </a:solidFill>
              <a:latin typeface="Montserrat SemiBold"/>
              <a:ea typeface="Montserrat SemiBold"/>
              <a:cs typeface="Montserrat SemiBold"/>
              <a:sym typeface="Montserrat SemiBold"/>
            </a:endParaRPr>
          </a:p>
          <a:p>
            <a:pPr indent="0" lvl="0" marL="0" rtl="0" algn="ctr">
              <a:spcBef>
                <a:spcPts val="1600"/>
              </a:spcBef>
              <a:spcAft>
                <a:spcPts val="1600"/>
              </a:spcAft>
              <a:buNone/>
            </a:pPr>
            <a:r>
              <a:t/>
            </a:r>
            <a:endParaRPr sz="1600">
              <a:solidFill>
                <a:schemeClr val="accent3"/>
              </a:solidFill>
              <a:latin typeface="Montserrat SemiBold"/>
              <a:ea typeface="Montserrat SemiBold"/>
              <a:cs typeface="Montserrat SemiBold"/>
              <a:sym typeface="Montserrat SemiBold"/>
            </a:endParaRPr>
          </a:p>
        </p:txBody>
      </p:sp>
      <p:sp>
        <p:nvSpPr>
          <p:cNvPr id="3563" name="Google Shape;3563;p281"/>
          <p:cNvSpPr txBox="1"/>
          <p:nvPr>
            <p:ph idx="4294967295" type="subTitle"/>
          </p:nvPr>
        </p:nvSpPr>
        <p:spPr>
          <a:xfrm>
            <a:off x="4594828" y="3147618"/>
            <a:ext cx="1201800" cy="52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Nové funkce</a:t>
            </a:r>
            <a:endParaRPr sz="1600">
              <a:solidFill>
                <a:schemeClr val="accent3"/>
              </a:solidFill>
              <a:latin typeface="Montserrat SemiBold"/>
              <a:ea typeface="Montserrat SemiBold"/>
              <a:cs typeface="Montserrat SemiBold"/>
              <a:sym typeface="Montserrat SemiBold"/>
            </a:endParaRPr>
          </a:p>
          <a:p>
            <a:pPr indent="0" lvl="0" marL="0" rtl="0" algn="ctr">
              <a:spcBef>
                <a:spcPts val="1600"/>
              </a:spcBef>
              <a:spcAft>
                <a:spcPts val="1600"/>
              </a:spcAft>
              <a:buNone/>
            </a:pPr>
            <a:r>
              <a:t/>
            </a:r>
            <a:endParaRPr sz="1600">
              <a:solidFill>
                <a:schemeClr val="accent3"/>
              </a:solidFill>
              <a:latin typeface="Montserrat SemiBold"/>
              <a:ea typeface="Montserrat SemiBold"/>
              <a:cs typeface="Montserrat SemiBold"/>
              <a:sym typeface="Montserrat SemiBold"/>
            </a:endParaRPr>
          </a:p>
        </p:txBody>
      </p:sp>
      <p:grpSp>
        <p:nvGrpSpPr>
          <p:cNvPr id="3564" name="Google Shape;3564;p281"/>
          <p:cNvGrpSpPr/>
          <p:nvPr/>
        </p:nvGrpSpPr>
        <p:grpSpPr>
          <a:xfrm>
            <a:off x="3631903" y="3009797"/>
            <a:ext cx="440571" cy="441576"/>
            <a:chOff x="6860667" y="2732466"/>
            <a:chExt cx="460127" cy="456787"/>
          </a:xfrm>
        </p:grpSpPr>
        <p:sp>
          <p:nvSpPr>
            <p:cNvPr id="3565" name="Google Shape;3565;p281"/>
            <p:cNvSpPr/>
            <p:nvPr/>
          </p:nvSpPr>
          <p:spPr>
            <a:xfrm>
              <a:off x="6860667" y="2732466"/>
              <a:ext cx="460127" cy="456787"/>
            </a:xfrm>
            <a:custGeom>
              <a:rect b="b" l="l" r="r" t="t"/>
              <a:pathLst>
                <a:path extrusionOk="0" h="21882" w="22042">
                  <a:moveTo>
                    <a:pt x="7328" y="5091"/>
                  </a:moveTo>
                  <a:cubicBezTo>
                    <a:pt x="6465" y="7584"/>
                    <a:pt x="6965" y="10347"/>
                    <a:pt x="8647" y="12380"/>
                  </a:cubicBezTo>
                  <a:lnTo>
                    <a:pt x="7949" y="13077"/>
                  </a:lnTo>
                  <a:lnTo>
                    <a:pt x="7243" y="12371"/>
                  </a:lnTo>
                  <a:cubicBezTo>
                    <a:pt x="7102" y="12230"/>
                    <a:pt x="6919" y="12161"/>
                    <a:pt x="6736" y="12161"/>
                  </a:cubicBezTo>
                  <a:cubicBezTo>
                    <a:pt x="6535" y="12161"/>
                    <a:pt x="6335" y="12244"/>
                    <a:pt x="6193" y="12409"/>
                  </a:cubicBezTo>
                  <a:lnTo>
                    <a:pt x="5803" y="12859"/>
                  </a:lnTo>
                  <a:lnTo>
                    <a:pt x="5803" y="5091"/>
                  </a:lnTo>
                  <a:close/>
                  <a:moveTo>
                    <a:pt x="14477" y="1435"/>
                  </a:moveTo>
                  <a:cubicBezTo>
                    <a:pt x="17858" y="1435"/>
                    <a:pt x="20608" y="4184"/>
                    <a:pt x="20608" y="7565"/>
                  </a:cubicBezTo>
                  <a:cubicBezTo>
                    <a:pt x="20608" y="10945"/>
                    <a:pt x="17858" y="13695"/>
                    <a:pt x="14477" y="13695"/>
                  </a:cubicBezTo>
                  <a:cubicBezTo>
                    <a:pt x="11098" y="13695"/>
                    <a:pt x="8348" y="10945"/>
                    <a:pt x="8348" y="7564"/>
                  </a:cubicBezTo>
                  <a:cubicBezTo>
                    <a:pt x="8348" y="4184"/>
                    <a:pt x="11098" y="1435"/>
                    <a:pt x="14477" y="1435"/>
                  </a:cubicBezTo>
                  <a:close/>
                  <a:moveTo>
                    <a:pt x="9662" y="13395"/>
                  </a:moveTo>
                  <a:cubicBezTo>
                    <a:pt x="11044" y="14538"/>
                    <a:pt x="12754" y="15130"/>
                    <a:pt x="14480" y="15130"/>
                  </a:cubicBezTo>
                  <a:cubicBezTo>
                    <a:pt x="15577" y="15130"/>
                    <a:pt x="16680" y="14891"/>
                    <a:pt x="17710" y="14404"/>
                  </a:cubicBezTo>
                  <a:lnTo>
                    <a:pt x="17710" y="20185"/>
                  </a:lnTo>
                  <a:lnTo>
                    <a:pt x="5804" y="20185"/>
                  </a:lnTo>
                  <a:lnTo>
                    <a:pt x="5804" y="19168"/>
                  </a:lnTo>
                  <a:lnTo>
                    <a:pt x="9635" y="15848"/>
                  </a:lnTo>
                  <a:cubicBezTo>
                    <a:pt x="9948" y="15576"/>
                    <a:pt x="9966" y="15093"/>
                    <a:pt x="9673" y="14800"/>
                  </a:cubicBezTo>
                  <a:lnTo>
                    <a:pt x="8965" y="14092"/>
                  </a:lnTo>
                  <a:lnTo>
                    <a:pt x="9662" y="13395"/>
                  </a:lnTo>
                  <a:close/>
                  <a:moveTo>
                    <a:pt x="6775" y="13930"/>
                  </a:moveTo>
                  <a:lnTo>
                    <a:pt x="7443" y="14598"/>
                  </a:lnTo>
                  <a:lnTo>
                    <a:pt x="8112" y="15267"/>
                  </a:lnTo>
                  <a:lnTo>
                    <a:pt x="2809" y="19867"/>
                  </a:lnTo>
                  <a:cubicBezTo>
                    <a:pt x="2738" y="19926"/>
                    <a:pt x="2680" y="20000"/>
                    <a:pt x="2639" y="20082"/>
                  </a:cubicBezTo>
                  <a:lnTo>
                    <a:pt x="2601" y="20157"/>
                  </a:lnTo>
                  <a:cubicBezTo>
                    <a:pt x="2504" y="20345"/>
                    <a:pt x="2316" y="20446"/>
                    <a:pt x="2126" y="20446"/>
                  </a:cubicBezTo>
                  <a:cubicBezTo>
                    <a:pt x="1992" y="20446"/>
                    <a:pt x="1857" y="20396"/>
                    <a:pt x="1751" y="20290"/>
                  </a:cubicBezTo>
                  <a:cubicBezTo>
                    <a:pt x="1496" y="20036"/>
                    <a:pt x="1564" y="19605"/>
                    <a:pt x="1885" y="19442"/>
                  </a:cubicBezTo>
                  <a:lnTo>
                    <a:pt x="1960" y="19404"/>
                  </a:lnTo>
                  <a:cubicBezTo>
                    <a:pt x="2043" y="19361"/>
                    <a:pt x="2116" y="19304"/>
                    <a:pt x="2176" y="19234"/>
                  </a:cubicBezTo>
                  <a:lnTo>
                    <a:pt x="6775" y="13930"/>
                  </a:lnTo>
                  <a:close/>
                  <a:moveTo>
                    <a:pt x="14477" y="1"/>
                  </a:moveTo>
                  <a:cubicBezTo>
                    <a:pt x="11735" y="1"/>
                    <a:pt x="9329" y="1467"/>
                    <a:pt x="8002" y="3657"/>
                  </a:cubicBezTo>
                  <a:lnTo>
                    <a:pt x="5088" y="3657"/>
                  </a:lnTo>
                  <a:cubicBezTo>
                    <a:pt x="4690" y="3657"/>
                    <a:pt x="4369" y="3978"/>
                    <a:pt x="4369" y="4374"/>
                  </a:cubicBezTo>
                  <a:lnTo>
                    <a:pt x="4369" y="14512"/>
                  </a:lnTo>
                  <a:lnTo>
                    <a:pt x="1182" y="18191"/>
                  </a:lnTo>
                  <a:cubicBezTo>
                    <a:pt x="395" y="18623"/>
                    <a:pt x="1" y="19530"/>
                    <a:pt x="221" y="20399"/>
                  </a:cubicBezTo>
                  <a:cubicBezTo>
                    <a:pt x="442" y="21268"/>
                    <a:pt x="1222" y="21878"/>
                    <a:pt x="2119" y="21881"/>
                  </a:cubicBezTo>
                  <a:cubicBezTo>
                    <a:pt x="2127" y="21881"/>
                    <a:pt x="2134" y="21881"/>
                    <a:pt x="2142" y="21881"/>
                  </a:cubicBezTo>
                  <a:cubicBezTo>
                    <a:pt x="2240" y="21881"/>
                    <a:pt x="2338" y="21872"/>
                    <a:pt x="2434" y="21857"/>
                  </a:cubicBezTo>
                  <a:cubicBezTo>
                    <a:pt x="3036" y="21765"/>
                    <a:pt x="3561" y="21395"/>
                    <a:pt x="3851" y="20860"/>
                  </a:cubicBezTo>
                  <a:lnTo>
                    <a:pt x="4369" y="20411"/>
                  </a:lnTo>
                  <a:lnTo>
                    <a:pt x="4369" y="20900"/>
                  </a:lnTo>
                  <a:cubicBezTo>
                    <a:pt x="4369" y="21297"/>
                    <a:pt x="4690" y="21618"/>
                    <a:pt x="5086" y="21618"/>
                  </a:cubicBezTo>
                  <a:lnTo>
                    <a:pt x="18425" y="21618"/>
                  </a:lnTo>
                  <a:cubicBezTo>
                    <a:pt x="18821" y="21618"/>
                    <a:pt x="19142" y="21297"/>
                    <a:pt x="19142" y="20900"/>
                  </a:cubicBezTo>
                  <a:lnTo>
                    <a:pt x="19142" y="13516"/>
                  </a:lnTo>
                  <a:cubicBezTo>
                    <a:pt x="20907" y="12130"/>
                    <a:pt x="22042" y="9977"/>
                    <a:pt x="22042" y="7565"/>
                  </a:cubicBezTo>
                  <a:cubicBezTo>
                    <a:pt x="22042" y="3394"/>
                    <a:pt x="18648" y="1"/>
                    <a:pt x="1447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81"/>
            <p:cNvSpPr/>
            <p:nvPr/>
          </p:nvSpPr>
          <p:spPr>
            <a:xfrm>
              <a:off x="7052697" y="2780249"/>
              <a:ext cx="220357" cy="220336"/>
            </a:xfrm>
            <a:custGeom>
              <a:rect b="b" l="l" r="r" t="t"/>
              <a:pathLst>
                <a:path extrusionOk="0" h="10555" w="10556">
                  <a:moveTo>
                    <a:pt x="5278" y="1434"/>
                  </a:moveTo>
                  <a:cubicBezTo>
                    <a:pt x="7398" y="1434"/>
                    <a:pt x="9121" y="3158"/>
                    <a:pt x="9121" y="5276"/>
                  </a:cubicBezTo>
                  <a:cubicBezTo>
                    <a:pt x="9121" y="7396"/>
                    <a:pt x="7397" y="9119"/>
                    <a:pt x="5278" y="9119"/>
                  </a:cubicBezTo>
                  <a:lnTo>
                    <a:pt x="5278" y="9121"/>
                  </a:lnTo>
                  <a:cubicBezTo>
                    <a:pt x="3160" y="9121"/>
                    <a:pt x="1435" y="7396"/>
                    <a:pt x="1435" y="5276"/>
                  </a:cubicBezTo>
                  <a:cubicBezTo>
                    <a:pt x="1435" y="3158"/>
                    <a:pt x="3160" y="1434"/>
                    <a:pt x="5278" y="1434"/>
                  </a:cubicBezTo>
                  <a:close/>
                  <a:moveTo>
                    <a:pt x="5278" y="0"/>
                  </a:moveTo>
                  <a:cubicBezTo>
                    <a:pt x="2368" y="0"/>
                    <a:pt x="0" y="2366"/>
                    <a:pt x="0" y="5276"/>
                  </a:cubicBezTo>
                  <a:cubicBezTo>
                    <a:pt x="0" y="8187"/>
                    <a:pt x="2368" y="10554"/>
                    <a:pt x="5278" y="10554"/>
                  </a:cubicBezTo>
                  <a:cubicBezTo>
                    <a:pt x="8188" y="10554"/>
                    <a:pt x="10556" y="8187"/>
                    <a:pt x="10556" y="5276"/>
                  </a:cubicBezTo>
                  <a:cubicBezTo>
                    <a:pt x="10556" y="2366"/>
                    <a:pt x="8188" y="0"/>
                    <a:pt x="527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81"/>
            <p:cNvSpPr/>
            <p:nvPr/>
          </p:nvSpPr>
          <p:spPr>
            <a:xfrm>
              <a:off x="7111501" y="2832791"/>
              <a:ext cx="102747" cy="104124"/>
            </a:xfrm>
            <a:custGeom>
              <a:rect b="b" l="l" r="r" t="t"/>
              <a:pathLst>
                <a:path extrusionOk="0" h="4988" w="4922">
                  <a:moveTo>
                    <a:pt x="766" y="0"/>
                  </a:moveTo>
                  <a:cubicBezTo>
                    <a:pt x="735" y="0"/>
                    <a:pt x="703" y="2"/>
                    <a:pt x="671" y="7"/>
                  </a:cubicBezTo>
                  <a:cubicBezTo>
                    <a:pt x="277" y="60"/>
                    <a:pt x="0" y="424"/>
                    <a:pt x="55" y="817"/>
                  </a:cubicBezTo>
                  <a:lnTo>
                    <a:pt x="534" y="4366"/>
                  </a:lnTo>
                  <a:cubicBezTo>
                    <a:pt x="573" y="4659"/>
                    <a:pt x="789" y="4899"/>
                    <a:pt x="1078" y="4968"/>
                  </a:cubicBezTo>
                  <a:cubicBezTo>
                    <a:pt x="1133" y="4981"/>
                    <a:pt x="1189" y="4988"/>
                    <a:pt x="1244" y="4988"/>
                  </a:cubicBezTo>
                  <a:cubicBezTo>
                    <a:pt x="1477" y="4988"/>
                    <a:pt x="1700" y="4874"/>
                    <a:pt x="1836" y="4676"/>
                  </a:cubicBezTo>
                  <a:lnTo>
                    <a:pt x="2463" y="3764"/>
                  </a:lnTo>
                  <a:lnTo>
                    <a:pt x="3089" y="4676"/>
                  </a:lnTo>
                  <a:cubicBezTo>
                    <a:pt x="3225" y="4874"/>
                    <a:pt x="3447" y="4988"/>
                    <a:pt x="3680" y="4988"/>
                  </a:cubicBezTo>
                  <a:cubicBezTo>
                    <a:pt x="3735" y="4988"/>
                    <a:pt x="3791" y="4981"/>
                    <a:pt x="3846" y="4968"/>
                  </a:cubicBezTo>
                  <a:cubicBezTo>
                    <a:pt x="4135" y="4899"/>
                    <a:pt x="4352" y="4659"/>
                    <a:pt x="4392" y="4366"/>
                  </a:cubicBezTo>
                  <a:lnTo>
                    <a:pt x="4868" y="817"/>
                  </a:lnTo>
                  <a:cubicBezTo>
                    <a:pt x="4922" y="425"/>
                    <a:pt x="4647" y="65"/>
                    <a:pt x="4254" y="11"/>
                  </a:cubicBezTo>
                  <a:cubicBezTo>
                    <a:pt x="4221" y="7"/>
                    <a:pt x="4189" y="5"/>
                    <a:pt x="4157" y="5"/>
                  </a:cubicBezTo>
                  <a:cubicBezTo>
                    <a:pt x="3803" y="5"/>
                    <a:pt x="3496" y="267"/>
                    <a:pt x="3447" y="626"/>
                  </a:cubicBezTo>
                  <a:lnTo>
                    <a:pt x="3218" y="2330"/>
                  </a:lnTo>
                  <a:lnTo>
                    <a:pt x="3054" y="2090"/>
                  </a:lnTo>
                  <a:cubicBezTo>
                    <a:pt x="2911" y="1883"/>
                    <a:pt x="2687" y="1779"/>
                    <a:pt x="2462" y="1779"/>
                  </a:cubicBezTo>
                  <a:cubicBezTo>
                    <a:pt x="2238" y="1779"/>
                    <a:pt x="2013" y="1883"/>
                    <a:pt x="1871" y="2090"/>
                  </a:cubicBezTo>
                  <a:lnTo>
                    <a:pt x="1708" y="2330"/>
                  </a:lnTo>
                  <a:lnTo>
                    <a:pt x="1478" y="626"/>
                  </a:lnTo>
                  <a:cubicBezTo>
                    <a:pt x="1430" y="263"/>
                    <a:pt x="1121" y="0"/>
                    <a:pt x="76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8" name="Google Shape;3568;p281"/>
          <p:cNvGrpSpPr/>
          <p:nvPr/>
        </p:nvGrpSpPr>
        <p:grpSpPr>
          <a:xfrm rot="-5400000">
            <a:off x="4977085" y="1653298"/>
            <a:ext cx="437393" cy="441576"/>
            <a:chOff x="7532759" y="4127772"/>
            <a:chExt cx="456808" cy="456787"/>
          </a:xfrm>
        </p:grpSpPr>
        <p:sp>
          <p:nvSpPr>
            <p:cNvPr id="3569" name="Google Shape;3569;p281"/>
            <p:cNvSpPr/>
            <p:nvPr/>
          </p:nvSpPr>
          <p:spPr>
            <a:xfrm>
              <a:off x="7532759" y="4127772"/>
              <a:ext cx="456808" cy="456787"/>
            </a:xfrm>
            <a:custGeom>
              <a:rect b="b" l="l" r="r" t="t"/>
              <a:pathLst>
                <a:path extrusionOk="0" h="21882" w="21883">
                  <a:moveTo>
                    <a:pt x="10942" y="1415"/>
                  </a:moveTo>
                  <a:cubicBezTo>
                    <a:pt x="16195" y="1415"/>
                    <a:pt x="20470" y="5688"/>
                    <a:pt x="20470" y="10942"/>
                  </a:cubicBezTo>
                  <a:cubicBezTo>
                    <a:pt x="20470" y="16195"/>
                    <a:pt x="16195" y="20470"/>
                    <a:pt x="10942" y="20470"/>
                  </a:cubicBezTo>
                  <a:cubicBezTo>
                    <a:pt x="5688" y="20470"/>
                    <a:pt x="1415" y="16195"/>
                    <a:pt x="1415" y="10942"/>
                  </a:cubicBezTo>
                  <a:cubicBezTo>
                    <a:pt x="1415" y="5688"/>
                    <a:pt x="5688" y="1415"/>
                    <a:pt x="10942" y="1415"/>
                  </a:cubicBezTo>
                  <a:close/>
                  <a:moveTo>
                    <a:pt x="10942" y="1"/>
                  </a:moveTo>
                  <a:cubicBezTo>
                    <a:pt x="8021" y="1"/>
                    <a:pt x="5273" y="1138"/>
                    <a:pt x="3206" y="3205"/>
                  </a:cubicBezTo>
                  <a:cubicBezTo>
                    <a:pt x="1140" y="5271"/>
                    <a:pt x="1" y="8019"/>
                    <a:pt x="1" y="10942"/>
                  </a:cubicBezTo>
                  <a:cubicBezTo>
                    <a:pt x="1" y="13863"/>
                    <a:pt x="1140" y="16611"/>
                    <a:pt x="3206" y="18677"/>
                  </a:cubicBezTo>
                  <a:cubicBezTo>
                    <a:pt x="5273" y="20744"/>
                    <a:pt x="8021" y="21881"/>
                    <a:pt x="10942" y="21881"/>
                  </a:cubicBezTo>
                  <a:cubicBezTo>
                    <a:pt x="13864" y="21881"/>
                    <a:pt x="16613" y="20744"/>
                    <a:pt x="18679" y="18677"/>
                  </a:cubicBezTo>
                  <a:cubicBezTo>
                    <a:pt x="20746" y="16611"/>
                    <a:pt x="21883" y="13863"/>
                    <a:pt x="21883" y="10942"/>
                  </a:cubicBezTo>
                  <a:cubicBezTo>
                    <a:pt x="21883" y="8019"/>
                    <a:pt x="20746" y="5271"/>
                    <a:pt x="18679" y="3205"/>
                  </a:cubicBezTo>
                  <a:cubicBezTo>
                    <a:pt x="16613" y="1138"/>
                    <a:pt x="13864" y="1"/>
                    <a:pt x="1094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81"/>
            <p:cNvSpPr/>
            <p:nvPr/>
          </p:nvSpPr>
          <p:spPr>
            <a:xfrm>
              <a:off x="7586178" y="4181191"/>
              <a:ext cx="350011" cy="349969"/>
            </a:xfrm>
            <a:custGeom>
              <a:rect b="b" l="l" r="r" t="t"/>
              <a:pathLst>
                <a:path extrusionOk="0" h="16765" w="16767">
                  <a:moveTo>
                    <a:pt x="8383" y="1413"/>
                  </a:moveTo>
                  <a:cubicBezTo>
                    <a:pt x="12225" y="1413"/>
                    <a:pt x="15353" y="4539"/>
                    <a:pt x="15353" y="8383"/>
                  </a:cubicBezTo>
                  <a:cubicBezTo>
                    <a:pt x="15353" y="12225"/>
                    <a:pt x="12225" y="15351"/>
                    <a:pt x="8383" y="15351"/>
                  </a:cubicBezTo>
                  <a:cubicBezTo>
                    <a:pt x="4540" y="15351"/>
                    <a:pt x="1414" y="12225"/>
                    <a:pt x="1414" y="8383"/>
                  </a:cubicBezTo>
                  <a:cubicBezTo>
                    <a:pt x="1414" y="4540"/>
                    <a:pt x="4540" y="1413"/>
                    <a:pt x="8383" y="1413"/>
                  </a:cubicBezTo>
                  <a:close/>
                  <a:moveTo>
                    <a:pt x="8383" y="0"/>
                  </a:moveTo>
                  <a:cubicBezTo>
                    <a:pt x="3761" y="0"/>
                    <a:pt x="1" y="3761"/>
                    <a:pt x="1" y="8383"/>
                  </a:cubicBezTo>
                  <a:cubicBezTo>
                    <a:pt x="1" y="13003"/>
                    <a:pt x="3761" y="16765"/>
                    <a:pt x="8383" y="16765"/>
                  </a:cubicBezTo>
                  <a:cubicBezTo>
                    <a:pt x="13005" y="16765"/>
                    <a:pt x="16767" y="13003"/>
                    <a:pt x="16767" y="8383"/>
                  </a:cubicBezTo>
                  <a:cubicBezTo>
                    <a:pt x="16767" y="3761"/>
                    <a:pt x="13005" y="0"/>
                    <a:pt x="8383"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81"/>
            <p:cNvSpPr/>
            <p:nvPr/>
          </p:nvSpPr>
          <p:spPr>
            <a:xfrm>
              <a:off x="7670576" y="4266549"/>
              <a:ext cx="201005" cy="179191"/>
            </a:xfrm>
            <a:custGeom>
              <a:rect b="b" l="l" r="r" t="t"/>
              <a:pathLst>
                <a:path extrusionOk="0" h="8584" w="9629">
                  <a:moveTo>
                    <a:pt x="1424" y="1"/>
                  </a:moveTo>
                  <a:cubicBezTo>
                    <a:pt x="916" y="1"/>
                    <a:pt x="447" y="300"/>
                    <a:pt x="236" y="774"/>
                  </a:cubicBezTo>
                  <a:cubicBezTo>
                    <a:pt x="0" y="1301"/>
                    <a:pt x="141" y="1920"/>
                    <a:pt x="580" y="2294"/>
                  </a:cubicBezTo>
                  <a:cubicBezTo>
                    <a:pt x="821" y="2501"/>
                    <a:pt x="1122" y="2605"/>
                    <a:pt x="1424" y="2605"/>
                  </a:cubicBezTo>
                  <a:cubicBezTo>
                    <a:pt x="1671" y="2605"/>
                    <a:pt x="1919" y="2535"/>
                    <a:pt x="2136" y="2394"/>
                  </a:cubicBezTo>
                  <a:lnTo>
                    <a:pt x="6397" y="4294"/>
                  </a:lnTo>
                  <a:lnTo>
                    <a:pt x="2136" y="6192"/>
                  </a:lnTo>
                  <a:cubicBezTo>
                    <a:pt x="1919" y="6051"/>
                    <a:pt x="1672" y="5981"/>
                    <a:pt x="1426" y="5981"/>
                  </a:cubicBezTo>
                  <a:cubicBezTo>
                    <a:pt x="1124" y="5981"/>
                    <a:pt x="823" y="6086"/>
                    <a:pt x="581" y="6293"/>
                  </a:cubicBezTo>
                  <a:cubicBezTo>
                    <a:pt x="143" y="6667"/>
                    <a:pt x="2" y="7285"/>
                    <a:pt x="237" y="7812"/>
                  </a:cubicBezTo>
                  <a:cubicBezTo>
                    <a:pt x="447" y="8286"/>
                    <a:pt x="917" y="8583"/>
                    <a:pt x="1425" y="8583"/>
                  </a:cubicBezTo>
                  <a:cubicBezTo>
                    <a:pt x="1482" y="8583"/>
                    <a:pt x="1540" y="8580"/>
                    <a:pt x="1598" y="8572"/>
                  </a:cubicBezTo>
                  <a:cubicBezTo>
                    <a:pt x="2169" y="8496"/>
                    <a:pt x="2622" y="8052"/>
                    <a:pt x="2712" y="7482"/>
                  </a:cubicBezTo>
                  <a:lnTo>
                    <a:pt x="7423" y="5384"/>
                  </a:lnTo>
                  <a:cubicBezTo>
                    <a:pt x="7645" y="5528"/>
                    <a:pt x="7890" y="5595"/>
                    <a:pt x="8131" y="5595"/>
                  </a:cubicBezTo>
                  <a:cubicBezTo>
                    <a:pt x="8681" y="5595"/>
                    <a:pt x="9209" y="5244"/>
                    <a:pt x="9381" y="4664"/>
                  </a:cubicBezTo>
                  <a:cubicBezTo>
                    <a:pt x="9628" y="3829"/>
                    <a:pt x="9003" y="2991"/>
                    <a:pt x="8134" y="2991"/>
                  </a:cubicBezTo>
                  <a:lnTo>
                    <a:pt x="8132" y="2991"/>
                  </a:lnTo>
                  <a:cubicBezTo>
                    <a:pt x="7880" y="2991"/>
                    <a:pt x="7634" y="3065"/>
                    <a:pt x="7423" y="3202"/>
                  </a:cubicBezTo>
                  <a:lnTo>
                    <a:pt x="2712" y="1104"/>
                  </a:lnTo>
                  <a:cubicBezTo>
                    <a:pt x="2622" y="534"/>
                    <a:pt x="2169" y="89"/>
                    <a:pt x="1596" y="12"/>
                  </a:cubicBezTo>
                  <a:cubicBezTo>
                    <a:pt x="1538" y="5"/>
                    <a:pt x="1481" y="1"/>
                    <a:pt x="142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2" name="Google Shape;3572;p281"/>
          <p:cNvSpPr txBox="1"/>
          <p:nvPr>
            <p:ph idx="4294967295" type="subTitle"/>
          </p:nvPr>
        </p:nvSpPr>
        <p:spPr>
          <a:xfrm>
            <a:off x="5913038" y="1511300"/>
            <a:ext cx="1343700" cy="80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Vlastní seznamy zákazníků</a:t>
            </a:r>
            <a:endParaRPr sz="1600">
              <a:solidFill>
                <a:schemeClr val="accent3"/>
              </a:solidFill>
              <a:latin typeface="Montserrat SemiBold"/>
              <a:ea typeface="Montserrat SemiBold"/>
              <a:cs typeface="Montserrat SemiBold"/>
              <a:sym typeface="Montserrat SemiBold"/>
            </a:endParaRPr>
          </a:p>
          <a:p>
            <a:pPr indent="0" lvl="0" marL="0" rtl="0" algn="ctr">
              <a:spcBef>
                <a:spcPts val="1600"/>
              </a:spcBef>
              <a:spcAft>
                <a:spcPts val="1600"/>
              </a:spcAft>
              <a:buNone/>
            </a:pPr>
            <a:r>
              <a:t/>
            </a:r>
            <a:endParaRPr sz="1600">
              <a:solidFill>
                <a:schemeClr val="accent3"/>
              </a:solidFill>
              <a:latin typeface="Montserrat SemiBold"/>
              <a:ea typeface="Montserrat SemiBold"/>
              <a:cs typeface="Montserrat SemiBold"/>
              <a:sym typeface="Montserrat SemiBold"/>
            </a:endParaRPr>
          </a:p>
        </p:txBody>
      </p:sp>
      <p:sp>
        <p:nvSpPr>
          <p:cNvPr id="3573" name="Google Shape;3573;p281"/>
          <p:cNvSpPr txBox="1"/>
          <p:nvPr>
            <p:ph idx="4294967295" type="subTitle"/>
          </p:nvPr>
        </p:nvSpPr>
        <p:spPr>
          <a:xfrm>
            <a:off x="7256614" y="3147625"/>
            <a:ext cx="1437300" cy="52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3"/>
                </a:solidFill>
                <a:latin typeface="Montserrat SemiBold"/>
                <a:ea typeface="Montserrat SemiBold"/>
                <a:cs typeface="Montserrat SemiBold"/>
                <a:sym typeface="Montserrat SemiBold"/>
              </a:rPr>
              <a:t>Konverzní okno</a:t>
            </a:r>
            <a:endParaRPr sz="1600">
              <a:solidFill>
                <a:schemeClr val="accent3"/>
              </a:solidFill>
              <a:latin typeface="Montserrat SemiBold"/>
              <a:ea typeface="Montserrat SemiBold"/>
              <a:cs typeface="Montserrat SemiBold"/>
              <a:sym typeface="Montserrat SemiBold"/>
            </a:endParaRPr>
          </a:p>
          <a:p>
            <a:pPr indent="0" lvl="0" marL="0" rtl="0" algn="ctr">
              <a:spcBef>
                <a:spcPts val="1600"/>
              </a:spcBef>
              <a:spcAft>
                <a:spcPts val="1600"/>
              </a:spcAft>
              <a:buNone/>
            </a:pPr>
            <a:r>
              <a:t/>
            </a:r>
            <a:endParaRPr sz="1600">
              <a:solidFill>
                <a:schemeClr val="accent3"/>
              </a:solidFill>
              <a:latin typeface="Montserrat SemiBold"/>
              <a:ea typeface="Montserrat SemiBold"/>
              <a:cs typeface="Montserrat SemiBold"/>
              <a:sym typeface="Montserrat SemiBold"/>
            </a:endParaRPr>
          </a:p>
        </p:txBody>
      </p:sp>
      <p:grpSp>
        <p:nvGrpSpPr>
          <p:cNvPr id="3574" name="Google Shape;3574;p281"/>
          <p:cNvGrpSpPr/>
          <p:nvPr/>
        </p:nvGrpSpPr>
        <p:grpSpPr>
          <a:xfrm>
            <a:off x="5845241" y="1280160"/>
            <a:ext cx="2661763" cy="2547333"/>
            <a:chOff x="3731675" y="1127375"/>
            <a:chExt cx="3648750" cy="3458700"/>
          </a:xfrm>
        </p:grpSpPr>
        <p:sp>
          <p:nvSpPr>
            <p:cNvPr id="3575" name="Google Shape;3575;p281"/>
            <p:cNvSpPr/>
            <p:nvPr/>
          </p:nvSpPr>
          <p:spPr>
            <a:xfrm>
              <a:off x="5001425" y="1127375"/>
              <a:ext cx="2379000" cy="2379025"/>
            </a:xfrm>
            <a:custGeom>
              <a:rect b="b" l="l" r="r" t="t"/>
              <a:pathLst>
                <a:path extrusionOk="0" h="95161" w="95160">
                  <a:moveTo>
                    <a:pt x="62821" y="0"/>
                  </a:moveTo>
                  <a:cubicBezTo>
                    <a:pt x="44990" y="0"/>
                    <a:pt x="30483" y="14508"/>
                    <a:pt x="30483" y="32339"/>
                  </a:cubicBezTo>
                  <a:lnTo>
                    <a:pt x="39050" y="32339"/>
                  </a:lnTo>
                  <a:cubicBezTo>
                    <a:pt x="39050" y="19209"/>
                    <a:pt x="49692" y="8567"/>
                    <a:pt x="62821" y="8567"/>
                  </a:cubicBezTo>
                  <a:cubicBezTo>
                    <a:pt x="75951" y="8567"/>
                    <a:pt x="86593" y="19209"/>
                    <a:pt x="86593" y="32339"/>
                  </a:cubicBezTo>
                  <a:cubicBezTo>
                    <a:pt x="86593" y="45468"/>
                    <a:pt x="75951" y="56110"/>
                    <a:pt x="62821" y="56110"/>
                  </a:cubicBezTo>
                  <a:cubicBezTo>
                    <a:pt x="54709" y="56110"/>
                    <a:pt x="47550" y="52045"/>
                    <a:pt x="43260" y="45842"/>
                  </a:cubicBezTo>
                  <a:lnTo>
                    <a:pt x="0" y="89102"/>
                  </a:lnTo>
                  <a:lnTo>
                    <a:pt x="6059" y="95161"/>
                  </a:lnTo>
                  <a:lnTo>
                    <a:pt x="43188" y="58030"/>
                  </a:lnTo>
                  <a:cubicBezTo>
                    <a:pt x="48800" y="62337"/>
                    <a:pt x="55630" y="64677"/>
                    <a:pt x="62821" y="64677"/>
                  </a:cubicBezTo>
                  <a:cubicBezTo>
                    <a:pt x="80654" y="64677"/>
                    <a:pt x="95160" y="50171"/>
                    <a:pt x="95160" y="32339"/>
                  </a:cubicBezTo>
                  <a:cubicBezTo>
                    <a:pt x="95160" y="14508"/>
                    <a:pt x="80654" y="0"/>
                    <a:pt x="62821" y="0"/>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81"/>
            <p:cNvSpPr/>
            <p:nvPr/>
          </p:nvSpPr>
          <p:spPr>
            <a:xfrm>
              <a:off x="4135850" y="3185812"/>
              <a:ext cx="1188625" cy="1188650"/>
            </a:xfrm>
            <a:custGeom>
              <a:rect b="b" l="l" r="r" t="t"/>
              <a:pathLst>
                <a:path extrusionOk="0" h="47546" w="47545">
                  <a:moveTo>
                    <a:pt x="47545" y="23772"/>
                  </a:moveTo>
                  <a:cubicBezTo>
                    <a:pt x="47545" y="30078"/>
                    <a:pt x="45041" y="36125"/>
                    <a:pt x="40582" y="40582"/>
                  </a:cubicBezTo>
                  <a:cubicBezTo>
                    <a:pt x="36124" y="45040"/>
                    <a:pt x="30077" y="47546"/>
                    <a:pt x="23773" y="47546"/>
                  </a:cubicBezTo>
                  <a:cubicBezTo>
                    <a:pt x="17468" y="47546"/>
                    <a:pt x="11421" y="45040"/>
                    <a:pt x="6963" y="40582"/>
                  </a:cubicBezTo>
                  <a:cubicBezTo>
                    <a:pt x="2506" y="36125"/>
                    <a:pt x="0" y="30078"/>
                    <a:pt x="0" y="23772"/>
                  </a:cubicBezTo>
                  <a:cubicBezTo>
                    <a:pt x="0" y="17469"/>
                    <a:pt x="2506" y="11422"/>
                    <a:pt x="6963" y="6964"/>
                  </a:cubicBezTo>
                  <a:cubicBezTo>
                    <a:pt x="11421" y="2505"/>
                    <a:pt x="17468" y="1"/>
                    <a:pt x="23773" y="1"/>
                  </a:cubicBezTo>
                  <a:cubicBezTo>
                    <a:pt x="30077" y="1"/>
                    <a:pt x="36124" y="2505"/>
                    <a:pt x="40582" y="6964"/>
                  </a:cubicBezTo>
                  <a:cubicBezTo>
                    <a:pt x="45041" y="11422"/>
                    <a:pt x="47545" y="17469"/>
                    <a:pt x="47545" y="23772"/>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81"/>
            <p:cNvSpPr/>
            <p:nvPr/>
          </p:nvSpPr>
          <p:spPr>
            <a:xfrm>
              <a:off x="5984856" y="1337352"/>
              <a:ext cx="1188625" cy="1188625"/>
            </a:xfrm>
            <a:custGeom>
              <a:rect b="b" l="l" r="r" t="t"/>
              <a:pathLst>
                <a:path extrusionOk="0" h="47545" w="47545">
                  <a:moveTo>
                    <a:pt x="47544" y="23773"/>
                  </a:moveTo>
                  <a:cubicBezTo>
                    <a:pt x="47544" y="30078"/>
                    <a:pt x="45040" y="36123"/>
                    <a:pt x="40582" y="40582"/>
                  </a:cubicBezTo>
                  <a:cubicBezTo>
                    <a:pt x="36124" y="45040"/>
                    <a:pt x="30078" y="47544"/>
                    <a:pt x="23772" y="47544"/>
                  </a:cubicBezTo>
                  <a:cubicBezTo>
                    <a:pt x="17468" y="47544"/>
                    <a:pt x="11422" y="45040"/>
                    <a:pt x="6964" y="40582"/>
                  </a:cubicBezTo>
                  <a:cubicBezTo>
                    <a:pt x="2505" y="36123"/>
                    <a:pt x="1" y="30078"/>
                    <a:pt x="1" y="23773"/>
                  </a:cubicBezTo>
                  <a:cubicBezTo>
                    <a:pt x="1" y="17467"/>
                    <a:pt x="2505" y="11422"/>
                    <a:pt x="6964" y="6963"/>
                  </a:cubicBezTo>
                  <a:cubicBezTo>
                    <a:pt x="11422" y="2505"/>
                    <a:pt x="17468" y="1"/>
                    <a:pt x="23772" y="1"/>
                  </a:cubicBezTo>
                  <a:cubicBezTo>
                    <a:pt x="30078" y="1"/>
                    <a:pt x="36124" y="2505"/>
                    <a:pt x="40582" y="6963"/>
                  </a:cubicBezTo>
                  <a:cubicBezTo>
                    <a:pt x="45040" y="11422"/>
                    <a:pt x="47544" y="17467"/>
                    <a:pt x="47544" y="2377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81"/>
            <p:cNvSpPr/>
            <p:nvPr/>
          </p:nvSpPr>
          <p:spPr>
            <a:xfrm>
              <a:off x="3731675" y="2779150"/>
              <a:ext cx="1989275" cy="1806925"/>
            </a:xfrm>
            <a:custGeom>
              <a:rect b="b" l="l" r="r" t="t"/>
              <a:pathLst>
                <a:path extrusionOk="0" h="72277" w="79571">
                  <a:moveTo>
                    <a:pt x="79570" y="6367"/>
                  </a:moveTo>
                  <a:lnTo>
                    <a:pt x="73512" y="308"/>
                  </a:lnTo>
                  <a:lnTo>
                    <a:pt x="53444" y="20378"/>
                  </a:lnTo>
                  <a:cubicBezTo>
                    <a:pt x="59646" y="24668"/>
                    <a:pt x="63712" y="31828"/>
                    <a:pt x="63712" y="39938"/>
                  </a:cubicBezTo>
                  <a:cubicBezTo>
                    <a:pt x="63712" y="53068"/>
                    <a:pt x="53069" y="63712"/>
                    <a:pt x="39940" y="63712"/>
                  </a:cubicBezTo>
                  <a:cubicBezTo>
                    <a:pt x="26811" y="63712"/>
                    <a:pt x="16169" y="53068"/>
                    <a:pt x="16169" y="39938"/>
                  </a:cubicBezTo>
                  <a:cubicBezTo>
                    <a:pt x="16169" y="31828"/>
                    <a:pt x="20236" y="24668"/>
                    <a:pt x="26436" y="20378"/>
                  </a:cubicBezTo>
                  <a:lnTo>
                    <a:pt x="6058" y="0"/>
                  </a:lnTo>
                  <a:lnTo>
                    <a:pt x="1" y="6057"/>
                  </a:lnTo>
                  <a:lnTo>
                    <a:pt x="14248" y="20305"/>
                  </a:lnTo>
                  <a:cubicBezTo>
                    <a:pt x="9942" y="25917"/>
                    <a:pt x="7602" y="32747"/>
                    <a:pt x="7602" y="39938"/>
                  </a:cubicBezTo>
                  <a:cubicBezTo>
                    <a:pt x="7602" y="57771"/>
                    <a:pt x="22108" y="72277"/>
                    <a:pt x="39940" y="72277"/>
                  </a:cubicBezTo>
                  <a:cubicBezTo>
                    <a:pt x="57771" y="72277"/>
                    <a:pt x="72279" y="57771"/>
                    <a:pt x="72279" y="39938"/>
                  </a:cubicBezTo>
                  <a:cubicBezTo>
                    <a:pt x="72279" y="32747"/>
                    <a:pt x="69939" y="25917"/>
                    <a:pt x="65632" y="20305"/>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9" name="Google Shape;3579;p281"/>
          <p:cNvSpPr/>
          <p:nvPr/>
        </p:nvSpPr>
        <p:spPr>
          <a:xfrm>
            <a:off x="4043050" y="1278636"/>
            <a:ext cx="2280070" cy="1761561"/>
          </a:xfrm>
          <a:custGeom>
            <a:rect b="b" l="l" r="r" t="t"/>
            <a:pathLst>
              <a:path extrusionOk="0" h="95672" w="125021">
                <a:moveTo>
                  <a:pt x="89026" y="51973"/>
                </a:moveTo>
                <a:cubicBezTo>
                  <a:pt x="93334" y="46361"/>
                  <a:pt x="95672" y="39531"/>
                  <a:pt x="95672" y="32339"/>
                </a:cubicBezTo>
                <a:cubicBezTo>
                  <a:pt x="95672" y="14508"/>
                  <a:pt x="81166" y="0"/>
                  <a:pt x="63334" y="0"/>
                </a:cubicBezTo>
                <a:cubicBezTo>
                  <a:pt x="45503" y="0"/>
                  <a:pt x="30997" y="14508"/>
                  <a:pt x="30997" y="32339"/>
                </a:cubicBezTo>
                <a:cubicBezTo>
                  <a:pt x="30997" y="39531"/>
                  <a:pt x="33335" y="46361"/>
                  <a:pt x="37642" y="51973"/>
                </a:cubicBezTo>
                <a:lnTo>
                  <a:pt x="0" y="89615"/>
                </a:lnTo>
                <a:lnTo>
                  <a:pt x="6058" y="95672"/>
                </a:lnTo>
                <a:lnTo>
                  <a:pt x="49831" y="51899"/>
                </a:lnTo>
                <a:cubicBezTo>
                  <a:pt x="43628" y="47610"/>
                  <a:pt x="39562" y="40451"/>
                  <a:pt x="39562" y="32339"/>
                </a:cubicBezTo>
                <a:cubicBezTo>
                  <a:pt x="39562" y="19209"/>
                  <a:pt x="50204" y="8567"/>
                  <a:pt x="63334" y="8567"/>
                </a:cubicBezTo>
                <a:cubicBezTo>
                  <a:pt x="76463" y="8567"/>
                  <a:pt x="87105" y="19209"/>
                  <a:pt x="87105" y="32339"/>
                </a:cubicBezTo>
                <a:cubicBezTo>
                  <a:pt x="87105" y="40451"/>
                  <a:pt x="83040" y="47610"/>
                  <a:pt x="76838" y="51899"/>
                </a:cubicBezTo>
                <a:lnTo>
                  <a:pt x="118963" y="94025"/>
                </a:lnTo>
                <a:lnTo>
                  <a:pt x="125020" y="87968"/>
                </a:ln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81"/>
          <p:cNvSpPr/>
          <p:nvPr/>
        </p:nvSpPr>
        <p:spPr>
          <a:xfrm>
            <a:off x="7570014" y="1511296"/>
            <a:ext cx="718685" cy="725581"/>
          </a:xfrm>
          <a:custGeom>
            <a:rect b="b" l="l" r="r" t="t"/>
            <a:pathLst>
              <a:path extrusionOk="0" h="39407" w="39407">
                <a:moveTo>
                  <a:pt x="19703" y="0"/>
                </a:moveTo>
                <a:cubicBezTo>
                  <a:pt x="14479" y="0"/>
                  <a:pt x="9466" y="2076"/>
                  <a:pt x="5772" y="5771"/>
                </a:cubicBezTo>
                <a:cubicBezTo>
                  <a:pt x="2077" y="9466"/>
                  <a:pt x="0" y="14477"/>
                  <a:pt x="0" y="19704"/>
                </a:cubicBezTo>
                <a:cubicBezTo>
                  <a:pt x="0" y="24930"/>
                  <a:pt x="2077" y="29941"/>
                  <a:pt x="5772" y="33636"/>
                </a:cubicBezTo>
                <a:cubicBezTo>
                  <a:pt x="9466" y="37331"/>
                  <a:pt x="14479" y="39407"/>
                  <a:pt x="19703" y="39407"/>
                </a:cubicBezTo>
                <a:cubicBezTo>
                  <a:pt x="24929" y="39407"/>
                  <a:pt x="29941" y="37331"/>
                  <a:pt x="33636" y="33636"/>
                </a:cubicBezTo>
                <a:cubicBezTo>
                  <a:pt x="37331" y="29941"/>
                  <a:pt x="39407" y="24930"/>
                  <a:pt x="39407" y="19704"/>
                </a:cubicBezTo>
                <a:cubicBezTo>
                  <a:pt x="39407" y="14477"/>
                  <a:pt x="37331" y="9466"/>
                  <a:pt x="33636" y="5771"/>
                </a:cubicBezTo>
                <a:cubicBezTo>
                  <a:pt x="29941" y="2076"/>
                  <a:pt x="24929" y="0"/>
                  <a:pt x="19703" y="0"/>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81"/>
          <p:cNvSpPr/>
          <p:nvPr/>
        </p:nvSpPr>
        <p:spPr>
          <a:xfrm>
            <a:off x="6225563" y="2867800"/>
            <a:ext cx="718685" cy="725581"/>
          </a:xfrm>
          <a:custGeom>
            <a:rect b="b" l="l" r="r" t="t"/>
            <a:pathLst>
              <a:path extrusionOk="0" h="39407" w="39407">
                <a:moveTo>
                  <a:pt x="19703" y="0"/>
                </a:moveTo>
                <a:cubicBezTo>
                  <a:pt x="14479" y="0"/>
                  <a:pt x="9466" y="2076"/>
                  <a:pt x="5772" y="5771"/>
                </a:cubicBezTo>
                <a:cubicBezTo>
                  <a:pt x="2077" y="9466"/>
                  <a:pt x="0" y="14477"/>
                  <a:pt x="0" y="19704"/>
                </a:cubicBezTo>
                <a:cubicBezTo>
                  <a:pt x="0" y="24930"/>
                  <a:pt x="2077" y="29941"/>
                  <a:pt x="5772" y="33636"/>
                </a:cubicBezTo>
                <a:cubicBezTo>
                  <a:pt x="9466" y="37331"/>
                  <a:pt x="14479" y="39407"/>
                  <a:pt x="19703" y="39407"/>
                </a:cubicBezTo>
                <a:cubicBezTo>
                  <a:pt x="24929" y="39407"/>
                  <a:pt x="29941" y="37331"/>
                  <a:pt x="33636" y="33636"/>
                </a:cubicBezTo>
                <a:cubicBezTo>
                  <a:pt x="37331" y="29941"/>
                  <a:pt x="39407" y="24930"/>
                  <a:pt x="39407" y="19704"/>
                </a:cubicBezTo>
                <a:cubicBezTo>
                  <a:pt x="39407" y="14477"/>
                  <a:pt x="37331" y="9466"/>
                  <a:pt x="33636" y="5771"/>
                </a:cubicBezTo>
                <a:cubicBezTo>
                  <a:pt x="29941" y="2076"/>
                  <a:pt x="24929" y="0"/>
                  <a:pt x="19703" y="0"/>
                </a:cubicBezTo>
                <a:close/>
              </a:path>
            </a:pathLst>
          </a:custGeom>
          <a:solidFill>
            <a:srgbClr val="FFFFFF">
              <a:alpha val="7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2" name="Google Shape;3582;p281"/>
          <p:cNvGrpSpPr/>
          <p:nvPr/>
        </p:nvGrpSpPr>
        <p:grpSpPr>
          <a:xfrm>
            <a:off x="954622" y="3044642"/>
            <a:ext cx="420796" cy="371887"/>
            <a:chOff x="-3137650" y="2787000"/>
            <a:chExt cx="291450" cy="257575"/>
          </a:xfrm>
        </p:grpSpPr>
        <p:sp>
          <p:nvSpPr>
            <p:cNvPr id="3583" name="Google Shape;3583;p28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8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8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8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8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8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8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8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281"/>
          <p:cNvGrpSpPr/>
          <p:nvPr/>
        </p:nvGrpSpPr>
        <p:grpSpPr>
          <a:xfrm>
            <a:off x="6435796" y="3013082"/>
            <a:ext cx="346177" cy="435018"/>
            <a:chOff x="4459166" y="2735096"/>
            <a:chExt cx="363517" cy="456808"/>
          </a:xfrm>
        </p:grpSpPr>
        <p:sp>
          <p:nvSpPr>
            <p:cNvPr id="3592" name="Google Shape;3592;p281"/>
            <p:cNvSpPr/>
            <p:nvPr/>
          </p:nvSpPr>
          <p:spPr>
            <a:xfrm>
              <a:off x="4572371" y="2889780"/>
              <a:ext cx="113163" cy="28474"/>
            </a:xfrm>
            <a:custGeom>
              <a:rect b="b" l="l" r="r" t="t"/>
              <a:pathLst>
                <a:path extrusionOk="0" h="1364" w="5421">
                  <a:moveTo>
                    <a:pt x="682" y="0"/>
                  </a:moveTo>
                  <a:cubicBezTo>
                    <a:pt x="307" y="0"/>
                    <a:pt x="1" y="305"/>
                    <a:pt x="1" y="682"/>
                  </a:cubicBezTo>
                  <a:cubicBezTo>
                    <a:pt x="1" y="1059"/>
                    <a:pt x="307" y="1364"/>
                    <a:pt x="682" y="1364"/>
                  </a:cubicBezTo>
                  <a:cubicBezTo>
                    <a:pt x="686" y="1364"/>
                    <a:pt x="690" y="1364"/>
                    <a:pt x="693" y="1364"/>
                  </a:cubicBezTo>
                  <a:lnTo>
                    <a:pt x="4751" y="1364"/>
                  </a:lnTo>
                  <a:cubicBezTo>
                    <a:pt x="5123" y="1358"/>
                    <a:pt x="5421" y="1054"/>
                    <a:pt x="5421" y="682"/>
                  </a:cubicBezTo>
                  <a:cubicBezTo>
                    <a:pt x="5421" y="311"/>
                    <a:pt x="5123" y="7"/>
                    <a:pt x="4751" y="0"/>
                  </a:cubicBezTo>
                  <a:lnTo>
                    <a:pt x="693" y="0"/>
                  </a:lnTo>
                  <a:cubicBezTo>
                    <a:pt x="690" y="0"/>
                    <a:pt x="686" y="0"/>
                    <a:pt x="68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81"/>
            <p:cNvSpPr/>
            <p:nvPr/>
          </p:nvSpPr>
          <p:spPr>
            <a:xfrm>
              <a:off x="4572371" y="2936227"/>
              <a:ext cx="113163" cy="28494"/>
            </a:xfrm>
            <a:custGeom>
              <a:rect b="b" l="l" r="r" t="t"/>
              <a:pathLst>
                <a:path extrusionOk="0" h="1365" w="5421">
                  <a:moveTo>
                    <a:pt x="682" y="1"/>
                  </a:moveTo>
                  <a:cubicBezTo>
                    <a:pt x="307" y="1"/>
                    <a:pt x="1" y="306"/>
                    <a:pt x="1" y="683"/>
                  </a:cubicBezTo>
                  <a:cubicBezTo>
                    <a:pt x="1" y="1059"/>
                    <a:pt x="307" y="1364"/>
                    <a:pt x="682" y="1364"/>
                  </a:cubicBezTo>
                  <a:cubicBezTo>
                    <a:pt x="686" y="1364"/>
                    <a:pt x="690" y="1364"/>
                    <a:pt x="693" y="1364"/>
                  </a:cubicBezTo>
                  <a:lnTo>
                    <a:pt x="4751" y="1364"/>
                  </a:lnTo>
                  <a:cubicBezTo>
                    <a:pt x="5123" y="1357"/>
                    <a:pt x="5421" y="1054"/>
                    <a:pt x="5421" y="683"/>
                  </a:cubicBezTo>
                  <a:cubicBezTo>
                    <a:pt x="5421" y="311"/>
                    <a:pt x="5123" y="7"/>
                    <a:pt x="4751" y="1"/>
                  </a:cubicBezTo>
                  <a:lnTo>
                    <a:pt x="693" y="1"/>
                  </a:lnTo>
                  <a:cubicBezTo>
                    <a:pt x="690" y="1"/>
                    <a:pt x="686" y="1"/>
                    <a:pt x="68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81"/>
            <p:cNvSpPr/>
            <p:nvPr/>
          </p:nvSpPr>
          <p:spPr>
            <a:xfrm>
              <a:off x="4572371" y="2982695"/>
              <a:ext cx="113163" cy="28474"/>
            </a:xfrm>
            <a:custGeom>
              <a:rect b="b" l="l" r="r" t="t"/>
              <a:pathLst>
                <a:path extrusionOk="0" h="1364" w="5421">
                  <a:moveTo>
                    <a:pt x="682" y="0"/>
                  </a:moveTo>
                  <a:cubicBezTo>
                    <a:pt x="307" y="0"/>
                    <a:pt x="1" y="305"/>
                    <a:pt x="1" y="682"/>
                  </a:cubicBezTo>
                  <a:cubicBezTo>
                    <a:pt x="1" y="1059"/>
                    <a:pt x="307" y="1364"/>
                    <a:pt x="682" y="1364"/>
                  </a:cubicBezTo>
                  <a:cubicBezTo>
                    <a:pt x="686" y="1364"/>
                    <a:pt x="690" y="1364"/>
                    <a:pt x="693" y="1364"/>
                  </a:cubicBezTo>
                  <a:lnTo>
                    <a:pt x="4751" y="1364"/>
                  </a:lnTo>
                  <a:cubicBezTo>
                    <a:pt x="5123" y="1356"/>
                    <a:pt x="5421" y="1053"/>
                    <a:pt x="5421" y="682"/>
                  </a:cubicBezTo>
                  <a:cubicBezTo>
                    <a:pt x="5421" y="311"/>
                    <a:pt x="5123" y="6"/>
                    <a:pt x="4751" y="0"/>
                  </a:cubicBezTo>
                  <a:lnTo>
                    <a:pt x="693" y="0"/>
                  </a:lnTo>
                  <a:cubicBezTo>
                    <a:pt x="690" y="0"/>
                    <a:pt x="686" y="0"/>
                    <a:pt x="68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81"/>
            <p:cNvSpPr/>
            <p:nvPr/>
          </p:nvSpPr>
          <p:spPr>
            <a:xfrm>
              <a:off x="4516280" y="2889780"/>
              <a:ext cx="44025" cy="28474"/>
            </a:xfrm>
            <a:custGeom>
              <a:rect b="b" l="l" r="r" t="t"/>
              <a:pathLst>
                <a:path extrusionOk="0" h="1364" w="2109">
                  <a:moveTo>
                    <a:pt x="1427" y="0"/>
                  </a:moveTo>
                  <a:cubicBezTo>
                    <a:pt x="1424" y="0"/>
                    <a:pt x="1420" y="0"/>
                    <a:pt x="1416" y="0"/>
                  </a:cubicBezTo>
                  <a:lnTo>
                    <a:pt x="672" y="0"/>
                  </a:lnTo>
                  <a:cubicBezTo>
                    <a:pt x="299" y="7"/>
                    <a:pt x="1" y="311"/>
                    <a:pt x="1" y="682"/>
                  </a:cubicBezTo>
                  <a:cubicBezTo>
                    <a:pt x="1" y="1054"/>
                    <a:pt x="299" y="1358"/>
                    <a:pt x="672" y="1364"/>
                  </a:cubicBezTo>
                  <a:lnTo>
                    <a:pt x="1416" y="1364"/>
                  </a:lnTo>
                  <a:cubicBezTo>
                    <a:pt x="1420" y="1364"/>
                    <a:pt x="1424" y="1364"/>
                    <a:pt x="1427" y="1364"/>
                  </a:cubicBezTo>
                  <a:cubicBezTo>
                    <a:pt x="1803" y="1364"/>
                    <a:pt x="2109" y="1059"/>
                    <a:pt x="2109" y="682"/>
                  </a:cubicBezTo>
                  <a:cubicBezTo>
                    <a:pt x="2109" y="305"/>
                    <a:pt x="1803" y="0"/>
                    <a:pt x="142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81"/>
            <p:cNvSpPr/>
            <p:nvPr/>
          </p:nvSpPr>
          <p:spPr>
            <a:xfrm>
              <a:off x="4516280" y="2936227"/>
              <a:ext cx="44025" cy="28494"/>
            </a:xfrm>
            <a:custGeom>
              <a:rect b="b" l="l" r="r" t="t"/>
              <a:pathLst>
                <a:path extrusionOk="0" h="1365" w="2109">
                  <a:moveTo>
                    <a:pt x="1427" y="1"/>
                  </a:moveTo>
                  <a:cubicBezTo>
                    <a:pt x="1424" y="1"/>
                    <a:pt x="1420" y="1"/>
                    <a:pt x="1416" y="1"/>
                  </a:cubicBezTo>
                  <a:lnTo>
                    <a:pt x="672" y="1"/>
                  </a:lnTo>
                  <a:cubicBezTo>
                    <a:pt x="299" y="7"/>
                    <a:pt x="1" y="311"/>
                    <a:pt x="1" y="683"/>
                  </a:cubicBezTo>
                  <a:cubicBezTo>
                    <a:pt x="1" y="1054"/>
                    <a:pt x="299" y="1357"/>
                    <a:pt x="672" y="1364"/>
                  </a:cubicBezTo>
                  <a:lnTo>
                    <a:pt x="1416" y="1364"/>
                  </a:lnTo>
                  <a:cubicBezTo>
                    <a:pt x="1420" y="1364"/>
                    <a:pt x="1424" y="1364"/>
                    <a:pt x="1427" y="1364"/>
                  </a:cubicBezTo>
                  <a:cubicBezTo>
                    <a:pt x="1803" y="1364"/>
                    <a:pt x="2109" y="1059"/>
                    <a:pt x="2109" y="683"/>
                  </a:cubicBezTo>
                  <a:cubicBezTo>
                    <a:pt x="2109" y="306"/>
                    <a:pt x="1803" y="1"/>
                    <a:pt x="142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81"/>
            <p:cNvSpPr/>
            <p:nvPr/>
          </p:nvSpPr>
          <p:spPr>
            <a:xfrm>
              <a:off x="4516280" y="2982695"/>
              <a:ext cx="44025" cy="28474"/>
            </a:xfrm>
            <a:custGeom>
              <a:rect b="b" l="l" r="r" t="t"/>
              <a:pathLst>
                <a:path extrusionOk="0" h="1364" w="2109">
                  <a:moveTo>
                    <a:pt x="1427" y="0"/>
                  </a:moveTo>
                  <a:cubicBezTo>
                    <a:pt x="1424" y="0"/>
                    <a:pt x="1420" y="0"/>
                    <a:pt x="1416" y="0"/>
                  </a:cubicBezTo>
                  <a:lnTo>
                    <a:pt x="672" y="0"/>
                  </a:lnTo>
                  <a:cubicBezTo>
                    <a:pt x="299" y="6"/>
                    <a:pt x="1" y="311"/>
                    <a:pt x="1" y="682"/>
                  </a:cubicBezTo>
                  <a:cubicBezTo>
                    <a:pt x="1" y="1053"/>
                    <a:pt x="299" y="1356"/>
                    <a:pt x="672" y="1364"/>
                  </a:cubicBezTo>
                  <a:lnTo>
                    <a:pt x="1416" y="1364"/>
                  </a:lnTo>
                  <a:cubicBezTo>
                    <a:pt x="1420" y="1364"/>
                    <a:pt x="1424" y="1364"/>
                    <a:pt x="1427" y="1364"/>
                  </a:cubicBezTo>
                  <a:cubicBezTo>
                    <a:pt x="1803" y="1364"/>
                    <a:pt x="2109" y="1059"/>
                    <a:pt x="2109" y="682"/>
                  </a:cubicBezTo>
                  <a:cubicBezTo>
                    <a:pt x="2109" y="305"/>
                    <a:pt x="1803" y="0"/>
                    <a:pt x="1427"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81"/>
            <p:cNvSpPr/>
            <p:nvPr/>
          </p:nvSpPr>
          <p:spPr>
            <a:xfrm>
              <a:off x="4516280" y="3029142"/>
              <a:ext cx="44025" cy="28453"/>
            </a:xfrm>
            <a:custGeom>
              <a:rect b="b" l="l" r="r" t="t"/>
              <a:pathLst>
                <a:path extrusionOk="0" h="1363" w="2109">
                  <a:moveTo>
                    <a:pt x="1427" y="1"/>
                  </a:moveTo>
                  <a:cubicBezTo>
                    <a:pt x="1424" y="1"/>
                    <a:pt x="1420" y="1"/>
                    <a:pt x="1416" y="1"/>
                  </a:cubicBezTo>
                  <a:lnTo>
                    <a:pt x="672" y="1"/>
                  </a:lnTo>
                  <a:cubicBezTo>
                    <a:pt x="299" y="7"/>
                    <a:pt x="1" y="310"/>
                    <a:pt x="1" y="683"/>
                  </a:cubicBezTo>
                  <a:cubicBezTo>
                    <a:pt x="1" y="1054"/>
                    <a:pt x="299" y="1357"/>
                    <a:pt x="672" y="1363"/>
                  </a:cubicBezTo>
                  <a:lnTo>
                    <a:pt x="1416" y="1363"/>
                  </a:lnTo>
                  <a:cubicBezTo>
                    <a:pt x="1421" y="1363"/>
                    <a:pt x="1425" y="1363"/>
                    <a:pt x="1430" y="1363"/>
                  </a:cubicBezTo>
                  <a:cubicBezTo>
                    <a:pt x="1804" y="1363"/>
                    <a:pt x="2109" y="1058"/>
                    <a:pt x="2109" y="683"/>
                  </a:cubicBezTo>
                  <a:cubicBezTo>
                    <a:pt x="2109" y="306"/>
                    <a:pt x="1803" y="1"/>
                    <a:pt x="142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81"/>
            <p:cNvSpPr/>
            <p:nvPr/>
          </p:nvSpPr>
          <p:spPr>
            <a:xfrm>
              <a:off x="4459166" y="2735096"/>
              <a:ext cx="363517" cy="456808"/>
            </a:xfrm>
            <a:custGeom>
              <a:rect b="b" l="l" r="r" t="t"/>
              <a:pathLst>
                <a:path extrusionOk="0" h="21883" w="17414">
                  <a:moveTo>
                    <a:pt x="6984" y="1362"/>
                  </a:moveTo>
                  <a:cubicBezTo>
                    <a:pt x="7331" y="1362"/>
                    <a:pt x="7663" y="1504"/>
                    <a:pt x="7903" y="1753"/>
                  </a:cubicBezTo>
                  <a:lnTo>
                    <a:pt x="5814" y="1753"/>
                  </a:lnTo>
                  <a:cubicBezTo>
                    <a:pt x="6054" y="1504"/>
                    <a:pt x="6385" y="1362"/>
                    <a:pt x="6732" y="1362"/>
                  </a:cubicBezTo>
                  <a:close/>
                  <a:moveTo>
                    <a:pt x="9493" y="3115"/>
                  </a:moveTo>
                  <a:lnTo>
                    <a:pt x="9493" y="3754"/>
                  </a:lnTo>
                  <a:lnTo>
                    <a:pt x="4452" y="3754"/>
                  </a:lnTo>
                  <a:lnTo>
                    <a:pt x="4452" y="3115"/>
                  </a:lnTo>
                  <a:close/>
                  <a:moveTo>
                    <a:pt x="12354" y="4049"/>
                  </a:moveTo>
                  <a:lnTo>
                    <a:pt x="12354" y="13680"/>
                  </a:lnTo>
                  <a:cubicBezTo>
                    <a:pt x="11775" y="13810"/>
                    <a:pt x="11232" y="14062"/>
                    <a:pt x="10760" y="14422"/>
                  </a:cubicBezTo>
                  <a:cubicBezTo>
                    <a:pt x="10638" y="14214"/>
                    <a:pt x="10414" y="14087"/>
                    <a:pt x="10174" y="14087"/>
                  </a:cubicBezTo>
                  <a:lnTo>
                    <a:pt x="6116" y="14087"/>
                  </a:lnTo>
                  <a:cubicBezTo>
                    <a:pt x="6113" y="14087"/>
                    <a:pt x="6109" y="14087"/>
                    <a:pt x="6105" y="14087"/>
                  </a:cubicBezTo>
                  <a:cubicBezTo>
                    <a:pt x="5730" y="14087"/>
                    <a:pt x="5424" y="14392"/>
                    <a:pt x="5424" y="14769"/>
                  </a:cubicBezTo>
                  <a:cubicBezTo>
                    <a:pt x="5424" y="15144"/>
                    <a:pt x="5728" y="15449"/>
                    <a:pt x="6102" y="15449"/>
                  </a:cubicBezTo>
                  <a:cubicBezTo>
                    <a:pt x="6107" y="15449"/>
                    <a:pt x="6112" y="15449"/>
                    <a:pt x="6116" y="15449"/>
                  </a:cubicBezTo>
                  <a:lnTo>
                    <a:pt x="9795" y="15449"/>
                  </a:lnTo>
                  <a:cubicBezTo>
                    <a:pt x="9369" y="16095"/>
                    <a:pt x="9132" y="16847"/>
                    <a:pt x="9112" y="17622"/>
                  </a:cubicBezTo>
                  <a:lnTo>
                    <a:pt x="1363" y="17622"/>
                  </a:lnTo>
                  <a:lnTo>
                    <a:pt x="1363" y="4049"/>
                  </a:lnTo>
                  <a:lnTo>
                    <a:pt x="3088" y="4049"/>
                  </a:lnTo>
                  <a:lnTo>
                    <a:pt x="3088" y="4436"/>
                  </a:lnTo>
                  <a:cubicBezTo>
                    <a:pt x="3088" y="4812"/>
                    <a:pt x="3394" y="5118"/>
                    <a:pt x="3770" y="5118"/>
                  </a:cubicBezTo>
                  <a:lnTo>
                    <a:pt x="10174" y="5118"/>
                  </a:lnTo>
                  <a:cubicBezTo>
                    <a:pt x="10550" y="5118"/>
                    <a:pt x="10855" y="4812"/>
                    <a:pt x="10855" y="4436"/>
                  </a:cubicBezTo>
                  <a:lnTo>
                    <a:pt x="10855" y="4049"/>
                  </a:lnTo>
                  <a:close/>
                  <a:moveTo>
                    <a:pt x="13262" y="14941"/>
                  </a:moveTo>
                  <a:cubicBezTo>
                    <a:pt x="14801" y="14941"/>
                    <a:pt x="16051" y="16192"/>
                    <a:pt x="16051" y="17731"/>
                  </a:cubicBezTo>
                  <a:cubicBezTo>
                    <a:pt x="16051" y="19268"/>
                    <a:pt x="14800" y="20520"/>
                    <a:pt x="13262" y="20520"/>
                  </a:cubicBezTo>
                  <a:cubicBezTo>
                    <a:pt x="11724" y="20520"/>
                    <a:pt x="10472" y="19268"/>
                    <a:pt x="10472" y="17731"/>
                  </a:cubicBezTo>
                  <a:cubicBezTo>
                    <a:pt x="10472" y="16192"/>
                    <a:pt x="11724" y="14941"/>
                    <a:pt x="13262" y="14941"/>
                  </a:cubicBezTo>
                  <a:close/>
                  <a:moveTo>
                    <a:pt x="6732" y="0"/>
                  </a:moveTo>
                  <a:cubicBezTo>
                    <a:pt x="5616" y="2"/>
                    <a:pt x="4621" y="703"/>
                    <a:pt x="4245" y="1753"/>
                  </a:cubicBezTo>
                  <a:lnTo>
                    <a:pt x="3770" y="1753"/>
                  </a:lnTo>
                  <a:cubicBezTo>
                    <a:pt x="3394" y="1753"/>
                    <a:pt x="3090" y="2058"/>
                    <a:pt x="3090" y="2435"/>
                  </a:cubicBezTo>
                  <a:lnTo>
                    <a:pt x="3090" y="2687"/>
                  </a:lnTo>
                  <a:lnTo>
                    <a:pt x="682" y="2687"/>
                  </a:lnTo>
                  <a:cubicBezTo>
                    <a:pt x="305" y="2687"/>
                    <a:pt x="1" y="2992"/>
                    <a:pt x="1" y="3368"/>
                  </a:cubicBezTo>
                  <a:lnTo>
                    <a:pt x="1" y="18302"/>
                  </a:lnTo>
                  <a:cubicBezTo>
                    <a:pt x="1" y="18678"/>
                    <a:pt x="305" y="18984"/>
                    <a:pt x="682" y="18984"/>
                  </a:cubicBezTo>
                  <a:lnTo>
                    <a:pt x="9305" y="18984"/>
                  </a:lnTo>
                  <a:cubicBezTo>
                    <a:pt x="9837" y="20662"/>
                    <a:pt x="11409" y="21882"/>
                    <a:pt x="13262" y="21882"/>
                  </a:cubicBezTo>
                  <a:cubicBezTo>
                    <a:pt x="15552" y="21882"/>
                    <a:pt x="17413" y="20020"/>
                    <a:pt x="17413" y="17731"/>
                  </a:cubicBezTo>
                  <a:cubicBezTo>
                    <a:pt x="17413" y="15595"/>
                    <a:pt x="15792" y="13832"/>
                    <a:pt x="13716" y="13604"/>
                  </a:cubicBezTo>
                  <a:lnTo>
                    <a:pt x="13716" y="3368"/>
                  </a:lnTo>
                  <a:cubicBezTo>
                    <a:pt x="13716" y="2992"/>
                    <a:pt x="13412" y="2687"/>
                    <a:pt x="13036" y="2687"/>
                  </a:cubicBezTo>
                  <a:lnTo>
                    <a:pt x="10855" y="2687"/>
                  </a:lnTo>
                  <a:lnTo>
                    <a:pt x="10855" y="2435"/>
                  </a:lnTo>
                  <a:cubicBezTo>
                    <a:pt x="10855" y="2058"/>
                    <a:pt x="10550" y="1753"/>
                    <a:pt x="10174" y="1753"/>
                  </a:cubicBezTo>
                  <a:lnTo>
                    <a:pt x="9473" y="1753"/>
                  </a:lnTo>
                  <a:cubicBezTo>
                    <a:pt x="9095" y="703"/>
                    <a:pt x="8100" y="2"/>
                    <a:pt x="6984"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81"/>
            <p:cNvSpPr/>
            <p:nvPr/>
          </p:nvSpPr>
          <p:spPr>
            <a:xfrm>
              <a:off x="4701378" y="3079242"/>
              <a:ext cx="73313" cy="52167"/>
            </a:xfrm>
            <a:custGeom>
              <a:rect b="b" l="l" r="r" t="t"/>
              <a:pathLst>
                <a:path extrusionOk="0" h="2499" w="3512">
                  <a:moveTo>
                    <a:pt x="2749" y="0"/>
                  </a:moveTo>
                  <a:cubicBezTo>
                    <a:pt x="2592" y="0"/>
                    <a:pt x="2433" y="54"/>
                    <a:pt x="2304" y="166"/>
                  </a:cubicBezTo>
                  <a:lnTo>
                    <a:pt x="1431" y="919"/>
                  </a:lnTo>
                  <a:lnTo>
                    <a:pt x="1213" y="733"/>
                  </a:lnTo>
                  <a:cubicBezTo>
                    <a:pt x="1083" y="620"/>
                    <a:pt x="923" y="564"/>
                    <a:pt x="764" y="564"/>
                  </a:cubicBezTo>
                  <a:cubicBezTo>
                    <a:pt x="572" y="564"/>
                    <a:pt x="382" y="645"/>
                    <a:pt x="247" y="801"/>
                  </a:cubicBezTo>
                  <a:cubicBezTo>
                    <a:pt x="1" y="1089"/>
                    <a:pt x="36" y="1523"/>
                    <a:pt x="326" y="1766"/>
                  </a:cubicBezTo>
                  <a:lnTo>
                    <a:pt x="988" y="2335"/>
                  </a:lnTo>
                  <a:cubicBezTo>
                    <a:pt x="1116" y="2444"/>
                    <a:pt x="1274" y="2498"/>
                    <a:pt x="1432" y="2498"/>
                  </a:cubicBezTo>
                  <a:cubicBezTo>
                    <a:pt x="1590" y="2498"/>
                    <a:pt x="1748" y="2443"/>
                    <a:pt x="1876" y="2333"/>
                  </a:cubicBezTo>
                  <a:lnTo>
                    <a:pt x="3194" y="1197"/>
                  </a:lnTo>
                  <a:cubicBezTo>
                    <a:pt x="3479" y="951"/>
                    <a:pt x="3512" y="522"/>
                    <a:pt x="3265" y="236"/>
                  </a:cubicBezTo>
                  <a:cubicBezTo>
                    <a:pt x="3131" y="80"/>
                    <a:pt x="2941" y="0"/>
                    <a:pt x="2749"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1" name="Google Shape;3601;p281"/>
          <p:cNvGrpSpPr/>
          <p:nvPr/>
        </p:nvGrpSpPr>
        <p:grpSpPr>
          <a:xfrm>
            <a:off x="2287641" y="1653296"/>
            <a:ext cx="441926" cy="441581"/>
            <a:chOff x="-1700225" y="2768875"/>
            <a:chExt cx="291450" cy="292225"/>
          </a:xfrm>
        </p:grpSpPr>
        <p:sp>
          <p:nvSpPr>
            <p:cNvPr id="3602" name="Google Shape;3602;p28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8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8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8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8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8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8" name="Google Shape;3608;p281"/>
          <p:cNvGrpSpPr/>
          <p:nvPr/>
        </p:nvGrpSpPr>
        <p:grpSpPr>
          <a:xfrm>
            <a:off x="7753231" y="1656578"/>
            <a:ext cx="437402" cy="435016"/>
            <a:chOff x="-2571737" y="2764550"/>
            <a:chExt cx="292225" cy="290650"/>
          </a:xfrm>
        </p:grpSpPr>
        <p:sp>
          <p:nvSpPr>
            <p:cNvPr id="3609" name="Google Shape;3609;p28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8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8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15" name="Shape 3615"/>
        <p:cNvGrpSpPr/>
        <p:nvPr/>
      </p:nvGrpSpPr>
      <p:grpSpPr>
        <a:xfrm>
          <a:off x="0" y="0"/>
          <a:ext cx="0" cy="0"/>
          <a:chOff x="0" y="0"/>
          <a:chExt cx="0" cy="0"/>
        </a:xfrm>
      </p:grpSpPr>
      <p:sp>
        <p:nvSpPr>
          <p:cNvPr id="3616" name="Google Shape;3616;p282"/>
          <p:cNvSpPr/>
          <p:nvPr/>
        </p:nvSpPr>
        <p:spPr>
          <a:xfrm rot="5400000">
            <a:off x="566925" y="-321375"/>
            <a:ext cx="5006400" cy="5786400"/>
          </a:xfrm>
          <a:prstGeom prst="roundRect">
            <a:avLst>
              <a:gd fmla="val 832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3617" name="Google Shape;3617;p282"/>
          <p:cNvSpPr/>
          <p:nvPr/>
        </p:nvSpPr>
        <p:spPr>
          <a:xfrm>
            <a:off x="330025" y="229425"/>
            <a:ext cx="5479500" cy="4684800"/>
          </a:xfrm>
          <a:prstGeom prst="roundRect">
            <a:avLst>
              <a:gd fmla="val 643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3618" name="Google Shape;3618;p282"/>
          <p:cNvPicPr preferRelativeResize="0"/>
          <p:nvPr/>
        </p:nvPicPr>
        <p:blipFill>
          <a:blip r:embed="rId3">
            <a:alphaModFix/>
          </a:blip>
          <a:stretch>
            <a:fillRect/>
          </a:stretch>
        </p:blipFill>
        <p:spPr>
          <a:xfrm>
            <a:off x="544350" y="448625"/>
            <a:ext cx="5051550" cy="4246400"/>
          </a:xfrm>
          <a:prstGeom prst="rect">
            <a:avLst/>
          </a:prstGeom>
          <a:noFill/>
          <a:ln>
            <a:noFill/>
          </a:ln>
        </p:spPr>
      </p:pic>
    </p:spTree>
  </p:cSld>
  <p:clrMapOvr>
    <a:masterClrMapping/>
  </p:clrMapOvr>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22" name="Shape 3622"/>
        <p:cNvGrpSpPr/>
        <p:nvPr/>
      </p:nvGrpSpPr>
      <p:grpSpPr>
        <a:xfrm>
          <a:off x="0" y="0"/>
          <a:ext cx="0" cy="0"/>
          <a:chOff x="0" y="0"/>
          <a:chExt cx="0" cy="0"/>
        </a:xfrm>
      </p:grpSpPr>
      <p:sp>
        <p:nvSpPr>
          <p:cNvPr id="3623" name="Google Shape;3623;p283"/>
          <p:cNvSpPr txBox="1"/>
          <p:nvPr>
            <p:ph type="title"/>
          </p:nvPr>
        </p:nvSpPr>
        <p:spPr>
          <a:xfrm>
            <a:off x="1463040" y="411480"/>
            <a:ext cx="4595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Hledáme posily</a:t>
            </a:r>
            <a:endParaRPr b="1">
              <a:latin typeface="Montserrat"/>
              <a:ea typeface="Montserrat"/>
              <a:cs typeface="Montserrat"/>
              <a:sym typeface="Montserrat"/>
            </a:endParaRPr>
          </a:p>
        </p:txBody>
      </p:sp>
      <p:sp>
        <p:nvSpPr>
          <p:cNvPr id="3624" name="Google Shape;3624;p283"/>
          <p:cNvSpPr txBox="1"/>
          <p:nvPr>
            <p:ph idx="4294967295" type="subTitle"/>
          </p:nvPr>
        </p:nvSpPr>
        <p:spPr>
          <a:xfrm>
            <a:off x="1463040" y="1463040"/>
            <a:ext cx="5981400" cy="32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Rychlý růst</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Různorodost</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Školení</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PPC specialista &gt; byznys konzultant</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rPr lang="en">
                <a:latin typeface="Montserrat SemiBold"/>
                <a:ea typeface="Montserrat SemiBold"/>
                <a:cs typeface="Montserrat SemiBold"/>
                <a:sym typeface="Montserrat SemiBold"/>
              </a:rPr>
              <a:t>CZ i EN klienti</a:t>
            </a:r>
            <a:endParaRPr/>
          </a:p>
        </p:txBody>
      </p:sp>
      <p:grpSp>
        <p:nvGrpSpPr>
          <p:cNvPr id="3625" name="Google Shape;3625;p283"/>
          <p:cNvGrpSpPr/>
          <p:nvPr/>
        </p:nvGrpSpPr>
        <p:grpSpPr>
          <a:xfrm>
            <a:off x="731735" y="548715"/>
            <a:ext cx="515034" cy="478534"/>
            <a:chOff x="6524150" y="1938725"/>
            <a:chExt cx="297725" cy="276625"/>
          </a:xfrm>
        </p:grpSpPr>
        <p:sp>
          <p:nvSpPr>
            <p:cNvPr id="3626" name="Google Shape;3626;p283"/>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83"/>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83"/>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83"/>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33" name="Shape 3633"/>
        <p:cNvGrpSpPr/>
        <p:nvPr/>
      </p:nvGrpSpPr>
      <p:grpSpPr>
        <a:xfrm>
          <a:off x="0" y="0"/>
          <a:ext cx="0" cy="0"/>
          <a:chOff x="0" y="0"/>
          <a:chExt cx="0" cy="0"/>
        </a:xfrm>
      </p:grpSpPr>
      <p:sp>
        <p:nvSpPr>
          <p:cNvPr id="3634" name="Google Shape;3634;p284"/>
          <p:cNvSpPr/>
          <p:nvPr/>
        </p:nvSpPr>
        <p:spPr>
          <a:xfrm>
            <a:off x="446250" y="164675"/>
            <a:ext cx="8251500" cy="5224200"/>
          </a:xfrm>
          <a:prstGeom prst="round2SameRect">
            <a:avLst>
              <a:gd fmla="val 4977"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84"/>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pic>
        <p:nvPicPr>
          <p:cNvPr id="3636" name="Google Shape;3636;p284"/>
          <p:cNvPicPr preferRelativeResize="0"/>
          <p:nvPr/>
        </p:nvPicPr>
        <p:blipFill rotWithShape="1">
          <a:blip r:embed="rId3">
            <a:alphaModFix/>
          </a:blip>
          <a:srcRect b="0" l="0" r="0" t="5356"/>
          <a:stretch/>
        </p:blipFill>
        <p:spPr>
          <a:xfrm>
            <a:off x="636225" y="275500"/>
            <a:ext cx="7890600" cy="4868100"/>
          </a:xfrm>
          <a:prstGeom prst="round2SameRect">
            <a:avLst>
              <a:gd fmla="val 5232" name="adj1"/>
              <a:gd fmla="val 0" name="adj2"/>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41" name="Shape 1541"/>
        <p:cNvGrpSpPr/>
        <p:nvPr/>
      </p:nvGrpSpPr>
      <p:grpSpPr>
        <a:xfrm>
          <a:off x="0" y="0"/>
          <a:ext cx="0" cy="0"/>
          <a:chOff x="0" y="0"/>
          <a:chExt cx="0" cy="0"/>
        </a:xfrm>
      </p:grpSpPr>
      <p:sp>
        <p:nvSpPr>
          <p:cNvPr id="1542" name="Google Shape;1542;p159"/>
          <p:cNvSpPr/>
          <p:nvPr/>
        </p:nvSpPr>
        <p:spPr>
          <a:xfrm>
            <a:off x="3148350" y="1163275"/>
            <a:ext cx="5645700" cy="4754400"/>
          </a:xfrm>
          <a:prstGeom prst="round2SameRect">
            <a:avLst>
              <a:gd fmla="val 5057"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9"/>
          <p:cNvSpPr txBox="1"/>
          <p:nvPr>
            <p:ph type="title"/>
          </p:nvPr>
        </p:nvSpPr>
        <p:spPr>
          <a:xfrm>
            <a:off x="1463040" y="411480"/>
            <a:ext cx="3368400" cy="75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Vyhledávací  </a:t>
            </a:r>
            <a:endParaRPr b="1">
              <a:latin typeface="Montserrat"/>
              <a:ea typeface="Montserrat"/>
              <a:cs typeface="Montserrat"/>
              <a:sym typeface="Montserrat"/>
            </a:endParaRPr>
          </a:p>
        </p:txBody>
      </p:sp>
      <p:pic>
        <p:nvPicPr>
          <p:cNvPr id="1544" name="Google Shape;1544;p159"/>
          <p:cNvPicPr preferRelativeResize="0"/>
          <p:nvPr/>
        </p:nvPicPr>
        <p:blipFill>
          <a:blip r:embed="rId4">
            <a:alphaModFix/>
          </a:blip>
          <a:stretch>
            <a:fillRect/>
          </a:stretch>
        </p:blipFill>
        <p:spPr>
          <a:xfrm>
            <a:off x="3315225" y="1342650"/>
            <a:ext cx="5298300" cy="4061700"/>
          </a:xfrm>
          <a:prstGeom prst="roundRect">
            <a:avLst>
              <a:gd fmla="val 4996" name="adj"/>
            </a:avLst>
          </a:prstGeom>
          <a:noFill/>
          <a:ln>
            <a:noFill/>
          </a:ln>
        </p:spPr>
      </p:pic>
      <p:grpSp>
        <p:nvGrpSpPr>
          <p:cNvPr id="1545" name="Google Shape;1545;p159"/>
          <p:cNvGrpSpPr/>
          <p:nvPr/>
        </p:nvGrpSpPr>
        <p:grpSpPr>
          <a:xfrm>
            <a:off x="731520" y="548640"/>
            <a:ext cx="566287" cy="500442"/>
            <a:chOff x="-3137650" y="2787000"/>
            <a:chExt cx="291450" cy="257575"/>
          </a:xfrm>
        </p:grpSpPr>
        <p:sp>
          <p:nvSpPr>
            <p:cNvPr id="1546" name="Google Shape;1546;p159"/>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9"/>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9"/>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9"/>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9"/>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 name="Google Shape;1551;p159"/>
          <p:cNvSpPr/>
          <p:nvPr/>
        </p:nvSpPr>
        <p:spPr>
          <a:xfrm>
            <a:off x="846164" y="781284"/>
            <a:ext cx="336770" cy="35264"/>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9"/>
          <p:cNvSpPr/>
          <p:nvPr/>
        </p:nvSpPr>
        <p:spPr>
          <a:xfrm>
            <a:off x="846164" y="883827"/>
            <a:ext cx="336770" cy="35264"/>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40" name="Shape 3640"/>
        <p:cNvGrpSpPr/>
        <p:nvPr/>
      </p:nvGrpSpPr>
      <p:grpSpPr>
        <a:xfrm>
          <a:off x="0" y="0"/>
          <a:ext cx="0" cy="0"/>
          <a:chOff x="0" y="0"/>
          <a:chExt cx="0" cy="0"/>
        </a:xfrm>
      </p:grpSpPr>
      <p:grpSp>
        <p:nvGrpSpPr>
          <p:cNvPr id="3641" name="Google Shape;3641;p285"/>
          <p:cNvGrpSpPr/>
          <p:nvPr/>
        </p:nvGrpSpPr>
        <p:grpSpPr>
          <a:xfrm flipH="1">
            <a:off x="471533" y="1337810"/>
            <a:ext cx="4139663" cy="2579247"/>
            <a:chOff x="3119599" y="3057248"/>
            <a:chExt cx="2589879" cy="1613643"/>
          </a:xfrm>
        </p:grpSpPr>
        <p:sp>
          <p:nvSpPr>
            <p:cNvPr id="3642" name="Google Shape;3642;p285"/>
            <p:cNvSpPr/>
            <p:nvPr/>
          </p:nvSpPr>
          <p:spPr>
            <a:xfrm>
              <a:off x="3126855" y="3175509"/>
              <a:ext cx="2579819" cy="1495382"/>
            </a:xfrm>
            <a:custGeom>
              <a:rect b="b" l="l" r="r" t="t"/>
              <a:pathLst>
                <a:path extrusionOk="0" h="99742" w="172074">
                  <a:moveTo>
                    <a:pt x="69983" y="0"/>
                  </a:moveTo>
                  <a:cubicBezTo>
                    <a:pt x="69073" y="0"/>
                    <a:pt x="68165" y="200"/>
                    <a:pt x="67471" y="601"/>
                  </a:cubicBezTo>
                  <a:lnTo>
                    <a:pt x="1338" y="38727"/>
                  </a:lnTo>
                  <a:lnTo>
                    <a:pt x="57" y="37988"/>
                  </a:lnTo>
                  <a:lnTo>
                    <a:pt x="21" y="40276"/>
                  </a:lnTo>
                  <a:lnTo>
                    <a:pt x="31" y="40282"/>
                  </a:lnTo>
                  <a:cubicBezTo>
                    <a:pt x="1" y="40834"/>
                    <a:pt x="343" y="41394"/>
                    <a:pt x="1073" y="41819"/>
                  </a:cubicBezTo>
                  <a:lnTo>
                    <a:pt x="99537" y="99125"/>
                  </a:lnTo>
                  <a:cubicBezTo>
                    <a:pt x="100244" y="99536"/>
                    <a:pt x="101170" y="99742"/>
                    <a:pt x="102094" y="99742"/>
                  </a:cubicBezTo>
                  <a:cubicBezTo>
                    <a:pt x="103004" y="99742"/>
                    <a:pt x="103912" y="99542"/>
                    <a:pt x="104607" y="99142"/>
                  </a:cubicBezTo>
                  <a:lnTo>
                    <a:pt x="171012" y="60860"/>
                  </a:lnTo>
                  <a:cubicBezTo>
                    <a:pt x="171692" y="60466"/>
                    <a:pt x="172024" y="59954"/>
                    <a:pt x="172042" y="59437"/>
                  </a:cubicBezTo>
                  <a:lnTo>
                    <a:pt x="172056" y="59445"/>
                  </a:lnTo>
                  <a:lnTo>
                    <a:pt x="172073" y="57132"/>
                  </a:lnTo>
                  <a:lnTo>
                    <a:pt x="170442" y="56190"/>
                  </a:lnTo>
                  <a:lnTo>
                    <a:pt x="170419" y="57583"/>
                  </a:lnTo>
                  <a:lnTo>
                    <a:pt x="72541" y="618"/>
                  </a:lnTo>
                  <a:cubicBezTo>
                    <a:pt x="71834" y="207"/>
                    <a:pt x="70907" y="0"/>
                    <a:pt x="699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85"/>
            <p:cNvSpPr/>
            <p:nvPr/>
          </p:nvSpPr>
          <p:spPr>
            <a:xfrm>
              <a:off x="3119599" y="3135914"/>
              <a:ext cx="2589879" cy="1495367"/>
            </a:xfrm>
            <a:custGeom>
              <a:rect b="b" l="l" r="r" t="t"/>
              <a:pathLst>
                <a:path extrusionOk="0" h="99741" w="172745">
                  <a:moveTo>
                    <a:pt x="70317" y="1"/>
                  </a:moveTo>
                  <a:cubicBezTo>
                    <a:pt x="69407" y="1"/>
                    <a:pt x="68499" y="200"/>
                    <a:pt x="67805" y="600"/>
                  </a:cubicBezTo>
                  <a:lnTo>
                    <a:pt x="1401" y="38882"/>
                  </a:lnTo>
                  <a:cubicBezTo>
                    <a:pt x="1" y="39690"/>
                    <a:pt x="4" y="41003"/>
                    <a:pt x="1407" y="41819"/>
                  </a:cubicBezTo>
                  <a:lnTo>
                    <a:pt x="99872" y="99123"/>
                  </a:lnTo>
                  <a:cubicBezTo>
                    <a:pt x="100579" y="99535"/>
                    <a:pt x="101506" y="99741"/>
                    <a:pt x="102430" y="99741"/>
                  </a:cubicBezTo>
                  <a:cubicBezTo>
                    <a:pt x="103340" y="99741"/>
                    <a:pt x="104248" y="99541"/>
                    <a:pt x="104942" y="99141"/>
                  </a:cubicBezTo>
                  <a:lnTo>
                    <a:pt x="171346" y="60859"/>
                  </a:lnTo>
                  <a:cubicBezTo>
                    <a:pt x="172745" y="60052"/>
                    <a:pt x="172742" y="58739"/>
                    <a:pt x="171339" y="57923"/>
                  </a:cubicBezTo>
                  <a:lnTo>
                    <a:pt x="72875" y="619"/>
                  </a:lnTo>
                  <a:cubicBezTo>
                    <a:pt x="72168" y="207"/>
                    <a:pt x="71241" y="1"/>
                    <a:pt x="70317"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85"/>
            <p:cNvSpPr/>
            <p:nvPr/>
          </p:nvSpPr>
          <p:spPr>
            <a:xfrm>
              <a:off x="3266196" y="3221281"/>
              <a:ext cx="2296626" cy="1324707"/>
            </a:xfrm>
            <a:custGeom>
              <a:rect b="b" l="l" r="r" t="t"/>
              <a:pathLst>
                <a:path extrusionOk="0" h="88358" w="153185">
                  <a:moveTo>
                    <a:pt x="57049" y="0"/>
                  </a:moveTo>
                  <a:cubicBezTo>
                    <a:pt x="55989" y="0"/>
                    <a:pt x="54933" y="232"/>
                    <a:pt x="54127" y="698"/>
                  </a:cubicBezTo>
                  <a:lnTo>
                    <a:pt x="1639" y="30959"/>
                  </a:lnTo>
                  <a:cubicBezTo>
                    <a:pt x="0" y="31898"/>
                    <a:pt x="12" y="33436"/>
                    <a:pt x="1642" y="34388"/>
                  </a:cubicBezTo>
                  <a:lnTo>
                    <a:pt x="48049" y="61393"/>
                  </a:lnTo>
                  <a:lnTo>
                    <a:pt x="93145" y="87639"/>
                  </a:lnTo>
                  <a:cubicBezTo>
                    <a:pt x="93970" y="88117"/>
                    <a:pt x="95051" y="88358"/>
                    <a:pt x="96129" y="88358"/>
                  </a:cubicBezTo>
                  <a:cubicBezTo>
                    <a:pt x="97191" y="88358"/>
                    <a:pt x="98252" y="88124"/>
                    <a:pt x="99064" y="87655"/>
                  </a:cubicBezTo>
                  <a:lnTo>
                    <a:pt x="151554" y="57400"/>
                  </a:lnTo>
                  <a:cubicBezTo>
                    <a:pt x="153185" y="56458"/>
                    <a:pt x="153182" y="54923"/>
                    <a:pt x="151546" y="53974"/>
                  </a:cubicBezTo>
                  <a:lnTo>
                    <a:pt x="115567" y="33039"/>
                  </a:lnTo>
                  <a:lnTo>
                    <a:pt x="60042" y="723"/>
                  </a:lnTo>
                  <a:cubicBezTo>
                    <a:pt x="59217" y="242"/>
                    <a:pt x="58131" y="0"/>
                    <a:pt x="57049" y="0"/>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85"/>
            <p:cNvSpPr/>
            <p:nvPr/>
          </p:nvSpPr>
          <p:spPr>
            <a:xfrm>
              <a:off x="3983512" y="3668463"/>
              <a:ext cx="526791" cy="296087"/>
            </a:xfrm>
            <a:custGeom>
              <a:rect b="b" l="l" r="r" t="t"/>
              <a:pathLst>
                <a:path extrusionOk="0" h="19749" w="35137">
                  <a:moveTo>
                    <a:pt x="18483" y="0"/>
                  </a:moveTo>
                  <a:cubicBezTo>
                    <a:pt x="12767" y="0"/>
                    <a:pt x="0" y="799"/>
                    <a:pt x="3102" y="8119"/>
                  </a:cubicBezTo>
                  <a:cubicBezTo>
                    <a:pt x="6218" y="15471"/>
                    <a:pt x="29320" y="19408"/>
                    <a:pt x="29320" y="19408"/>
                  </a:cubicBezTo>
                  <a:cubicBezTo>
                    <a:pt x="29601" y="19644"/>
                    <a:pt x="29864" y="19749"/>
                    <a:pt x="30104" y="19749"/>
                  </a:cubicBezTo>
                  <a:cubicBezTo>
                    <a:pt x="31751" y="19749"/>
                    <a:pt x="32389" y="14864"/>
                    <a:pt x="31028" y="13763"/>
                  </a:cubicBezTo>
                  <a:lnTo>
                    <a:pt x="14762" y="8044"/>
                  </a:lnTo>
                  <a:lnTo>
                    <a:pt x="14762" y="8044"/>
                  </a:lnTo>
                  <a:cubicBezTo>
                    <a:pt x="14763" y="8044"/>
                    <a:pt x="18358" y="8226"/>
                    <a:pt x="24762" y="9071"/>
                  </a:cubicBezTo>
                  <a:cubicBezTo>
                    <a:pt x="25714" y="9197"/>
                    <a:pt x="26669" y="9277"/>
                    <a:pt x="27584" y="9277"/>
                  </a:cubicBezTo>
                  <a:cubicBezTo>
                    <a:pt x="31781" y="9277"/>
                    <a:pt x="35137" y="7588"/>
                    <a:pt x="33524" y="833"/>
                  </a:cubicBezTo>
                  <a:lnTo>
                    <a:pt x="21124" y="62"/>
                  </a:lnTo>
                  <a:cubicBezTo>
                    <a:pt x="21124" y="62"/>
                    <a:pt x="20078" y="0"/>
                    <a:pt x="184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85"/>
            <p:cNvSpPr/>
            <p:nvPr/>
          </p:nvSpPr>
          <p:spPr>
            <a:xfrm>
              <a:off x="3937200" y="3736558"/>
              <a:ext cx="205112" cy="114468"/>
            </a:xfrm>
            <a:custGeom>
              <a:rect b="b" l="l" r="r" t="t"/>
              <a:pathLst>
                <a:path extrusionOk="0" h="7635" w="13681">
                  <a:moveTo>
                    <a:pt x="9481" y="0"/>
                  </a:moveTo>
                  <a:lnTo>
                    <a:pt x="0" y="3255"/>
                  </a:lnTo>
                  <a:lnTo>
                    <a:pt x="7653" y="4971"/>
                  </a:lnTo>
                  <a:cubicBezTo>
                    <a:pt x="7653" y="4971"/>
                    <a:pt x="9367" y="7080"/>
                    <a:pt x="10684" y="7634"/>
                  </a:cubicBezTo>
                  <a:lnTo>
                    <a:pt x="13681" y="3233"/>
                  </a:lnTo>
                  <a:lnTo>
                    <a:pt x="12855" y="2473"/>
                  </a:lnTo>
                  <a:cubicBezTo>
                    <a:pt x="11917" y="2111"/>
                    <a:pt x="9481" y="0"/>
                    <a:pt x="94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85"/>
            <p:cNvSpPr/>
            <p:nvPr/>
          </p:nvSpPr>
          <p:spPr>
            <a:xfrm>
              <a:off x="4071173" y="3729602"/>
              <a:ext cx="607286" cy="318336"/>
            </a:xfrm>
            <a:custGeom>
              <a:rect b="b" l="l" r="r" t="t"/>
              <a:pathLst>
                <a:path extrusionOk="0" h="21233" w="40506">
                  <a:moveTo>
                    <a:pt x="19769" y="0"/>
                  </a:moveTo>
                  <a:lnTo>
                    <a:pt x="25181" y="9685"/>
                  </a:lnTo>
                  <a:lnTo>
                    <a:pt x="25181" y="9685"/>
                  </a:lnTo>
                  <a:lnTo>
                    <a:pt x="5067" y="2748"/>
                  </a:lnTo>
                  <a:cubicBezTo>
                    <a:pt x="4999" y="2742"/>
                    <a:pt x="4932" y="2739"/>
                    <a:pt x="4865" y="2739"/>
                  </a:cubicBezTo>
                  <a:cubicBezTo>
                    <a:pt x="2186" y="2739"/>
                    <a:pt x="1" y="7491"/>
                    <a:pt x="1812" y="8927"/>
                  </a:cubicBezTo>
                  <a:cubicBezTo>
                    <a:pt x="1812" y="8927"/>
                    <a:pt x="20315" y="21232"/>
                    <a:pt x="29273" y="21232"/>
                  </a:cubicBezTo>
                  <a:cubicBezTo>
                    <a:pt x="29989" y="21232"/>
                    <a:pt x="30644" y="21154"/>
                    <a:pt x="31223" y="20984"/>
                  </a:cubicBezTo>
                  <a:cubicBezTo>
                    <a:pt x="38988" y="18710"/>
                    <a:pt x="40505" y="12878"/>
                    <a:pt x="32881" y="748"/>
                  </a:cubicBezTo>
                  <a:lnTo>
                    <a:pt x="1976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85"/>
            <p:cNvSpPr/>
            <p:nvPr/>
          </p:nvSpPr>
          <p:spPr>
            <a:xfrm>
              <a:off x="4251728" y="3271011"/>
              <a:ext cx="383388" cy="546657"/>
            </a:xfrm>
            <a:custGeom>
              <a:rect b="b" l="l" r="r" t="t"/>
              <a:pathLst>
                <a:path extrusionOk="0" h="36462" w="25572">
                  <a:moveTo>
                    <a:pt x="11361" y="0"/>
                  </a:moveTo>
                  <a:cubicBezTo>
                    <a:pt x="9729" y="0"/>
                    <a:pt x="8013" y="306"/>
                    <a:pt x="6726" y="1265"/>
                  </a:cubicBezTo>
                  <a:cubicBezTo>
                    <a:pt x="3563" y="3623"/>
                    <a:pt x="3162" y="12099"/>
                    <a:pt x="4376" y="18197"/>
                  </a:cubicBezTo>
                  <a:cubicBezTo>
                    <a:pt x="6256" y="27639"/>
                    <a:pt x="1" y="26552"/>
                    <a:pt x="6" y="28782"/>
                  </a:cubicBezTo>
                  <a:lnTo>
                    <a:pt x="1682" y="31886"/>
                  </a:lnTo>
                  <a:cubicBezTo>
                    <a:pt x="5328" y="35364"/>
                    <a:pt x="9586" y="36462"/>
                    <a:pt x="13352" y="36462"/>
                  </a:cubicBezTo>
                  <a:cubicBezTo>
                    <a:pt x="18575" y="36462"/>
                    <a:pt x="22850" y="34350"/>
                    <a:pt x="23232" y="33552"/>
                  </a:cubicBezTo>
                  <a:cubicBezTo>
                    <a:pt x="25572" y="28667"/>
                    <a:pt x="25534" y="19567"/>
                    <a:pt x="22227" y="8554"/>
                  </a:cubicBezTo>
                  <a:cubicBezTo>
                    <a:pt x="20475" y="2712"/>
                    <a:pt x="20361" y="1992"/>
                    <a:pt x="15680" y="621"/>
                  </a:cubicBezTo>
                  <a:cubicBezTo>
                    <a:pt x="14751" y="348"/>
                    <a:pt x="13104" y="0"/>
                    <a:pt x="11361"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85"/>
            <p:cNvSpPr/>
            <p:nvPr/>
          </p:nvSpPr>
          <p:spPr>
            <a:xfrm>
              <a:off x="4120334" y="3668492"/>
              <a:ext cx="445367" cy="260840"/>
            </a:xfrm>
            <a:custGeom>
              <a:rect b="b" l="l" r="r" t="t"/>
              <a:pathLst>
                <a:path extrusionOk="0" h="17398" w="29706">
                  <a:moveTo>
                    <a:pt x="10544" y="1"/>
                  </a:moveTo>
                  <a:cubicBezTo>
                    <a:pt x="10510" y="1"/>
                    <a:pt x="10475" y="10"/>
                    <a:pt x="10444" y="27"/>
                  </a:cubicBezTo>
                  <a:lnTo>
                    <a:pt x="134" y="6026"/>
                  </a:lnTo>
                  <a:cubicBezTo>
                    <a:pt x="1" y="6104"/>
                    <a:pt x="1" y="6296"/>
                    <a:pt x="134" y="6373"/>
                  </a:cubicBezTo>
                  <a:lnTo>
                    <a:pt x="19053" y="17367"/>
                  </a:lnTo>
                  <a:cubicBezTo>
                    <a:pt x="19084" y="17387"/>
                    <a:pt x="19120" y="17397"/>
                    <a:pt x="19155" y="17397"/>
                  </a:cubicBezTo>
                  <a:cubicBezTo>
                    <a:pt x="19187" y="17397"/>
                    <a:pt x="19218" y="17389"/>
                    <a:pt x="19246" y="17373"/>
                  </a:cubicBezTo>
                  <a:cubicBezTo>
                    <a:pt x="20178" y="16830"/>
                    <a:pt x="27961" y="12303"/>
                    <a:pt x="29572" y="11365"/>
                  </a:cubicBezTo>
                  <a:cubicBezTo>
                    <a:pt x="29705" y="11288"/>
                    <a:pt x="29700" y="11101"/>
                    <a:pt x="29566" y="11023"/>
                  </a:cubicBezTo>
                  <a:lnTo>
                    <a:pt x="10646" y="27"/>
                  </a:lnTo>
                  <a:cubicBezTo>
                    <a:pt x="10614" y="10"/>
                    <a:pt x="10579" y="1"/>
                    <a:pt x="10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85"/>
            <p:cNvSpPr/>
            <p:nvPr/>
          </p:nvSpPr>
          <p:spPr>
            <a:xfrm>
              <a:off x="4120963" y="3660591"/>
              <a:ext cx="444003" cy="260555"/>
            </a:xfrm>
            <a:custGeom>
              <a:rect b="b" l="l" r="r" t="t"/>
              <a:pathLst>
                <a:path extrusionOk="0" h="17379" w="29615">
                  <a:moveTo>
                    <a:pt x="10503" y="0"/>
                  </a:moveTo>
                  <a:cubicBezTo>
                    <a:pt x="10459" y="0"/>
                    <a:pt x="10416" y="11"/>
                    <a:pt x="10376" y="33"/>
                  </a:cubicBezTo>
                  <a:lnTo>
                    <a:pt x="168" y="5975"/>
                  </a:lnTo>
                  <a:cubicBezTo>
                    <a:pt x="0" y="6071"/>
                    <a:pt x="0" y="6312"/>
                    <a:pt x="168" y="6407"/>
                  </a:cubicBezTo>
                  <a:lnTo>
                    <a:pt x="18988" y="17345"/>
                  </a:lnTo>
                  <a:cubicBezTo>
                    <a:pt x="19027" y="17367"/>
                    <a:pt x="19070" y="17379"/>
                    <a:pt x="19114" y="17379"/>
                  </a:cubicBezTo>
                  <a:cubicBezTo>
                    <a:pt x="19157" y="17379"/>
                    <a:pt x="19201" y="17367"/>
                    <a:pt x="19240" y="17345"/>
                  </a:cubicBezTo>
                  <a:lnTo>
                    <a:pt x="29449" y="11404"/>
                  </a:lnTo>
                  <a:cubicBezTo>
                    <a:pt x="29615" y="11308"/>
                    <a:pt x="29615" y="11068"/>
                    <a:pt x="29449" y="10972"/>
                  </a:cubicBezTo>
                  <a:lnTo>
                    <a:pt x="10628" y="33"/>
                  </a:lnTo>
                  <a:cubicBezTo>
                    <a:pt x="10590" y="11"/>
                    <a:pt x="10546" y="0"/>
                    <a:pt x="10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85"/>
            <p:cNvSpPr/>
            <p:nvPr/>
          </p:nvSpPr>
          <p:spPr>
            <a:xfrm>
              <a:off x="4142642" y="3668463"/>
              <a:ext cx="120465" cy="68111"/>
            </a:xfrm>
            <a:custGeom>
              <a:rect b="b" l="l" r="r" t="t"/>
              <a:pathLst>
                <a:path extrusionOk="0" h="4543" w="8035">
                  <a:moveTo>
                    <a:pt x="7181" y="1"/>
                  </a:moveTo>
                  <a:cubicBezTo>
                    <a:pt x="6381" y="1"/>
                    <a:pt x="4873" y="608"/>
                    <a:pt x="4873" y="608"/>
                  </a:cubicBezTo>
                  <a:cubicBezTo>
                    <a:pt x="3159" y="982"/>
                    <a:pt x="1" y="3102"/>
                    <a:pt x="321" y="3713"/>
                  </a:cubicBezTo>
                  <a:cubicBezTo>
                    <a:pt x="481" y="4017"/>
                    <a:pt x="973" y="4542"/>
                    <a:pt x="1908" y="4542"/>
                  </a:cubicBezTo>
                  <a:cubicBezTo>
                    <a:pt x="2853" y="4542"/>
                    <a:pt x="4252" y="4005"/>
                    <a:pt x="6219" y="2160"/>
                  </a:cubicBezTo>
                  <a:cubicBezTo>
                    <a:pt x="8035" y="457"/>
                    <a:pt x="7874" y="1"/>
                    <a:pt x="7181" y="1"/>
                  </a:cubicBezTo>
                  <a:close/>
                </a:path>
              </a:pathLst>
            </a:custGeom>
            <a:solidFill>
              <a:srgbClr val="FED4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85"/>
            <p:cNvSpPr/>
            <p:nvPr/>
          </p:nvSpPr>
          <p:spPr>
            <a:xfrm>
              <a:off x="4181278" y="3289947"/>
              <a:ext cx="171289" cy="412579"/>
            </a:xfrm>
            <a:custGeom>
              <a:rect b="b" l="l" r="r" t="t"/>
              <a:pathLst>
                <a:path extrusionOk="0" h="27519" w="11425">
                  <a:moveTo>
                    <a:pt x="11425" y="0"/>
                  </a:moveTo>
                  <a:lnTo>
                    <a:pt x="11425" y="0"/>
                  </a:lnTo>
                  <a:cubicBezTo>
                    <a:pt x="10180" y="725"/>
                    <a:pt x="8180" y="2483"/>
                    <a:pt x="7237" y="5425"/>
                  </a:cubicBezTo>
                  <a:cubicBezTo>
                    <a:pt x="5675" y="10295"/>
                    <a:pt x="6014" y="17810"/>
                    <a:pt x="6014" y="17810"/>
                  </a:cubicBezTo>
                  <a:lnTo>
                    <a:pt x="1" y="25859"/>
                  </a:lnTo>
                  <a:cubicBezTo>
                    <a:pt x="269" y="25819"/>
                    <a:pt x="537" y="25799"/>
                    <a:pt x="799" y="25799"/>
                  </a:cubicBezTo>
                  <a:cubicBezTo>
                    <a:pt x="2124" y="25799"/>
                    <a:pt x="3298" y="26323"/>
                    <a:pt x="3609" y="27519"/>
                  </a:cubicBezTo>
                  <a:cubicBezTo>
                    <a:pt x="3609" y="27519"/>
                    <a:pt x="10023" y="22525"/>
                    <a:pt x="9704" y="19823"/>
                  </a:cubicBezTo>
                  <a:cubicBezTo>
                    <a:pt x="9540" y="18441"/>
                    <a:pt x="9473" y="14155"/>
                    <a:pt x="9084" y="9557"/>
                  </a:cubicBezTo>
                  <a:cubicBezTo>
                    <a:pt x="8457" y="2136"/>
                    <a:pt x="11424" y="1"/>
                    <a:pt x="11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85"/>
            <p:cNvSpPr/>
            <p:nvPr/>
          </p:nvSpPr>
          <p:spPr>
            <a:xfrm>
              <a:off x="4416765" y="3198822"/>
              <a:ext cx="66837" cy="117556"/>
            </a:xfrm>
            <a:custGeom>
              <a:rect b="b" l="l" r="r" t="t"/>
              <a:pathLst>
                <a:path extrusionOk="0" h="7841" w="4458">
                  <a:moveTo>
                    <a:pt x="2498" y="1"/>
                  </a:moveTo>
                  <a:cubicBezTo>
                    <a:pt x="1841" y="1"/>
                    <a:pt x="1014" y="462"/>
                    <a:pt x="517" y="1395"/>
                  </a:cubicBezTo>
                  <a:cubicBezTo>
                    <a:pt x="288" y="1825"/>
                    <a:pt x="269" y="2332"/>
                    <a:pt x="256" y="2818"/>
                  </a:cubicBezTo>
                  <a:cubicBezTo>
                    <a:pt x="215" y="4286"/>
                    <a:pt x="175" y="5753"/>
                    <a:pt x="133" y="7221"/>
                  </a:cubicBezTo>
                  <a:cubicBezTo>
                    <a:pt x="0" y="7649"/>
                    <a:pt x="582" y="7841"/>
                    <a:pt x="1357" y="7841"/>
                  </a:cubicBezTo>
                  <a:cubicBezTo>
                    <a:pt x="2642" y="7841"/>
                    <a:pt x="4457" y="7313"/>
                    <a:pt x="4420" y="6462"/>
                  </a:cubicBezTo>
                  <a:cubicBezTo>
                    <a:pt x="4332" y="4472"/>
                    <a:pt x="3840" y="2492"/>
                    <a:pt x="3473" y="738"/>
                  </a:cubicBezTo>
                  <a:cubicBezTo>
                    <a:pt x="3370" y="248"/>
                    <a:pt x="2980" y="1"/>
                    <a:pt x="2498" y="1"/>
                  </a:cubicBezTo>
                  <a:close/>
                </a:path>
              </a:pathLst>
            </a:custGeom>
            <a:solidFill>
              <a:srgbClr val="FFD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85"/>
            <p:cNvSpPr/>
            <p:nvPr/>
          </p:nvSpPr>
          <p:spPr>
            <a:xfrm>
              <a:off x="4359179" y="3075479"/>
              <a:ext cx="138965" cy="179040"/>
            </a:xfrm>
            <a:custGeom>
              <a:rect b="b" l="l" r="r" t="t"/>
              <a:pathLst>
                <a:path extrusionOk="0" h="11942" w="9269">
                  <a:moveTo>
                    <a:pt x="3979" y="0"/>
                  </a:moveTo>
                  <a:cubicBezTo>
                    <a:pt x="3791" y="0"/>
                    <a:pt x="3603" y="16"/>
                    <a:pt x="3414" y="50"/>
                  </a:cubicBezTo>
                  <a:cubicBezTo>
                    <a:pt x="1887" y="319"/>
                    <a:pt x="701" y="1686"/>
                    <a:pt x="352" y="3197"/>
                  </a:cubicBezTo>
                  <a:cubicBezTo>
                    <a:pt x="1" y="4707"/>
                    <a:pt x="380" y="6312"/>
                    <a:pt x="1088" y="7692"/>
                  </a:cubicBezTo>
                  <a:cubicBezTo>
                    <a:pt x="1942" y="9362"/>
                    <a:pt x="3431" y="11942"/>
                    <a:pt x="5216" y="11942"/>
                  </a:cubicBezTo>
                  <a:cubicBezTo>
                    <a:pt x="5851" y="11942"/>
                    <a:pt x="6523" y="11616"/>
                    <a:pt x="7217" y="10808"/>
                  </a:cubicBezTo>
                  <a:cubicBezTo>
                    <a:pt x="8115" y="9763"/>
                    <a:pt x="9084" y="7916"/>
                    <a:pt x="9168" y="6541"/>
                  </a:cubicBezTo>
                  <a:cubicBezTo>
                    <a:pt x="9269" y="4895"/>
                    <a:pt x="8418" y="3583"/>
                    <a:pt x="7558" y="2176"/>
                  </a:cubicBezTo>
                  <a:cubicBezTo>
                    <a:pt x="6798" y="930"/>
                    <a:pt x="5413" y="0"/>
                    <a:pt x="3979" y="0"/>
                  </a:cubicBezTo>
                  <a:close/>
                </a:path>
              </a:pathLst>
            </a:custGeom>
            <a:solidFill>
              <a:srgbClr val="FFD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85"/>
            <p:cNvSpPr/>
            <p:nvPr/>
          </p:nvSpPr>
          <p:spPr>
            <a:xfrm>
              <a:off x="4345131" y="3057248"/>
              <a:ext cx="179760" cy="172864"/>
            </a:xfrm>
            <a:custGeom>
              <a:rect b="b" l="l" r="r" t="t"/>
              <a:pathLst>
                <a:path extrusionOk="0" h="11530" w="11990">
                  <a:moveTo>
                    <a:pt x="8313" y="8078"/>
                  </a:moveTo>
                  <a:cubicBezTo>
                    <a:pt x="8313" y="8078"/>
                    <a:pt x="8313" y="8078"/>
                    <a:pt x="8313" y="8078"/>
                  </a:cubicBezTo>
                  <a:lnTo>
                    <a:pt x="8313" y="8078"/>
                  </a:lnTo>
                  <a:cubicBezTo>
                    <a:pt x="8313" y="8078"/>
                    <a:pt x="8313" y="8078"/>
                    <a:pt x="8313" y="8078"/>
                  </a:cubicBezTo>
                  <a:close/>
                  <a:moveTo>
                    <a:pt x="5139" y="1"/>
                  </a:moveTo>
                  <a:cubicBezTo>
                    <a:pt x="3533" y="1"/>
                    <a:pt x="1742" y="903"/>
                    <a:pt x="1091" y="1851"/>
                  </a:cubicBezTo>
                  <a:cubicBezTo>
                    <a:pt x="722" y="2388"/>
                    <a:pt x="470" y="3001"/>
                    <a:pt x="298" y="3629"/>
                  </a:cubicBezTo>
                  <a:cubicBezTo>
                    <a:pt x="136" y="4221"/>
                    <a:pt x="43" y="4829"/>
                    <a:pt x="23" y="5442"/>
                  </a:cubicBezTo>
                  <a:cubicBezTo>
                    <a:pt x="0" y="6068"/>
                    <a:pt x="57" y="6713"/>
                    <a:pt x="341" y="7270"/>
                  </a:cubicBezTo>
                  <a:cubicBezTo>
                    <a:pt x="623" y="7829"/>
                    <a:pt x="1167" y="8284"/>
                    <a:pt x="1791" y="8324"/>
                  </a:cubicBezTo>
                  <a:cubicBezTo>
                    <a:pt x="1816" y="8326"/>
                    <a:pt x="1841" y="8326"/>
                    <a:pt x="1866" y="8326"/>
                  </a:cubicBezTo>
                  <a:cubicBezTo>
                    <a:pt x="2467" y="8326"/>
                    <a:pt x="3071" y="7868"/>
                    <a:pt x="3108" y="7269"/>
                  </a:cubicBezTo>
                  <a:cubicBezTo>
                    <a:pt x="3330" y="7634"/>
                    <a:pt x="3757" y="7853"/>
                    <a:pt x="4181" y="7853"/>
                  </a:cubicBezTo>
                  <a:cubicBezTo>
                    <a:pt x="4313" y="7853"/>
                    <a:pt x="4445" y="7832"/>
                    <a:pt x="4570" y="7787"/>
                  </a:cubicBezTo>
                  <a:cubicBezTo>
                    <a:pt x="5097" y="7598"/>
                    <a:pt x="5449" y="7013"/>
                    <a:pt x="5369" y="6457"/>
                  </a:cubicBezTo>
                  <a:lnTo>
                    <a:pt x="5369" y="6457"/>
                  </a:lnTo>
                  <a:cubicBezTo>
                    <a:pt x="5633" y="6783"/>
                    <a:pt x="5909" y="6907"/>
                    <a:pt x="6180" y="6907"/>
                  </a:cubicBezTo>
                  <a:cubicBezTo>
                    <a:pt x="6746" y="6907"/>
                    <a:pt x="7291" y="6368"/>
                    <a:pt x="7666" y="5985"/>
                  </a:cubicBezTo>
                  <a:cubicBezTo>
                    <a:pt x="7752" y="6088"/>
                    <a:pt x="8332" y="8078"/>
                    <a:pt x="8313" y="8078"/>
                  </a:cubicBezTo>
                  <a:cubicBezTo>
                    <a:pt x="8313" y="8078"/>
                    <a:pt x="8313" y="8078"/>
                    <a:pt x="8313" y="8078"/>
                  </a:cubicBezTo>
                  <a:lnTo>
                    <a:pt x="8313" y="8078"/>
                  </a:lnTo>
                  <a:cubicBezTo>
                    <a:pt x="8318" y="8079"/>
                    <a:pt x="8323" y="8079"/>
                    <a:pt x="8327" y="8079"/>
                  </a:cubicBezTo>
                  <a:cubicBezTo>
                    <a:pt x="8607" y="8079"/>
                    <a:pt x="9063" y="6614"/>
                    <a:pt x="9400" y="6614"/>
                  </a:cubicBezTo>
                  <a:cubicBezTo>
                    <a:pt x="9471" y="6614"/>
                    <a:pt x="9536" y="6677"/>
                    <a:pt x="9593" y="6829"/>
                  </a:cubicBezTo>
                  <a:cubicBezTo>
                    <a:pt x="10244" y="8562"/>
                    <a:pt x="7855" y="11530"/>
                    <a:pt x="8539" y="11530"/>
                  </a:cubicBezTo>
                  <a:cubicBezTo>
                    <a:pt x="8539" y="11530"/>
                    <a:pt x="8540" y="11530"/>
                    <a:pt x="8540" y="11530"/>
                  </a:cubicBezTo>
                  <a:cubicBezTo>
                    <a:pt x="9352" y="11524"/>
                    <a:pt x="10259" y="10662"/>
                    <a:pt x="10880" y="9064"/>
                  </a:cubicBezTo>
                  <a:cubicBezTo>
                    <a:pt x="11411" y="7698"/>
                    <a:pt x="11990" y="6377"/>
                    <a:pt x="11553" y="4978"/>
                  </a:cubicBezTo>
                  <a:cubicBezTo>
                    <a:pt x="11171" y="2729"/>
                    <a:pt x="10212" y="267"/>
                    <a:pt x="7910" y="267"/>
                  </a:cubicBezTo>
                  <a:cubicBezTo>
                    <a:pt x="7573" y="267"/>
                    <a:pt x="7207" y="320"/>
                    <a:pt x="6810" y="434"/>
                  </a:cubicBezTo>
                  <a:cubicBezTo>
                    <a:pt x="6327" y="130"/>
                    <a:pt x="5747" y="1"/>
                    <a:pt x="51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85"/>
            <p:cNvSpPr/>
            <p:nvPr/>
          </p:nvSpPr>
          <p:spPr>
            <a:xfrm>
              <a:off x="4347035" y="3758897"/>
              <a:ext cx="120465" cy="68096"/>
            </a:xfrm>
            <a:custGeom>
              <a:rect b="b" l="l" r="r" t="t"/>
              <a:pathLst>
                <a:path extrusionOk="0" h="4542" w="8035">
                  <a:moveTo>
                    <a:pt x="7180" y="1"/>
                  </a:moveTo>
                  <a:cubicBezTo>
                    <a:pt x="6380" y="1"/>
                    <a:pt x="4871" y="608"/>
                    <a:pt x="4871" y="608"/>
                  </a:cubicBezTo>
                  <a:cubicBezTo>
                    <a:pt x="3158" y="982"/>
                    <a:pt x="1" y="3102"/>
                    <a:pt x="321" y="3713"/>
                  </a:cubicBezTo>
                  <a:cubicBezTo>
                    <a:pt x="480" y="4017"/>
                    <a:pt x="972" y="4542"/>
                    <a:pt x="1907" y="4542"/>
                  </a:cubicBezTo>
                  <a:cubicBezTo>
                    <a:pt x="2852" y="4542"/>
                    <a:pt x="4252" y="4005"/>
                    <a:pt x="6219" y="2160"/>
                  </a:cubicBezTo>
                  <a:cubicBezTo>
                    <a:pt x="8034" y="457"/>
                    <a:pt x="7873" y="1"/>
                    <a:pt x="7180" y="1"/>
                  </a:cubicBezTo>
                  <a:close/>
                </a:path>
              </a:pathLst>
            </a:custGeom>
            <a:solidFill>
              <a:srgbClr val="FFD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85"/>
            <p:cNvSpPr/>
            <p:nvPr/>
          </p:nvSpPr>
          <p:spPr>
            <a:xfrm>
              <a:off x="4398190" y="3304310"/>
              <a:ext cx="280060" cy="501214"/>
            </a:xfrm>
            <a:custGeom>
              <a:rect b="b" l="l" r="r" t="t"/>
              <a:pathLst>
                <a:path extrusionOk="0" h="33431" w="18680">
                  <a:moveTo>
                    <a:pt x="9757" y="1"/>
                  </a:moveTo>
                  <a:cubicBezTo>
                    <a:pt x="9711" y="1"/>
                    <a:pt x="9664" y="3"/>
                    <a:pt x="9617" y="6"/>
                  </a:cubicBezTo>
                  <a:cubicBezTo>
                    <a:pt x="6890" y="208"/>
                    <a:pt x="8501" y="7908"/>
                    <a:pt x="8856" y="9834"/>
                  </a:cubicBezTo>
                  <a:cubicBezTo>
                    <a:pt x="9377" y="12653"/>
                    <a:pt x="12322" y="20341"/>
                    <a:pt x="12322" y="20341"/>
                  </a:cubicBezTo>
                  <a:lnTo>
                    <a:pt x="0" y="31108"/>
                  </a:lnTo>
                  <a:cubicBezTo>
                    <a:pt x="1174" y="31119"/>
                    <a:pt x="2139" y="31858"/>
                    <a:pt x="2868" y="33430"/>
                  </a:cubicBezTo>
                  <a:cubicBezTo>
                    <a:pt x="2868" y="33430"/>
                    <a:pt x="16414" y="26658"/>
                    <a:pt x="17552" y="22791"/>
                  </a:cubicBezTo>
                  <a:cubicBezTo>
                    <a:pt x="18680" y="18960"/>
                    <a:pt x="14633" y="1"/>
                    <a:pt x="97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85"/>
            <p:cNvSpPr/>
            <p:nvPr/>
          </p:nvSpPr>
          <p:spPr>
            <a:xfrm>
              <a:off x="4072792" y="3578987"/>
              <a:ext cx="339655" cy="342219"/>
            </a:xfrm>
            <a:custGeom>
              <a:rect b="b" l="l" r="r" t="t"/>
              <a:pathLst>
                <a:path extrusionOk="0" h="22826" w="22655">
                  <a:moveTo>
                    <a:pt x="354" y="0"/>
                  </a:moveTo>
                  <a:cubicBezTo>
                    <a:pt x="164" y="0"/>
                    <a:pt x="0" y="185"/>
                    <a:pt x="62" y="394"/>
                  </a:cubicBezTo>
                  <a:lnTo>
                    <a:pt x="3430" y="11730"/>
                  </a:lnTo>
                  <a:cubicBezTo>
                    <a:pt x="3470" y="11866"/>
                    <a:pt x="3560" y="11982"/>
                    <a:pt x="3683" y="12052"/>
                  </a:cubicBezTo>
                  <a:lnTo>
                    <a:pt x="22147" y="22783"/>
                  </a:lnTo>
                  <a:cubicBezTo>
                    <a:pt x="22197" y="22812"/>
                    <a:pt x="22250" y="22826"/>
                    <a:pt x="22301" y="22826"/>
                  </a:cubicBezTo>
                  <a:cubicBezTo>
                    <a:pt x="22490" y="22826"/>
                    <a:pt x="22654" y="22646"/>
                    <a:pt x="22592" y="22438"/>
                  </a:cubicBezTo>
                  <a:cubicBezTo>
                    <a:pt x="21879" y="20031"/>
                    <a:pt x="19626" y="12442"/>
                    <a:pt x="19225" y="11092"/>
                  </a:cubicBezTo>
                  <a:cubicBezTo>
                    <a:pt x="19185" y="10957"/>
                    <a:pt x="19094" y="10842"/>
                    <a:pt x="18971" y="10774"/>
                  </a:cubicBezTo>
                  <a:lnTo>
                    <a:pt x="508" y="43"/>
                  </a:lnTo>
                  <a:cubicBezTo>
                    <a:pt x="457" y="14"/>
                    <a:pt x="405" y="0"/>
                    <a:pt x="3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85"/>
            <p:cNvSpPr/>
            <p:nvPr/>
          </p:nvSpPr>
          <p:spPr>
            <a:xfrm>
              <a:off x="4065551" y="3582226"/>
              <a:ext cx="339655" cy="342204"/>
            </a:xfrm>
            <a:custGeom>
              <a:rect b="b" l="l" r="r" t="t"/>
              <a:pathLst>
                <a:path extrusionOk="0" h="22825" w="22655">
                  <a:moveTo>
                    <a:pt x="355" y="1"/>
                  </a:moveTo>
                  <a:cubicBezTo>
                    <a:pt x="165" y="1"/>
                    <a:pt x="1" y="184"/>
                    <a:pt x="63" y="392"/>
                  </a:cubicBezTo>
                  <a:lnTo>
                    <a:pt x="3430" y="11730"/>
                  </a:lnTo>
                  <a:cubicBezTo>
                    <a:pt x="3470" y="11866"/>
                    <a:pt x="3562" y="11981"/>
                    <a:pt x="3684" y="12052"/>
                  </a:cubicBezTo>
                  <a:lnTo>
                    <a:pt x="22147" y="22782"/>
                  </a:lnTo>
                  <a:cubicBezTo>
                    <a:pt x="22198" y="22812"/>
                    <a:pt x="22251" y="22825"/>
                    <a:pt x="22302" y="22825"/>
                  </a:cubicBezTo>
                  <a:cubicBezTo>
                    <a:pt x="22491" y="22825"/>
                    <a:pt x="22655" y="22644"/>
                    <a:pt x="22594" y="22437"/>
                  </a:cubicBezTo>
                  <a:cubicBezTo>
                    <a:pt x="21880" y="20032"/>
                    <a:pt x="19626" y="12441"/>
                    <a:pt x="19225" y="11090"/>
                  </a:cubicBezTo>
                  <a:cubicBezTo>
                    <a:pt x="19185" y="10956"/>
                    <a:pt x="19095" y="10843"/>
                    <a:pt x="18972" y="10774"/>
                  </a:cubicBezTo>
                  <a:lnTo>
                    <a:pt x="508" y="43"/>
                  </a:lnTo>
                  <a:cubicBezTo>
                    <a:pt x="458" y="14"/>
                    <a:pt x="405" y="1"/>
                    <a:pt x="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0" name="Google Shape;3660;p285"/>
          <p:cNvSpPr/>
          <p:nvPr/>
        </p:nvSpPr>
        <p:spPr>
          <a:xfrm rot="10800000">
            <a:off x="40401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85"/>
          <p:cNvSpPr txBox="1"/>
          <p:nvPr>
            <p:ph type="title"/>
          </p:nvPr>
        </p:nvSpPr>
        <p:spPr>
          <a:xfrm>
            <a:off x="4506875" y="321875"/>
            <a:ext cx="31323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06</a:t>
            </a:r>
            <a:endParaRPr b="1" sz="15000">
              <a:solidFill>
                <a:srgbClr val="00205C"/>
              </a:solidFill>
              <a:latin typeface="Montserrat"/>
              <a:ea typeface="Montserrat"/>
              <a:cs typeface="Montserrat"/>
              <a:sym typeface="Montserrat"/>
            </a:endParaRPr>
          </a:p>
        </p:txBody>
      </p:sp>
      <p:sp>
        <p:nvSpPr>
          <p:cNvPr id="3662" name="Google Shape;3662;p285"/>
          <p:cNvSpPr txBox="1"/>
          <p:nvPr>
            <p:ph type="title"/>
          </p:nvPr>
        </p:nvSpPr>
        <p:spPr>
          <a:xfrm>
            <a:off x="4806375" y="2384775"/>
            <a:ext cx="3288600" cy="221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WORKSHOP</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p:txBody>
      </p:sp>
      <p:cxnSp>
        <p:nvCxnSpPr>
          <p:cNvPr id="3663" name="Google Shape;3663;p285"/>
          <p:cNvCxnSpPr/>
          <p:nvPr/>
        </p:nvCxnSpPr>
        <p:spPr>
          <a:xfrm>
            <a:off x="4806375" y="2384775"/>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67" name="Shape 3667"/>
        <p:cNvGrpSpPr/>
        <p:nvPr/>
      </p:nvGrpSpPr>
      <p:grpSpPr>
        <a:xfrm>
          <a:off x="0" y="0"/>
          <a:ext cx="0" cy="0"/>
          <a:chOff x="0" y="0"/>
          <a:chExt cx="0" cy="0"/>
        </a:xfrm>
      </p:grpSpPr>
      <p:sp>
        <p:nvSpPr>
          <p:cNvPr id="3668" name="Google Shape;3668;p28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Workshop</a:t>
            </a:r>
            <a:endParaRPr b="1">
              <a:latin typeface="Montserrat"/>
              <a:ea typeface="Montserrat"/>
              <a:cs typeface="Montserrat"/>
              <a:sym typeface="Montserrat"/>
            </a:endParaRPr>
          </a:p>
        </p:txBody>
      </p:sp>
      <p:sp>
        <p:nvSpPr>
          <p:cNvPr id="3669" name="Google Shape;3669;p286"/>
          <p:cNvSpPr txBox="1"/>
          <p:nvPr>
            <p:ph idx="4294967295" type="subTitle"/>
          </p:nvPr>
        </p:nvSpPr>
        <p:spPr>
          <a:xfrm>
            <a:off x="91440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Vyjasnění</a:t>
            </a:r>
            <a:r>
              <a:rPr b="1" lang="en">
                <a:latin typeface="Montserrat"/>
                <a:ea typeface="Montserrat"/>
                <a:cs typeface="Montserrat"/>
                <a:sym typeface="Montserrat"/>
              </a:rPr>
              <a:t> cílů</a:t>
            </a:r>
            <a:endParaRPr b="1">
              <a:latin typeface="Montserrat"/>
              <a:ea typeface="Montserrat"/>
              <a:cs typeface="Montserrat"/>
              <a:sym typeface="Montserrat"/>
            </a:endParaRPr>
          </a:p>
          <a:p>
            <a:pPr indent="0" lvl="0" marL="0" rtl="0" algn="l">
              <a:spcBef>
                <a:spcPts val="1600"/>
              </a:spcBef>
              <a:spcAft>
                <a:spcPts val="0"/>
              </a:spcAft>
              <a:buNone/>
            </a:pPr>
            <a:r>
              <a:rPr b="1" lang="en">
                <a:latin typeface="Montserrat"/>
                <a:ea typeface="Montserrat"/>
                <a:cs typeface="Montserrat"/>
                <a:sym typeface="Montserrat"/>
              </a:rPr>
              <a:t>PPC dotazník</a:t>
            </a:r>
            <a:endParaRPr b="1">
              <a:latin typeface="Montserrat"/>
              <a:ea typeface="Montserrat"/>
              <a:cs typeface="Montserrat"/>
              <a:sym typeface="Montserrat"/>
            </a:endParaRPr>
          </a:p>
          <a:p>
            <a:pPr indent="0" lvl="0" marL="0" rtl="0" algn="l">
              <a:spcBef>
                <a:spcPts val="1600"/>
              </a:spcBef>
              <a:spcAft>
                <a:spcPts val="0"/>
              </a:spcAft>
              <a:buNone/>
            </a:pPr>
            <a:r>
              <a:rPr b="1" lang="en">
                <a:latin typeface="Montserrat"/>
                <a:ea typeface="Montserrat"/>
                <a:cs typeface="Montserrat"/>
                <a:sym typeface="Montserrat"/>
              </a:rPr>
              <a:t>Analýza historie - demo, geo, zdroj, výkon</a:t>
            </a:r>
            <a:endParaRPr b="1">
              <a:latin typeface="Montserrat"/>
              <a:ea typeface="Montserrat"/>
              <a:cs typeface="Montserrat"/>
              <a:sym typeface="Montserrat"/>
            </a:endParaRPr>
          </a:p>
          <a:p>
            <a:pPr indent="0" lvl="0" marL="0" rtl="0" algn="l">
              <a:spcBef>
                <a:spcPts val="1600"/>
              </a:spcBef>
              <a:spcAft>
                <a:spcPts val="0"/>
              </a:spcAft>
              <a:buNone/>
            </a:pPr>
            <a:r>
              <a:rPr b="1" lang="en">
                <a:latin typeface="Montserrat"/>
                <a:ea typeface="Montserrat"/>
                <a:cs typeface="Montserrat"/>
                <a:sym typeface="Montserrat"/>
              </a:rPr>
              <a:t>Struktura účtu - jaké služby / kategorie propagovat?</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1600"/>
              </a:spcAft>
              <a:buNone/>
            </a:pPr>
            <a:r>
              <a:t/>
            </a:r>
            <a:endParaRPr b="1">
              <a:latin typeface="Montserrat"/>
              <a:ea typeface="Montserrat"/>
              <a:cs typeface="Montserrat"/>
              <a:sym typeface="Montserrat"/>
            </a:endParaRPr>
          </a:p>
        </p:txBody>
      </p:sp>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73" name="Shape 3673"/>
        <p:cNvGrpSpPr/>
        <p:nvPr/>
      </p:nvGrpSpPr>
      <p:grpSpPr>
        <a:xfrm>
          <a:off x="0" y="0"/>
          <a:ext cx="0" cy="0"/>
          <a:chOff x="0" y="0"/>
          <a:chExt cx="0" cy="0"/>
        </a:xfrm>
      </p:grpSpPr>
      <p:sp>
        <p:nvSpPr>
          <p:cNvPr id="3674" name="Google Shape;3674;p28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Workshop</a:t>
            </a:r>
            <a:endParaRPr b="1">
              <a:latin typeface="Montserrat"/>
              <a:ea typeface="Montserrat"/>
              <a:cs typeface="Montserrat"/>
              <a:sym typeface="Montserrat"/>
            </a:endParaRPr>
          </a:p>
        </p:txBody>
      </p:sp>
      <p:sp>
        <p:nvSpPr>
          <p:cNvPr id="3675" name="Google Shape;3675;p287"/>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lt1"/>
                </a:solidFill>
                <a:latin typeface="Montserrat"/>
                <a:ea typeface="Montserrat"/>
                <a:cs typeface="Montserrat"/>
                <a:sym typeface="Montserrat"/>
              </a:rPr>
              <a:t>Založení kampaně</a:t>
            </a:r>
            <a:endParaRPr b="1">
              <a:solidFill>
                <a:schemeClr val="lt1"/>
              </a:solidFill>
              <a:latin typeface="Montserrat"/>
              <a:ea typeface="Montserrat"/>
              <a:cs typeface="Montserrat"/>
              <a:sym typeface="Montserrat"/>
            </a:endParaRPr>
          </a:p>
          <a:p>
            <a:pPr indent="0" lvl="0" marL="0" rtl="0" algn="l">
              <a:spcBef>
                <a:spcPts val="1600"/>
              </a:spcBef>
              <a:spcAft>
                <a:spcPts val="0"/>
              </a:spcAft>
              <a:buClr>
                <a:schemeClr val="dk1"/>
              </a:buClr>
              <a:buSzPts val="1100"/>
              <a:buFont typeface="Arial"/>
              <a:buNone/>
            </a:pPr>
            <a:r>
              <a:rPr b="1" lang="en">
                <a:solidFill>
                  <a:schemeClr val="lt1"/>
                </a:solidFill>
                <a:latin typeface="Montserrat"/>
                <a:ea typeface="Montserrat"/>
                <a:cs typeface="Montserrat"/>
                <a:sym typeface="Montserrat"/>
              </a:rPr>
              <a:t>Analyza klíčových slov &gt; plánovač</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rPr b="1" lang="en">
                <a:solidFill>
                  <a:schemeClr val="lt1"/>
                </a:solidFill>
                <a:latin typeface="Montserrat"/>
                <a:ea typeface="Montserrat"/>
                <a:cs typeface="Montserrat"/>
                <a:sym typeface="Montserrat"/>
              </a:rPr>
              <a:t>Unique selling proposition</a:t>
            </a:r>
            <a:endParaRPr b="1">
              <a:solidFill>
                <a:schemeClr val="lt1"/>
              </a:solidFill>
              <a:latin typeface="Montserrat"/>
              <a:ea typeface="Montserrat"/>
              <a:cs typeface="Montserrat"/>
              <a:sym typeface="Montserrat"/>
            </a:endParaRPr>
          </a:p>
          <a:p>
            <a:pPr indent="0" lvl="0" marL="0" rtl="0" algn="l">
              <a:spcBef>
                <a:spcPts val="1600"/>
              </a:spcBef>
              <a:spcAft>
                <a:spcPts val="0"/>
              </a:spcAft>
              <a:buClr>
                <a:schemeClr val="dk1"/>
              </a:buClr>
              <a:buSzPts val="1100"/>
              <a:buFont typeface="Arial"/>
              <a:buNone/>
            </a:pPr>
            <a:r>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1600"/>
              </a:spcAft>
              <a:buNone/>
            </a:pPr>
            <a:r>
              <a:t/>
            </a:r>
            <a:endParaRPr b="1">
              <a:latin typeface="Montserrat"/>
              <a:ea typeface="Montserrat"/>
              <a:cs typeface="Montserrat"/>
              <a:sym typeface="Montserrat"/>
            </a:endParaRPr>
          </a:p>
        </p:txBody>
      </p: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79" name="Shape 3679"/>
        <p:cNvGrpSpPr/>
        <p:nvPr/>
      </p:nvGrpSpPr>
      <p:grpSpPr>
        <a:xfrm>
          <a:off x="0" y="0"/>
          <a:ext cx="0" cy="0"/>
          <a:chOff x="0" y="0"/>
          <a:chExt cx="0" cy="0"/>
        </a:xfrm>
      </p:grpSpPr>
      <p:sp>
        <p:nvSpPr>
          <p:cNvPr id="3680" name="Google Shape;3680;p288"/>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Workshop</a:t>
            </a:r>
            <a:endParaRPr b="1">
              <a:latin typeface="Montserrat"/>
              <a:ea typeface="Montserrat"/>
              <a:cs typeface="Montserrat"/>
              <a:sym typeface="Montserrat"/>
            </a:endParaRPr>
          </a:p>
        </p:txBody>
      </p:sp>
      <p:sp>
        <p:nvSpPr>
          <p:cNvPr id="3681" name="Google Shape;3681;p288"/>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lt1"/>
                </a:solidFill>
                <a:latin typeface="Montserrat"/>
                <a:ea typeface="Montserrat"/>
                <a:cs typeface="Montserrat"/>
                <a:sym typeface="Montserrat"/>
              </a:rPr>
              <a:t>Provázat s odkazy na google support</a:t>
            </a:r>
            <a:endParaRPr b="1">
              <a:solidFill>
                <a:schemeClr val="lt1"/>
              </a:solidFill>
              <a:latin typeface="Montserrat"/>
              <a:ea typeface="Montserrat"/>
              <a:cs typeface="Montserrat"/>
              <a:sym typeface="Montserrat"/>
            </a:endParaRPr>
          </a:p>
          <a:p>
            <a:pPr indent="0" lvl="0" marL="0" rtl="0" algn="l">
              <a:spcBef>
                <a:spcPts val="1600"/>
              </a:spcBef>
              <a:spcAft>
                <a:spcPts val="0"/>
              </a:spcAft>
              <a:buClr>
                <a:schemeClr val="dk1"/>
              </a:buClr>
              <a:buSzPts val="1100"/>
              <a:buFont typeface="Arial"/>
              <a:buNone/>
            </a:pPr>
            <a:r>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1600"/>
              </a:spcAft>
              <a:buNone/>
            </a:pPr>
            <a:r>
              <a:t/>
            </a:r>
            <a:endParaRPr b="1">
              <a:latin typeface="Montserrat"/>
              <a:ea typeface="Montserrat"/>
              <a:cs typeface="Montserrat"/>
              <a:sym typeface="Montserrat"/>
            </a:endParaRPr>
          </a:p>
        </p:txBody>
      </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85" name="Shape 3685"/>
        <p:cNvGrpSpPr/>
        <p:nvPr/>
      </p:nvGrpSpPr>
      <p:grpSpPr>
        <a:xfrm>
          <a:off x="0" y="0"/>
          <a:ext cx="0" cy="0"/>
          <a:chOff x="0" y="0"/>
          <a:chExt cx="0" cy="0"/>
        </a:xfrm>
      </p:grpSpPr>
      <p:sp>
        <p:nvSpPr>
          <p:cNvPr id="3686" name="Google Shape;3686;p28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Workshop</a:t>
            </a:r>
            <a:endParaRPr b="1">
              <a:latin typeface="Montserrat"/>
              <a:ea typeface="Montserrat"/>
              <a:cs typeface="Montserrat"/>
              <a:sym typeface="Montserrat"/>
            </a:endParaRPr>
          </a:p>
        </p:txBody>
      </p:sp>
      <p:sp>
        <p:nvSpPr>
          <p:cNvPr id="3687" name="Google Shape;3687;p289"/>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rPr b="1" lang="en">
                <a:solidFill>
                  <a:schemeClr val="lt1"/>
                </a:solidFill>
                <a:latin typeface="Montserrat"/>
                <a:ea typeface="Montserrat"/>
                <a:cs typeface="Montserrat"/>
                <a:sym typeface="Montserrat"/>
              </a:rPr>
              <a:t>Spuštění </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rPr b="1" lang="en">
                <a:solidFill>
                  <a:schemeClr val="lt1"/>
                </a:solidFill>
                <a:latin typeface="Montserrat"/>
                <a:ea typeface="Montserrat"/>
                <a:cs typeface="Montserrat"/>
                <a:sym typeface="Montserrat"/>
              </a:rPr>
              <a:t>Optimalizace</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rPr b="1" lang="en">
                <a:solidFill>
                  <a:schemeClr val="lt1"/>
                </a:solidFill>
                <a:latin typeface="Montserrat"/>
                <a:ea typeface="Montserrat"/>
                <a:cs typeface="Montserrat"/>
                <a:sym typeface="Montserrat"/>
              </a:rPr>
              <a:t>Rozvoj</a:t>
            </a:r>
            <a:endParaRPr b="1">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0"/>
              </a:spcAft>
              <a:buNone/>
            </a:pPr>
            <a:r>
              <a:t/>
            </a:r>
            <a:endParaRPr b="1">
              <a:latin typeface="Montserrat"/>
              <a:ea typeface="Montserrat"/>
              <a:cs typeface="Montserrat"/>
              <a:sym typeface="Montserrat"/>
            </a:endParaRPr>
          </a:p>
          <a:p>
            <a:pPr indent="0" lvl="0" marL="0" rtl="0" algn="l">
              <a:spcBef>
                <a:spcPts val="1600"/>
              </a:spcBef>
              <a:spcAft>
                <a:spcPts val="1600"/>
              </a:spcAft>
              <a:buNone/>
            </a:pPr>
            <a:r>
              <a:t/>
            </a:r>
            <a:endParaRPr b="1">
              <a:latin typeface="Montserrat"/>
              <a:ea typeface="Montserrat"/>
              <a:cs typeface="Montserrat"/>
              <a:sym typeface="Montserrat"/>
            </a:endParaRPr>
          </a:p>
        </p:txBody>
      </p:sp>
      <p:pic>
        <p:nvPicPr>
          <p:cNvPr id="3688" name="Google Shape;3688;p289"/>
          <p:cNvPicPr preferRelativeResize="0"/>
          <p:nvPr/>
        </p:nvPicPr>
        <p:blipFill rotWithShape="1">
          <a:blip r:embed="rId3">
            <a:alphaModFix/>
          </a:blip>
          <a:srcRect b="22500" l="4071" r="5455" t="23568"/>
          <a:stretch/>
        </p:blipFill>
        <p:spPr>
          <a:xfrm>
            <a:off x="639950" y="1215825"/>
            <a:ext cx="5488200" cy="1835424"/>
          </a:xfrm>
          <a:prstGeom prst="rect">
            <a:avLst/>
          </a:prstGeom>
          <a:noFill/>
          <a:ln>
            <a:noFill/>
          </a:ln>
        </p:spPr>
      </p:pic>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92" name="Shape 3692"/>
        <p:cNvGrpSpPr/>
        <p:nvPr/>
      </p:nvGrpSpPr>
      <p:grpSpPr>
        <a:xfrm>
          <a:off x="0" y="0"/>
          <a:ext cx="0" cy="0"/>
          <a:chOff x="0" y="0"/>
          <a:chExt cx="0" cy="0"/>
        </a:xfrm>
      </p:grpSpPr>
      <p:sp>
        <p:nvSpPr>
          <p:cNvPr id="3693" name="Google Shape;3693;p290"/>
          <p:cNvSpPr txBox="1"/>
          <p:nvPr>
            <p:ph type="title"/>
          </p:nvPr>
        </p:nvSpPr>
        <p:spPr>
          <a:xfrm>
            <a:off x="639950" y="550275"/>
            <a:ext cx="8069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Jak odprezentovat zadavateli:</a:t>
            </a:r>
            <a:endParaRPr b="1">
              <a:latin typeface="Montserrat"/>
              <a:ea typeface="Montserrat"/>
              <a:cs typeface="Montserrat"/>
              <a:sym typeface="Montserrat"/>
            </a:endParaRPr>
          </a:p>
        </p:txBody>
      </p:sp>
      <p:sp>
        <p:nvSpPr>
          <p:cNvPr id="3694" name="Google Shape;3694;p290"/>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B</a:t>
            </a:r>
            <a:r>
              <a:rPr lang="en">
                <a:latin typeface="Montserrat SemiBold"/>
                <a:ea typeface="Montserrat SemiBold"/>
                <a:cs typeface="Montserrat SemiBold"/>
                <a:sym typeface="Montserrat SemiBold"/>
              </a:rPr>
              <a:t>udete se zobrazovat na kw, které potřebujete</a:t>
            </a:r>
            <a:endParaRPr>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Remarketing</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Signály z 8 platforem</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Shromažďování</a:t>
            </a:r>
            <a:r>
              <a:rPr lang="en">
                <a:latin typeface="Montserrat SemiBold"/>
                <a:ea typeface="Montserrat SemiBold"/>
                <a:cs typeface="Montserrat SemiBold"/>
                <a:sym typeface="Montserrat SemiBold"/>
              </a:rPr>
              <a:t> dat pro analýzu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Vaše </a:t>
            </a:r>
            <a:r>
              <a:rPr lang="en">
                <a:latin typeface="Montserrat SemiBold"/>
                <a:ea typeface="Montserrat SemiBold"/>
                <a:cs typeface="Montserrat SemiBold"/>
                <a:sym typeface="Montserrat SemiBold"/>
              </a:rPr>
              <a:t>konkurence</a:t>
            </a:r>
            <a:r>
              <a:rPr lang="en">
                <a:latin typeface="Montserrat SemiBold"/>
                <a:ea typeface="Montserrat SemiBold"/>
                <a:cs typeface="Montserrat SemiBold"/>
                <a:sym typeface="Montserrat SemiBold"/>
              </a:rPr>
              <a:t> to dělá taky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8 500 Kč zdarma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698" name="Shape 3698"/>
        <p:cNvGrpSpPr/>
        <p:nvPr/>
      </p:nvGrpSpPr>
      <p:grpSpPr>
        <a:xfrm>
          <a:off x="0" y="0"/>
          <a:ext cx="0" cy="0"/>
          <a:chOff x="0" y="0"/>
          <a:chExt cx="0" cy="0"/>
        </a:xfrm>
      </p:grpSpPr>
      <p:sp>
        <p:nvSpPr>
          <p:cNvPr id="3699" name="Google Shape;3699;p291"/>
          <p:cNvSpPr txBox="1"/>
          <p:nvPr>
            <p:ph type="title"/>
          </p:nvPr>
        </p:nvSpPr>
        <p:spPr>
          <a:xfrm>
            <a:off x="639950" y="550275"/>
            <a:ext cx="56178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Co jste se naučili:</a:t>
            </a:r>
            <a:endParaRPr b="1">
              <a:latin typeface="Montserrat"/>
              <a:ea typeface="Montserrat"/>
              <a:cs typeface="Montserrat"/>
              <a:sym typeface="Montserrat"/>
            </a:endParaRPr>
          </a:p>
        </p:txBody>
      </p:sp>
      <p:sp>
        <p:nvSpPr>
          <p:cNvPr id="3700" name="Google Shape;3700;p291"/>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pic>
        <p:nvPicPr>
          <p:cNvPr id="3701" name="Google Shape;3701;p291"/>
          <p:cNvPicPr preferRelativeResize="0"/>
          <p:nvPr/>
        </p:nvPicPr>
        <p:blipFill>
          <a:blip r:embed="rId3">
            <a:alphaModFix/>
          </a:blip>
          <a:stretch>
            <a:fillRect/>
          </a:stretch>
        </p:blipFill>
        <p:spPr>
          <a:xfrm>
            <a:off x="2083138" y="1541948"/>
            <a:ext cx="4977725" cy="3374499"/>
          </a:xfrm>
          <a:prstGeom prst="rect">
            <a:avLst/>
          </a:prstGeom>
          <a:noFill/>
          <a:ln>
            <a:noFill/>
          </a:ln>
        </p:spPr>
      </p:pic>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705" name="Shape 3705"/>
        <p:cNvGrpSpPr/>
        <p:nvPr/>
      </p:nvGrpSpPr>
      <p:grpSpPr>
        <a:xfrm>
          <a:off x="0" y="0"/>
          <a:ext cx="0" cy="0"/>
          <a:chOff x="0" y="0"/>
          <a:chExt cx="0" cy="0"/>
        </a:xfrm>
      </p:grpSpPr>
      <p:sp>
        <p:nvSpPr>
          <p:cNvPr id="3706" name="Google Shape;3706;p292"/>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EVOLUTION</a:t>
            </a:r>
            <a:endParaRPr/>
          </a:p>
        </p:txBody>
      </p:sp>
      <p:grpSp>
        <p:nvGrpSpPr>
          <p:cNvPr id="3707" name="Google Shape;3707;p292"/>
          <p:cNvGrpSpPr/>
          <p:nvPr/>
        </p:nvGrpSpPr>
        <p:grpSpPr>
          <a:xfrm>
            <a:off x="1600801" y="1624372"/>
            <a:ext cx="5942394" cy="2877638"/>
            <a:chOff x="238125" y="1127375"/>
            <a:chExt cx="7142300" cy="3458700"/>
          </a:xfrm>
        </p:grpSpPr>
        <p:sp>
          <p:nvSpPr>
            <p:cNvPr id="3708" name="Google Shape;3708;p292"/>
            <p:cNvSpPr/>
            <p:nvPr/>
          </p:nvSpPr>
          <p:spPr>
            <a:xfrm>
              <a:off x="5001425" y="1127375"/>
              <a:ext cx="2379000" cy="2379025"/>
            </a:xfrm>
            <a:custGeom>
              <a:rect b="b" l="l" r="r" t="t"/>
              <a:pathLst>
                <a:path extrusionOk="0" h="95161" w="95160">
                  <a:moveTo>
                    <a:pt x="62821" y="0"/>
                  </a:moveTo>
                  <a:cubicBezTo>
                    <a:pt x="44990" y="0"/>
                    <a:pt x="30483" y="14508"/>
                    <a:pt x="30483" y="32339"/>
                  </a:cubicBezTo>
                  <a:lnTo>
                    <a:pt x="39050" y="32339"/>
                  </a:lnTo>
                  <a:cubicBezTo>
                    <a:pt x="39050" y="19209"/>
                    <a:pt x="49692" y="8567"/>
                    <a:pt x="62821" y="8567"/>
                  </a:cubicBezTo>
                  <a:cubicBezTo>
                    <a:pt x="75951" y="8567"/>
                    <a:pt x="86593" y="19209"/>
                    <a:pt x="86593" y="32339"/>
                  </a:cubicBezTo>
                  <a:cubicBezTo>
                    <a:pt x="86593" y="45468"/>
                    <a:pt x="75951" y="56110"/>
                    <a:pt x="62821" y="56110"/>
                  </a:cubicBezTo>
                  <a:cubicBezTo>
                    <a:pt x="54709" y="56110"/>
                    <a:pt x="47550" y="52045"/>
                    <a:pt x="43260" y="45842"/>
                  </a:cubicBezTo>
                  <a:lnTo>
                    <a:pt x="0" y="89102"/>
                  </a:lnTo>
                  <a:lnTo>
                    <a:pt x="6059" y="95161"/>
                  </a:lnTo>
                  <a:lnTo>
                    <a:pt x="43188" y="58030"/>
                  </a:lnTo>
                  <a:cubicBezTo>
                    <a:pt x="48800" y="62337"/>
                    <a:pt x="55630" y="64677"/>
                    <a:pt x="62821" y="64677"/>
                  </a:cubicBezTo>
                  <a:cubicBezTo>
                    <a:pt x="80654" y="64677"/>
                    <a:pt x="95160" y="50171"/>
                    <a:pt x="95160" y="32339"/>
                  </a:cubicBezTo>
                  <a:cubicBezTo>
                    <a:pt x="95160" y="14508"/>
                    <a:pt x="80654" y="0"/>
                    <a:pt x="62821" y="0"/>
                  </a:cubicBez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2"/>
            <p:cNvSpPr/>
            <p:nvPr/>
          </p:nvSpPr>
          <p:spPr>
            <a:xfrm>
              <a:off x="1305025" y="1127375"/>
              <a:ext cx="3125525" cy="2391800"/>
            </a:xfrm>
            <a:custGeom>
              <a:rect b="b" l="l" r="r" t="t"/>
              <a:pathLst>
                <a:path extrusionOk="0" h="95672" w="125021">
                  <a:moveTo>
                    <a:pt x="89026" y="51973"/>
                  </a:moveTo>
                  <a:cubicBezTo>
                    <a:pt x="93334" y="46361"/>
                    <a:pt x="95672" y="39531"/>
                    <a:pt x="95672" y="32339"/>
                  </a:cubicBezTo>
                  <a:cubicBezTo>
                    <a:pt x="95672" y="14508"/>
                    <a:pt x="81166" y="0"/>
                    <a:pt x="63334" y="0"/>
                  </a:cubicBezTo>
                  <a:cubicBezTo>
                    <a:pt x="45503" y="0"/>
                    <a:pt x="30997" y="14508"/>
                    <a:pt x="30997" y="32339"/>
                  </a:cubicBezTo>
                  <a:cubicBezTo>
                    <a:pt x="30997" y="39531"/>
                    <a:pt x="33335" y="46361"/>
                    <a:pt x="37642" y="51973"/>
                  </a:cubicBezTo>
                  <a:lnTo>
                    <a:pt x="0" y="89615"/>
                  </a:lnTo>
                  <a:lnTo>
                    <a:pt x="6058" y="95672"/>
                  </a:lnTo>
                  <a:lnTo>
                    <a:pt x="49831" y="51899"/>
                  </a:lnTo>
                  <a:cubicBezTo>
                    <a:pt x="43628" y="47610"/>
                    <a:pt x="39562" y="40451"/>
                    <a:pt x="39562" y="32339"/>
                  </a:cubicBezTo>
                  <a:cubicBezTo>
                    <a:pt x="39562" y="19209"/>
                    <a:pt x="50204" y="8567"/>
                    <a:pt x="63334" y="8567"/>
                  </a:cubicBezTo>
                  <a:cubicBezTo>
                    <a:pt x="76463" y="8567"/>
                    <a:pt x="87105" y="19209"/>
                    <a:pt x="87105" y="32339"/>
                  </a:cubicBezTo>
                  <a:cubicBezTo>
                    <a:pt x="87105" y="40451"/>
                    <a:pt x="83040" y="47610"/>
                    <a:pt x="76838" y="51899"/>
                  </a:cubicBezTo>
                  <a:lnTo>
                    <a:pt x="118963" y="94025"/>
                  </a:lnTo>
                  <a:lnTo>
                    <a:pt x="125020" y="87968"/>
                  </a:ln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2"/>
            <p:cNvSpPr/>
            <p:nvPr/>
          </p:nvSpPr>
          <p:spPr>
            <a:xfrm>
              <a:off x="2294050" y="1341525"/>
              <a:ext cx="1188650" cy="1188625"/>
            </a:xfrm>
            <a:custGeom>
              <a:rect b="b" l="l" r="r" t="t"/>
              <a:pathLst>
                <a:path extrusionOk="0" h="47545" w="47546">
                  <a:moveTo>
                    <a:pt x="47546" y="23773"/>
                  </a:moveTo>
                  <a:cubicBezTo>
                    <a:pt x="47546" y="30078"/>
                    <a:pt x="45040" y="36123"/>
                    <a:pt x="40583" y="40582"/>
                  </a:cubicBezTo>
                  <a:cubicBezTo>
                    <a:pt x="36125" y="45040"/>
                    <a:pt x="30078" y="47544"/>
                    <a:pt x="23773" y="47544"/>
                  </a:cubicBezTo>
                  <a:cubicBezTo>
                    <a:pt x="17469" y="47544"/>
                    <a:pt x="11422" y="45040"/>
                    <a:pt x="6964" y="40582"/>
                  </a:cubicBezTo>
                  <a:cubicBezTo>
                    <a:pt x="2505" y="36123"/>
                    <a:pt x="1" y="30078"/>
                    <a:pt x="1" y="23773"/>
                  </a:cubicBezTo>
                  <a:cubicBezTo>
                    <a:pt x="1" y="17467"/>
                    <a:pt x="2505" y="11422"/>
                    <a:pt x="6964" y="6963"/>
                  </a:cubicBezTo>
                  <a:cubicBezTo>
                    <a:pt x="11422" y="2505"/>
                    <a:pt x="17469" y="1"/>
                    <a:pt x="23773" y="1"/>
                  </a:cubicBezTo>
                  <a:cubicBezTo>
                    <a:pt x="30078" y="1"/>
                    <a:pt x="36125" y="2505"/>
                    <a:pt x="40583" y="6963"/>
                  </a:cubicBezTo>
                  <a:cubicBezTo>
                    <a:pt x="45040" y="11422"/>
                    <a:pt x="47546" y="17467"/>
                    <a:pt x="47546" y="237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2"/>
            <p:cNvSpPr/>
            <p:nvPr/>
          </p:nvSpPr>
          <p:spPr>
            <a:xfrm>
              <a:off x="4135850" y="3183300"/>
              <a:ext cx="1188625" cy="1188650"/>
            </a:xfrm>
            <a:custGeom>
              <a:rect b="b" l="l" r="r" t="t"/>
              <a:pathLst>
                <a:path extrusionOk="0" h="47546" w="47545">
                  <a:moveTo>
                    <a:pt x="47545" y="23772"/>
                  </a:moveTo>
                  <a:cubicBezTo>
                    <a:pt x="47545" y="30078"/>
                    <a:pt x="45041" y="36125"/>
                    <a:pt x="40582" y="40582"/>
                  </a:cubicBezTo>
                  <a:cubicBezTo>
                    <a:pt x="36124" y="45040"/>
                    <a:pt x="30077" y="47546"/>
                    <a:pt x="23773" y="47546"/>
                  </a:cubicBezTo>
                  <a:cubicBezTo>
                    <a:pt x="17468" y="47546"/>
                    <a:pt x="11421" y="45040"/>
                    <a:pt x="6963" y="40582"/>
                  </a:cubicBezTo>
                  <a:cubicBezTo>
                    <a:pt x="2506" y="36125"/>
                    <a:pt x="0" y="30078"/>
                    <a:pt x="0" y="23772"/>
                  </a:cubicBezTo>
                  <a:cubicBezTo>
                    <a:pt x="0" y="17469"/>
                    <a:pt x="2506" y="11422"/>
                    <a:pt x="6963" y="6964"/>
                  </a:cubicBezTo>
                  <a:cubicBezTo>
                    <a:pt x="11421" y="2505"/>
                    <a:pt x="17468" y="1"/>
                    <a:pt x="23773" y="1"/>
                  </a:cubicBezTo>
                  <a:cubicBezTo>
                    <a:pt x="30077" y="1"/>
                    <a:pt x="36124" y="2505"/>
                    <a:pt x="40582" y="6964"/>
                  </a:cubicBezTo>
                  <a:cubicBezTo>
                    <a:pt x="45041" y="11422"/>
                    <a:pt x="47545" y="17469"/>
                    <a:pt x="47545" y="237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2"/>
            <p:cNvSpPr/>
            <p:nvPr/>
          </p:nvSpPr>
          <p:spPr>
            <a:xfrm>
              <a:off x="5977650" y="1341525"/>
              <a:ext cx="1188625" cy="1188625"/>
            </a:xfrm>
            <a:custGeom>
              <a:rect b="b" l="l" r="r" t="t"/>
              <a:pathLst>
                <a:path extrusionOk="0" h="47545" w="47545">
                  <a:moveTo>
                    <a:pt x="47544" y="23773"/>
                  </a:moveTo>
                  <a:cubicBezTo>
                    <a:pt x="47544" y="30078"/>
                    <a:pt x="45040" y="36123"/>
                    <a:pt x="40582" y="40582"/>
                  </a:cubicBezTo>
                  <a:cubicBezTo>
                    <a:pt x="36124" y="45040"/>
                    <a:pt x="30078" y="47544"/>
                    <a:pt x="23772" y="47544"/>
                  </a:cubicBezTo>
                  <a:cubicBezTo>
                    <a:pt x="17468" y="47544"/>
                    <a:pt x="11422" y="45040"/>
                    <a:pt x="6964" y="40582"/>
                  </a:cubicBezTo>
                  <a:cubicBezTo>
                    <a:pt x="2505" y="36123"/>
                    <a:pt x="1" y="30078"/>
                    <a:pt x="1" y="23773"/>
                  </a:cubicBezTo>
                  <a:cubicBezTo>
                    <a:pt x="1" y="17467"/>
                    <a:pt x="2505" y="11422"/>
                    <a:pt x="6964" y="6963"/>
                  </a:cubicBezTo>
                  <a:cubicBezTo>
                    <a:pt x="11422" y="2505"/>
                    <a:pt x="17468" y="1"/>
                    <a:pt x="23772" y="1"/>
                  </a:cubicBezTo>
                  <a:cubicBezTo>
                    <a:pt x="30078" y="1"/>
                    <a:pt x="36124" y="2505"/>
                    <a:pt x="40582" y="6963"/>
                  </a:cubicBezTo>
                  <a:cubicBezTo>
                    <a:pt x="45040" y="11422"/>
                    <a:pt x="47544" y="17467"/>
                    <a:pt x="47544" y="2377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2"/>
            <p:cNvSpPr/>
            <p:nvPr/>
          </p:nvSpPr>
          <p:spPr>
            <a:xfrm>
              <a:off x="3731675" y="2779150"/>
              <a:ext cx="1989275" cy="1806925"/>
            </a:xfrm>
            <a:custGeom>
              <a:rect b="b" l="l" r="r" t="t"/>
              <a:pathLst>
                <a:path extrusionOk="0" h="72277" w="79571">
                  <a:moveTo>
                    <a:pt x="79570" y="6367"/>
                  </a:moveTo>
                  <a:lnTo>
                    <a:pt x="73512" y="308"/>
                  </a:lnTo>
                  <a:lnTo>
                    <a:pt x="53444" y="20378"/>
                  </a:lnTo>
                  <a:cubicBezTo>
                    <a:pt x="59646" y="24668"/>
                    <a:pt x="63712" y="31828"/>
                    <a:pt x="63712" y="39938"/>
                  </a:cubicBezTo>
                  <a:cubicBezTo>
                    <a:pt x="63712" y="53068"/>
                    <a:pt x="53069" y="63712"/>
                    <a:pt x="39940" y="63712"/>
                  </a:cubicBezTo>
                  <a:cubicBezTo>
                    <a:pt x="26811" y="63712"/>
                    <a:pt x="16169" y="53068"/>
                    <a:pt x="16169" y="39938"/>
                  </a:cubicBezTo>
                  <a:cubicBezTo>
                    <a:pt x="16169" y="31828"/>
                    <a:pt x="20236" y="24668"/>
                    <a:pt x="26436" y="20378"/>
                  </a:cubicBezTo>
                  <a:lnTo>
                    <a:pt x="6058" y="0"/>
                  </a:lnTo>
                  <a:lnTo>
                    <a:pt x="1" y="6057"/>
                  </a:lnTo>
                  <a:lnTo>
                    <a:pt x="14248" y="20305"/>
                  </a:lnTo>
                  <a:cubicBezTo>
                    <a:pt x="9942" y="25917"/>
                    <a:pt x="7602" y="32747"/>
                    <a:pt x="7602" y="39938"/>
                  </a:cubicBezTo>
                  <a:cubicBezTo>
                    <a:pt x="7602" y="57771"/>
                    <a:pt x="22108" y="72277"/>
                    <a:pt x="39940" y="72277"/>
                  </a:cubicBezTo>
                  <a:cubicBezTo>
                    <a:pt x="57771" y="72277"/>
                    <a:pt x="72279" y="57771"/>
                    <a:pt x="72279" y="39938"/>
                  </a:cubicBezTo>
                  <a:cubicBezTo>
                    <a:pt x="72279" y="32747"/>
                    <a:pt x="69939" y="25917"/>
                    <a:pt x="65632" y="20305"/>
                  </a:cubicBez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2"/>
            <p:cNvSpPr/>
            <p:nvPr/>
          </p:nvSpPr>
          <p:spPr>
            <a:xfrm>
              <a:off x="452275" y="3183300"/>
              <a:ext cx="1188625" cy="1188650"/>
            </a:xfrm>
            <a:custGeom>
              <a:rect b="b" l="l" r="r" t="t"/>
              <a:pathLst>
                <a:path extrusionOk="0" h="47546" w="47545">
                  <a:moveTo>
                    <a:pt x="47544" y="23772"/>
                  </a:moveTo>
                  <a:cubicBezTo>
                    <a:pt x="47544" y="30078"/>
                    <a:pt x="45040" y="36125"/>
                    <a:pt x="40582" y="40582"/>
                  </a:cubicBezTo>
                  <a:cubicBezTo>
                    <a:pt x="36123" y="45040"/>
                    <a:pt x="30076" y="47546"/>
                    <a:pt x="23773" y="47546"/>
                  </a:cubicBezTo>
                  <a:cubicBezTo>
                    <a:pt x="17467" y="47546"/>
                    <a:pt x="11420" y="45040"/>
                    <a:pt x="6963" y="40582"/>
                  </a:cubicBezTo>
                  <a:cubicBezTo>
                    <a:pt x="2505" y="36125"/>
                    <a:pt x="1" y="30078"/>
                    <a:pt x="1" y="23772"/>
                  </a:cubicBezTo>
                  <a:cubicBezTo>
                    <a:pt x="1" y="17469"/>
                    <a:pt x="2505" y="11422"/>
                    <a:pt x="6963" y="6964"/>
                  </a:cubicBezTo>
                  <a:cubicBezTo>
                    <a:pt x="11420" y="2505"/>
                    <a:pt x="17467" y="1"/>
                    <a:pt x="23773" y="1"/>
                  </a:cubicBezTo>
                  <a:cubicBezTo>
                    <a:pt x="30076" y="1"/>
                    <a:pt x="36123" y="2505"/>
                    <a:pt x="40582" y="6964"/>
                  </a:cubicBezTo>
                  <a:cubicBezTo>
                    <a:pt x="45040" y="11422"/>
                    <a:pt x="47544" y="17469"/>
                    <a:pt x="47544" y="237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2"/>
            <p:cNvSpPr/>
            <p:nvPr/>
          </p:nvSpPr>
          <p:spPr>
            <a:xfrm>
              <a:off x="238125" y="2780850"/>
              <a:ext cx="1805225" cy="1805225"/>
            </a:xfrm>
            <a:custGeom>
              <a:rect b="b" l="l" r="r" t="t"/>
              <a:pathLst>
                <a:path extrusionOk="0" h="72209" w="72209">
                  <a:moveTo>
                    <a:pt x="72208" y="6059"/>
                  </a:moveTo>
                  <a:lnTo>
                    <a:pt x="66151" y="1"/>
                  </a:lnTo>
                  <a:lnTo>
                    <a:pt x="45843" y="20310"/>
                  </a:lnTo>
                  <a:cubicBezTo>
                    <a:pt x="52045" y="24600"/>
                    <a:pt x="56110" y="31760"/>
                    <a:pt x="56110" y="39870"/>
                  </a:cubicBezTo>
                  <a:cubicBezTo>
                    <a:pt x="56110" y="53000"/>
                    <a:pt x="45468" y="63644"/>
                    <a:pt x="32339" y="63644"/>
                  </a:cubicBezTo>
                  <a:cubicBezTo>
                    <a:pt x="19209" y="63644"/>
                    <a:pt x="8567" y="53000"/>
                    <a:pt x="8567" y="39870"/>
                  </a:cubicBezTo>
                  <a:cubicBezTo>
                    <a:pt x="8567" y="26743"/>
                    <a:pt x="19209" y="16099"/>
                    <a:pt x="32339" y="16099"/>
                  </a:cubicBezTo>
                  <a:lnTo>
                    <a:pt x="32339" y="16099"/>
                  </a:lnTo>
                  <a:lnTo>
                    <a:pt x="32339" y="7533"/>
                  </a:lnTo>
                  <a:cubicBezTo>
                    <a:pt x="14508" y="7533"/>
                    <a:pt x="0" y="22040"/>
                    <a:pt x="0" y="39872"/>
                  </a:cubicBezTo>
                  <a:cubicBezTo>
                    <a:pt x="0" y="57703"/>
                    <a:pt x="14508" y="72209"/>
                    <a:pt x="32339" y="72209"/>
                  </a:cubicBezTo>
                  <a:cubicBezTo>
                    <a:pt x="50170" y="72209"/>
                    <a:pt x="64677" y="57703"/>
                    <a:pt x="64677" y="39872"/>
                  </a:cubicBezTo>
                  <a:cubicBezTo>
                    <a:pt x="64677" y="32679"/>
                    <a:pt x="62337" y="25849"/>
                    <a:pt x="58031" y="20237"/>
                  </a:cubicBez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6" name="Google Shape;3716;p292"/>
          <p:cNvSpPr txBox="1"/>
          <p:nvPr>
            <p:ph idx="4294967295" type="subTitle"/>
          </p:nvPr>
        </p:nvSpPr>
        <p:spPr>
          <a:xfrm>
            <a:off x="1588075" y="2203300"/>
            <a:ext cx="13707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solidFill>
                  <a:schemeClr val="accent3"/>
                </a:solidFill>
              </a:rPr>
              <a:t>Mercury is the smallest planet</a:t>
            </a:r>
            <a:endParaRPr sz="1400">
              <a:solidFill>
                <a:schemeClr val="accent3"/>
              </a:solidFill>
            </a:endParaRPr>
          </a:p>
          <a:p>
            <a:pPr indent="0" lvl="0" marL="0" rtl="0" algn="ctr">
              <a:spcBef>
                <a:spcPts val="1600"/>
              </a:spcBef>
              <a:spcAft>
                <a:spcPts val="1600"/>
              </a:spcAft>
              <a:buNone/>
            </a:pPr>
            <a:r>
              <a:t/>
            </a:r>
            <a:endParaRPr sz="1400">
              <a:solidFill>
                <a:schemeClr val="accent3"/>
              </a:solidFill>
            </a:endParaRPr>
          </a:p>
        </p:txBody>
      </p:sp>
      <p:sp>
        <p:nvSpPr>
          <p:cNvPr id="3717" name="Google Shape;3717;p292"/>
          <p:cNvSpPr txBox="1"/>
          <p:nvPr>
            <p:ph idx="4294967295" type="title"/>
          </p:nvPr>
        </p:nvSpPr>
        <p:spPr>
          <a:xfrm>
            <a:off x="1588075" y="1796425"/>
            <a:ext cx="1370700" cy="48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2005</a:t>
            </a:r>
            <a:endParaRPr sz="2400">
              <a:solidFill>
                <a:schemeClr val="accent1"/>
              </a:solidFill>
            </a:endParaRPr>
          </a:p>
        </p:txBody>
      </p:sp>
      <p:sp>
        <p:nvSpPr>
          <p:cNvPr id="3718" name="Google Shape;3718;p292"/>
          <p:cNvSpPr/>
          <p:nvPr/>
        </p:nvSpPr>
        <p:spPr>
          <a:xfrm>
            <a:off x="1863609" y="3419558"/>
            <a:ext cx="819666" cy="819645"/>
          </a:xfrm>
          <a:custGeom>
            <a:rect b="b" l="l" r="r" t="t"/>
            <a:pathLst>
              <a:path extrusionOk="0" h="39406" w="39407">
                <a:moveTo>
                  <a:pt x="19704" y="1"/>
                </a:moveTo>
                <a:cubicBezTo>
                  <a:pt x="14477" y="1"/>
                  <a:pt x="9466" y="2076"/>
                  <a:pt x="5771" y="5772"/>
                </a:cubicBezTo>
                <a:cubicBezTo>
                  <a:pt x="2076" y="9467"/>
                  <a:pt x="0" y="14478"/>
                  <a:pt x="0" y="19702"/>
                </a:cubicBezTo>
                <a:cubicBezTo>
                  <a:pt x="0" y="24929"/>
                  <a:pt x="2076" y="29940"/>
                  <a:pt x="5771" y="33635"/>
                </a:cubicBezTo>
                <a:cubicBezTo>
                  <a:pt x="9466" y="37330"/>
                  <a:pt x="14477" y="39406"/>
                  <a:pt x="19704" y="39406"/>
                </a:cubicBezTo>
                <a:cubicBezTo>
                  <a:pt x="24928" y="39406"/>
                  <a:pt x="29941" y="37330"/>
                  <a:pt x="33636" y="33635"/>
                </a:cubicBezTo>
                <a:cubicBezTo>
                  <a:pt x="37330" y="29940"/>
                  <a:pt x="39407" y="24929"/>
                  <a:pt x="39407" y="19702"/>
                </a:cubicBezTo>
                <a:cubicBezTo>
                  <a:pt x="39407" y="14478"/>
                  <a:pt x="37330" y="9467"/>
                  <a:pt x="33636" y="5772"/>
                </a:cubicBezTo>
                <a:cubicBezTo>
                  <a:pt x="29941" y="2076"/>
                  <a:pt x="24928" y="1"/>
                  <a:pt x="197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2"/>
          <p:cNvSpPr/>
          <p:nvPr/>
        </p:nvSpPr>
        <p:spPr>
          <a:xfrm>
            <a:off x="3395987" y="1887180"/>
            <a:ext cx="819645" cy="819666"/>
          </a:xfrm>
          <a:custGeom>
            <a:rect b="b" l="l" r="r" t="t"/>
            <a:pathLst>
              <a:path extrusionOk="0" h="39407" w="39406">
                <a:moveTo>
                  <a:pt x="19703" y="0"/>
                </a:moveTo>
                <a:cubicBezTo>
                  <a:pt x="14478" y="0"/>
                  <a:pt x="9467" y="2076"/>
                  <a:pt x="5772" y="5771"/>
                </a:cubicBezTo>
                <a:cubicBezTo>
                  <a:pt x="2077" y="9466"/>
                  <a:pt x="1" y="14477"/>
                  <a:pt x="1" y="19704"/>
                </a:cubicBezTo>
                <a:cubicBezTo>
                  <a:pt x="1" y="24930"/>
                  <a:pt x="2077" y="29941"/>
                  <a:pt x="5772" y="33636"/>
                </a:cubicBezTo>
                <a:cubicBezTo>
                  <a:pt x="9467" y="37331"/>
                  <a:pt x="14478" y="39407"/>
                  <a:pt x="19703" y="39407"/>
                </a:cubicBezTo>
                <a:cubicBezTo>
                  <a:pt x="24929" y="39407"/>
                  <a:pt x="29940" y="37331"/>
                  <a:pt x="33635" y="33636"/>
                </a:cubicBezTo>
                <a:cubicBezTo>
                  <a:pt x="37330" y="29941"/>
                  <a:pt x="39406" y="24930"/>
                  <a:pt x="39406" y="19704"/>
                </a:cubicBezTo>
                <a:cubicBezTo>
                  <a:pt x="39406" y="14477"/>
                  <a:pt x="37330" y="9466"/>
                  <a:pt x="33635" y="5771"/>
                </a:cubicBezTo>
                <a:cubicBezTo>
                  <a:pt x="29940" y="2076"/>
                  <a:pt x="24929" y="0"/>
                  <a:pt x="19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2"/>
          <p:cNvSpPr/>
          <p:nvPr/>
        </p:nvSpPr>
        <p:spPr>
          <a:xfrm>
            <a:off x="4928344" y="3419558"/>
            <a:ext cx="819666" cy="819645"/>
          </a:xfrm>
          <a:custGeom>
            <a:rect b="b" l="l" r="r" t="t"/>
            <a:pathLst>
              <a:path extrusionOk="0" h="39406" w="39407">
                <a:moveTo>
                  <a:pt x="19704" y="1"/>
                </a:moveTo>
                <a:cubicBezTo>
                  <a:pt x="14478" y="1"/>
                  <a:pt x="9467" y="2076"/>
                  <a:pt x="5772" y="5772"/>
                </a:cubicBezTo>
                <a:cubicBezTo>
                  <a:pt x="2077" y="9467"/>
                  <a:pt x="1" y="14478"/>
                  <a:pt x="1" y="19702"/>
                </a:cubicBezTo>
                <a:cubicBezTo>
                  <a:pt x="1" y="24929"/>
                  <a:pt x="2077" y="29940"/>
                  <a:pt x="5772" y="33635"/>
                </a:cubicBezTo>
                <a:cubicBezTo>
                  <a:pt x="9467" y="37330"/>
                  <a:pt x="14478" y="39406"/>
                  <a:pt x="19704" y="39406"/>
                </a:cubicBezTo>
                <a:cubicBezTo>
                  <a:pt x="24929" y="39406"/>
                  <a:pt x="29941" y="37330"/>
                  <a:pt x="33635" y="33635"/>
                </a:cubicBezTo>
                <a:cubicBezTo>
                  <a:pt x="37330" y="29940"/>
                  <a:pt x="39406" y="24929"/>
                  <a:pt x="39406" y="19702"/>
                </a:cubicBezTo>
                <a:cubicBezTo>
                  <a:pt x="39406" y="14478"/>
                  <a:pt x="37330" y="9467"/>
                  <a:pt x="33635" y="5772"/>
                </a:cubicBezTo>
                <a:cubicBezTo>
                  <a:pt x="29941" y="2076"/>
                  <a:pt x="24929" y="1"/>
                  <a:pt x="19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2"/>
          <p:cNvSpPr/>
          <p:nvPr/>
        </p:nvSpPr>
        <p:spPr>
          <a:xfrm>
            <a:off x="6460721" y="1887180"/>
            <a:ext cx="819666" cy="819666"/>
          </a:xfrm>
          <a:custGeom>
            <a:rect b="b" l="l" r="r" t="t"/>
            <a:pathLst>
              <a:path extrusionOk="0" h="39407" w="39407">
                <a:moveTo>
                  <a:pt x="19703" y="0"/>
                </a:moveTo>
                <a:cubicBezTo>
                  <a:pt x="14479" y="0"/>
                  <a:pt x="9466" y="2076"/>
                  <a:pt x="5772" y="5771"/>
                </a:cubicBezTo>
                <a:cubicBezTo>
                  <a:pt x="2077" y="9466"/>
                  <a:pt x="0" y="14477"/>
                  <a:pt x="0" y="19704"/>
                </a:cubicBezTo>
                <a:cubicBezTo>
                  <a:pt x="0" y="24930"/>
                  <a:pt x="2077" y="29941"/>
                  <a:pt x="5772" y="33636"/>
                </a:cubicBezTo>
                <a:cubicBezTo>
                  <a:pt x="9466" y="37331"/>
                  <a:pt x="14479" y="39407"/>
                  <a:pt x="19703" y="39407"/>
                </a:cubicBezTo>
                <a:cubicBezTo>
                  <a:pt x="24929" y="39407"/>
                  <a:pt x="29941" y="37331"/>
                  <a:pt x="33636" y="33636"/>
                </a:cubicBezTo>
                <a:cubicBezTo>
                  <a:pt x="37331" y="29941"/>
                  <a:pt x="39407" y="24930"/>
                  <a:pt x="39407" y="19704"/>
                </a:cubicBezTo>
                <a:cubicBezTo>
                  <a:pt x="39407" y="14477"/>
                  <a:pt x="37331" y="9466"/>
                  <a:pt x="33636" y="5771"/>
                </a:cubicBezTo>
                <a:cubicBezTo>
                  <a:pt x="29941" y="2076"/>
                  <a:pt x="24929" y="0"/>
                  <a:pt x="197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2"/>
          <p:cNvSpPr txBox="1"/>
          <p:nvPr>
            <p:ph idx="4294967295" type="subTitle"/>
          </p:nvPr>
        </p:nvSpPr>
        <p:spPr>
          <a:xfrm>
            <a:off x="3120463" y="3735663"/>
            <a:ext cx="13707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solidFill>
                  <a:schemeClr val="accent3"/>
                </a:solidFill>
              </a:rPr>
              <a:t>Despite being red, Mars is cold</a:t>
            </a:r>
            <a:endParaRPr sz="1400">
              <a:solidFill>
                <a:schemeClr val="accent3"/>
              </a:solidFill>
            </a:endParaRPr>
          </a:p>
          <a:p>
            <a:pPr indent="0" lvl="0" marL="0" rtl="0" algn="ctr">
              <a:spcBef>
                <a:spcPts val="1600"/>
              </a:spcBef>
              <a:spcAft>
                <a:spcPts val="0"/>
              </a:spcAft>
              <a:buClr>
                <a:schemeClr val="dk1"/>
              </a:buClr>
              <a:buSzPts val="1100"/>
              <a:buFont typeface="Arial"/>
              <a:buNone/>
            </a:pPr>
            <a:r>
              <a:t/>
            </a:r>
            <a:endParaRPr sz="1400">
              <a:solidFill>
                <a:schemeClr val="accent3"/>
              </a:solidFill>
            </a:endParaRPr>
          </a:p>
          <a:p>
            <a:pPr indent="0" lvl="0" marL="0" rtl="0" algn="ctr">
              <a:spcBef>
                <a:spcPts val="1600"/>
              </a:spcBef>
              <a:spcAft>
                <a:spcPts val="1600"/>
              </a:spcAft>
              <a:buNone/>
            </a:pPr>
            <a:r>
              <a:t/>
            </a:r>
            <a:endParaRPr sz="1400">
              <a:solidFill>
                <a:schemeClr val="accent3"/>
              </a:solidFill>
            </a:endParaRPr>
          </a:p>
        </p:txBody>
      </p:sp>
      <p:sp>
        <p:nvSpPr>
          <p:cNvPr id="3723" name="Google Shape;3723;p292"/>
          <p:cNvSpPr txBox="1"/>
          <p:nvPr>
            <p:ph idx="4294967295" type="title"/>
          </p:nvPr>
        </p:nvSpPr>
        <p:spPr>
          <a:xfrm>
            <a:off x="3120463" y="3328788"/>
            <a:ext cx="1370700" cy="48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2010</a:t>
            </a:r>
            <a:endParaRPr sz="2400">
              <a:solidFill>
                <a:schemeClr val="accent1"/>
              </a:solidFill>
            </a:endParaRPr>
          </a:p>
        </p:txBody>
      </p:sp>
      <p:sp>
        <p:nvSpPr>
          <p:cNvPr id="3724" name="Google Shape;3724;p292"/>
          <p:cNvSpPr txBox="1"/>
          <p:nvPr>
            <p:ph idx="4294967295" type="subTitle"/>
          </p:nvPr>
        </p:nvSpPr>
        <p:spPr>
          <a:xfrm>
            <a:off x="4652813" y="2203288"/>
            <a:ext cx="13707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solidFill>
                  <a:schemeClr val="accent3"/>
                </a:solidFill>
              </a:rPr>
              <a:t>Venus has a beautiful name</a:t>
            </a:r>
            <a:endParaRPr sz="1400">
              <a:solidFill>
                <a:schemeClr val="accent3"/>
              </a:solidFill>
            </a:endParaRPr>
          </a:p>
          <a:p>
            <a:pPr indent="0" lvl="0" marL="0" rtl="0" algn="ctr">
              <a:spcBef>
                <a:spcPts val="1600"/>
              </a:spcBef>
              <a:spcAft>
                <a:spcPts val="1600"/>
              </a:spcAft>
              <a:buNone/>
            </a:pPr>
            <a:r>
              <a:t/>
            </a:r>
            <a:endParaRPr sz="1400">
              <a:solidFill>
                <a:schemeClr val="accent3"/>
              </a:solidFill>
            </a:endParaRPr>
          </a:p>
        </p:txBody>
      </p:sp>
      <p:sp>
        <p:nvSpPr>
          <p:cNvPr id="3725" name="Google Shape;3725;p292"/>
          <p:cNvSpPr txBox="1"/>
          <p:nvPr>
            <p:ph idx="4294967295" type="title"/>
          </p:nvPr>
        </p:nvSpPr>
        <p:spPr>
          <a:xfrm>
            <a:off x="4652813" y="1796413"/>
            <a:ext cx="1370700" cy="48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2015</a:t>
            </a:r>
            <a:endParaRPr sz="2400">
              <a:solidFill>
                <a:schemeClr val="accent1"/>
              </a:solidFill>
            </a:endParaRPr>
          </a:p>
        </p:txBody>
      </p:sp>
      <p:sp>
        <p:nvSpPr>
          <p:cNvPr id="3726" name="Google Shape;3726;p292"/>
          <p:cNvSpPr txBox="1"/>
          <p:nvPr>
            <p:ph idx="4294967295" type="subTitle"/>
          </p:nvPr>
        </p:nvSpPr>
        <p:spPr>
          <a:xfrm>
            <a:off x="6185163" y="3735650"/>
            <a:ext cx="13707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solidFill>
                  <a:schemeClr val="accent3"/>
                </a:solidFill>
              </a:rPr>
              <a:t>Saturn is the ringed one</a:t>
            </a:r>
            <a:endParaRPr sz="1400">
              <a:solidFill>
                <a:schemeClr val="accent3"/>
              </a:solidFill>
            </a:endParaRPr>
          </a:p>
          <a:p>
            <a:pPr indent="0" lvl="0" marL="0" rtl="0" algn="ctr">
              <a:spcBef>
                <a:spcPts val="1600"/>
              </a:spcBef>
              <a:spcAft>
                <a:spcPts val="1600"/>
              </a:spcAft>
              <a:buNone/>
            </a:pPr>
            <a:r>
              <a:t/>
            </a:r>
            <a:endParaRPr sz="1400">
              <a:solidFill>
                <a:schemeClr val="accent3"/>
              </a:solidFill>
            </a:endParaRPr>
          </a:p>
        </p:txBody>
      </p:sp>
      <p:sp>
        <p:nvSpPr>
          <p:cNvPr id="3727" name="Google Shape;3727;p292"/>
          <p:cNvSpPr txBox="1"/>
          <p:nvPr>
            <p:ph idx="4294967295" type="title"/>
          </p:nvPr>
        </p:nvSpPr>
        <p:spPr>
          <a:xfrm>
            <a:off x="6185163" y="3328775"/>
            <a:ext cx="1370700" cy="486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accent1"/>
                </a:solidFill>
              </a:rPr>
              <a:t>2020</a:t>
            </a:r>
            <a:endParaRPr sz="2400">
              <a:solidFill>
                <a:schemeClr val="accent1"/>
              </a:solidFill>
            </a:endParaRPr>
          </a:p>
        </p:txBody>
      </p:sp>
      <p:grpSp>
        <p:nvGrpSpPr>
          <p:cNvPr id="3728" name="Google Shape;3728;p292"/>
          <p:cNvGrpSpPr/>
          <p:nvPr/>
        </p:nvGrpSpPr>
        <p:grpSpPr>
          <a:xfrm>
            <a:off x="6618558" y="2047612"/>
            <a:ext cx="502458" cy="498811"/>
            <a:chOff x="6860667" y="2732466"/>
            <a:chExt cx="460127" cy="456787"/>
          </a:xfrm>
        </p:grpSpPr>
        <p:sp>
          <p:nvSpPr>
            <p:cNvPr id="3729" name="Google Shape;3729;p292"/>
            <p:cNvSpPr/>
            <p:nvPr/>
          </p:nvSpPr>
          <p:spPr>
            <a:xfrm>
              <a:off x="6860667" y="2732466"/>
              <a:ext cx="460127" cy="456787"/>
            </a:xfrm>
            <a:custGeom>
              <a:rect b="b" l="l" r="r" t="t"/>
              <a:pathLst>
                <a:path extrusionOk="0" h="21882" w="22042">
                  <a:moveTo>
                    <a:pt x="7328" y="5091"/>
                  </a:moveTo>
                  <a:cubicBezTo>
                    <a:pt x="6465" y="7584"/>
                    <a:pt x="6965" y="10347"/>
                    <a:pt x="8647" y="12380"/>
                  </a:cubicBezTo>
                  <a:lnTo>
                    <a:pt x="7949" y="13077"/>
                  </a:lnTo>
                  <a:lnTo>
                    <a:pt x="7243" y="12371"/>
                  </a:lnTo>
                  <a:cubicBezTo>
                    <a:pt x="7102" y="12230"/>
                    <a:pt x="6919" y="12161"/>
                    <a:pt x="6736" y="12161"/>
                  </a:cubicBezTo>
                  <a:cubicBezTo>
                    <a:pt x="6535" y="12161"/>
                    <a:pt x="6335" y="12244"/>
                    <a:pt x="6193" y="12409"/>
                  </a:cubicBezTo>
                  <a:lnTo>
                    <a:pt x="5803" y="12859"/>
                  </a:lnTo>
                  <a:lnTo>
                    <a:pt x="5803" y="5091"/>
                  </a:lnTo>
                  <a:close/>
                  <a:moveTo>
                    <a:pt x="14477" y="1435"/>
                  </a:moveTo>
                  <a:cubicBezTo>
                    <a:pt x="17858" y="1435"/>
                    <a:pt x="20608" y="4184"/>
                    <a:pt x="20608" y="7565"/>
                  </a:cubicBezTo>
                  <a:cubicBezTo>
                    <a:pt x="20608" y="10945"/>
                    <a:pt x="17858" y="13695"/>
                    <a:pt x="14477" y="13695"/>
                  </a:cubicBezTo>
                  <a:cubicBezTo>
                    <a:pt x="11098" y="13695"/>
                    <a:pt x="8348" y="10945"/>
                    <a:pt x="8348" y="7564"/>
                  </a:cubicBezTo>
                  <a:cubicBezTo>
                    <a:pt x="8348" y="4184"/>
                    <a:pt x="11098" y="1435"/>
                    <a:pt x="14477" y="1435"/>
                  </a:cubicBezTo>
                  <a:close/>
                  <a:moveTo>
                    <a:pt x="9662" y="13395"/>
                  </a:moveTo>
                  <a:cubicBezTo>
                    <a:pt x="11044" y="14538"/>
                    <a:pt x="12754" y="15130"/>
                    <a:pt x="14480" y="15130"/>
                  </a:cubicBezTo>
                  <a:cubicBezTo>
                    <a:pt x="15577" y="15130"/>
                    <a:pt x="16680" y="14891"/>
                    <a:pt x="17710" y="14404"/>
                  </a:cubicBezTo>
                  <a:lnTo>
                    <a:pt x="17710" y="20185"/>
                  </a:lnTo>
                  <a:lnTo>
                    <a:pt x="5804" y="20185"/>
                  </a:lnTo>
                  <a:lnTo>
                    <a:pt x="5804" y="19168"/>
                  </a:lnTo>
                  <a:lnTo>
                    <a:pt x="9635" y="15848"/>
                  </a:lnTo>
                  <a:cubicBezTo>
                    <a:pt x="9948" y="15576"/>
                    <a:pt x="9966" y="15093"/>
                    <a:pt x="9673" y="14800"/>
                  </a:cubicBezTo>
                  <a:lnTo>
                    <a:pt x="8965" y="14092"/>
                  </a:lnTo>
                  <a:lnTo>
                    <a:pt x="9662" y="13395"/>
                  </a:lnTo>
                  <a:close/>
                  <a:moveTo>
                    <a:pt x="6775" y="13930"/>
                  </a:moveTo>
                  <a:lnTo>
                    <a:pt x="7443" y="14598"/>
                  </a:lnTo>
                  <a:lnTo>
                    <a:pt x="8112" y="15267"/>
                  </a:lnTo>
                  <a:lnTo>
                    <a:pt x="2809" y="19867"/>
                  </a:lnTo>
                  <a:cubicBezTo>
                    <a:pt x="2738" y="19926"/>
                    <a:pt x="2680" y="20000"/>
                    <a:pt x="2639" y="20082"/>
                  </a:cubicBezTo>
                  <a:lnTo>
                    <a:pt x="2601" y="20157"/>
                  </a:lnTo>
                  <a:cubicBezTo>
                    <a:pt x="2504" y="20345"/>
                    <a:pt x="2316" y="20446"/>
                    <a:pt x="2126" y="20446"/>
                  </a:cubicBezTo>
                  <a:cubicBezTo>
                    <a:pt x="1992" y="20446"/>
                    <a:pt x="1857" y="20396"/>
                    <a:pt x="1751" y="20290"/>
                  </a:cubicBezTo>
                  <a:cubicBezTo>
                    <a:pt x="1496" y="20036"/>
                    <a:pt x="1564" y="19605"/>
                    <a:pt x="1885" y="19442"/>
                  </a:cubicBezTo>
                  <a:lnTo>
                    <a:pt x="1960" y="19404"/>
                  </a:lnTo>
                  <a:cubicBezTo>
                    <a:pt x="2043" y="19361"/>
                    <a:pt x="2116" y="19304"/>
                    <a:pt x="2176" y="19234"/>
                  </a:cubicBezTo>
                  <a:lnTo>
                    <a:pt x="6775" y="13930"/>
                  </a:lnTo>
                  <a:close/>
                  <a:moveTo>
                    <a:pt x="14477" y="1"/>
                  </a:moveTo>
                  <a:cubicBezTo>
                    <a:pt x="11735" y="1"/>
                    <a:pt x="9329" y="1467"/>
                    <a:pt x="8002" y="3657"/>
                  </a:cubicBezTo>
                  <a:lnTo>
                    <a:pt x="5088" y="3657"/>
                  </a:lnTo>
                  <a:cubicBezTo>
                    <a:pt x="4690" y="3657"/>
                    <a:pt x="4369" y="3978"/>
                    <a:pt x="4369" y="4374"/>
                  </a:cubicBezTo>
                  <a:lnTo>
                    <a:pt x="4369" y="14512"/>
                  </a:lnTo>
                  <a:lnTo>
                    <a:pt x="1182" y="18191"/>
                  </a:lnTo>
                  <a:cubicBezTo>
                    <a:pt x="395" y="18623"/>
                    <a:pt x="1" y="19530"/>
                    <a:pt x="221" y="20399"/>
                  </a:cubicBezTo>
                  <a:cubicBezTo>
                    <a:pt x="442" y="21268"/>
                    <a:pt x="1222" y="21878"/>
                    <a:pt x="2119" y="21881"/>
                  </a:cubicBezTo>
                  <a:cubicBezTo>
                    <a:pt x="2127" y="21881"/>
                    <a:pt x="2134" y="21881"/>
                    <a:pt x="2142" y="21881"/>
                  </a:cubicBezTo>
                  <a:cubicBezTo>
                    <a:pt x="2240" y="21881"/>
                    <a:pt x="2338" y="21872"/>
                    <a:pt x="2434" y="21857"/>
                  </a:cubicBezTo>
                  <a:cubicBezTo>
                    <a:pt x="3036" y="21765"/>
                    <a:pt x="3561" y="21395"/>
                    <a:pt x="3851" y="20860"/>
                  </a:cubicBezTo>
                  <a:lnTo>
                    <a:pt x="4369" y="20411"/>
                  </a:lnTo>
                  <a:lnTo>
                    <a:pt x="4369" y="20900"/>
                  </a:lnTo>
                  <a:cubicBezTo>
                    <a:pt x="4369" y="21297"/>
                    <a:pt x="4690" y="21618"/>
                    <a:pt x="5086" y="21618"/>
                  </a:cubicBezTo>
                  <a:lnTo>
                    <a:pt x="18425" y="21618"/>
                  </a:lnTo>
                  <a:cubicBezTo>
                    <a:pt x="18821" y="21618"/>
                    <a:pt x="19142" y="21297"/>
                    <a:pt x="19142" y="20900"/>
                  </a:cubicBezTo>
                  <a:lnTo>
                    <a:pt x="19142" y="13516"/>
                  </a:lnTo>
                  <a:cubicBezTo>
                    <a:pt x="20907" y="12130"/>
                    <a:pt x="22042" y="9977"/>
                    <a:pt x="22042" y="7565"/>
                  </a:cubicBezTo>
                  <a:cubicBezTo>
                    <a:pt x="22042" y="3394"/>
                    <a:pt x="18648" y="1"/>
                    <a:pt x="14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2"/>
            <p:cNvSpPr/>
            <p:nvPr/>
          </p:nvSpPr>
          <p:spPr>
            <a:xfrm>
              <a:off x="7052697" y="2780249"/>
              <a:ext cx="220357" cy="220336"/>
            </a:xfrm>
            <a:custGeom>
              <a:rect b="b" l="l" r="r" t="t"/>
              <a:pathLst>
                <a:path extrusionOk="0" h="10555" w="10556">
                  <a:moveTo>
                    <a:pt x="5278" y="1434"/>
                  </a:moveTo>
                  <a:cubicBezTo>
                    <a:pt x="7398" y="1434"/>
                    <a:pt x="9121" y="3158"/>
                    <a:pt x="9121" y="5276"/>
                  </a:cubicBezTo>
                  <a:cubicBezTo>
                    <a:pt x="9121" y="7396"/>
                    <a:pt x="7397" y="9119"/>
                    <a:pt x="5278" y="9119"/>
                  </a:cubicBezTo>
                  <a:lnTo>
                    <a:pt x="5278" y="9121"/>
                  </a:lnTo>
                  <a:cubicBezTo>
                    <a:pt x="3160" y="9121"/>
                    <a:pt x="1435" y="7396"/>
                    <a:pt x="1435" y="5276"/>
                  </a:cubicBezTo>
                  <a:cubicBezTo>
                    <a:pt x="1435" y="3158"/>
                    <a:pt x="3160" y="1434"/>
                    <a:pt x="5278" y="1434"/>
                  </a:cubicBezTo>
                  <a:close/>
                  <a:moveTo>
                    <a:pt x="5278" y="0"/>
                  </a:moveTo>
                  <a:cubicBezTo>
                    <a:pt x="2368" y="0"/>
                    <a:pt x="0" y="2366"/>
                    <a:pt x="0" y="5276"/>
                  </a:cubicBezTo>
                  <a:cubicBezTo>
                    <a:pt x="0" y="8187"/>
                    <a:pt x="2368" y="10554"/>
                    <a:pt x="5278" y="10554"/>
                  </a:cubicBezTo>
                  <a:cubicBezTo>
                    <a:pt x="8188" y="10554"/>
                    <a:pt x="10556" y="8187"/>
                    <a:pt x="10556" y="5276"/>
                  </a:cubicBezTo>
                  <a:cubicBezTo>
                    <a:pt x="10556" y="2366"/>
                    <a:pt x="8188" y="0"/>
                    <a:pt x="52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2"/>
            <p:cNvSpPr/>
            <p:nvPr/>
          </p:nvSpPr>
          <p:spPr>
            <a:xfrm>
              <a:off x="7111501" y="2832791"/>
              <a:ext cx="102747" cy="104124"/>
            </a:xfrm>
            <a:custGeom>
              <a:rect b="b" l="l" r="r" t="t"/>
              <a:pathLst>
                <a:path extrusionOk="0" h="4988" w="4922">
                  <a:moveTo>
                    <a:pt x="766" y="0"/>
                  </a:moveTo>
                  <a:cubicBezTo>
                    <a:pt x="735" y="0"/>
                    <a:pt x="703" y="2"/>
                    <a:pt x="671" y="7"/>
                  </a:cubicBezTo>
                  <a:cubicBezTo>
                    <a:pt x="277" y="60"/>
                    <a:pt x="0" y="424"/>
                    <a:pt x="55" y="817"/>
                  </a:cubicBezTo>
                  <a:lnTo>
                    <a:pt x="534" y="4366"/>
                  </a:lnTo>
                  <a:cubicBezTo>
                    <a:pt x="573" y="4659"/>
                    <a:pt x="789" y="4899"/>
                    <a:pt x="1078" y="4968"/>
                  </a:cubicBezTo>
                  <a:cubicBezTo>
                    <a:pt x="1133" y="4981"/>
                    <a:pt x="1189" y="4988"/>
                    <a:pt x="1244" y="4988"/>
                  </a:cubicBezTo>
                  <a:cubicBezTo>
                    <a:pt x="1477" y="4988"/>
                    <a:pt x="1700" y="4874"/>
                    <a:pt x="1836" y="4676"/>
                  </a:cubicBezTo>
                  <a:lnTo>
                    <a:pt x="2463" y="3764"/>
                  </a:lnTo>
                  <a:lnTo>
                    <a:pt x="3089" y="4676"/>
                  </a:lnTo>
                  <a:cubicBezTo>
                    <a:pt x="3225" y="4874"/>
                    <a:pt x="3447" y="4988"/>
                    <a:pt x="3680" y="4988"/>
                  </a:cubicBezTo>
                  <a:cubicBezTo>
                    <a:pt x="3735" y="4988"/>
                    <a:pt x="3791" y="4981"/>
                    <a:pt x="3846" y="4968"/>
                  </a:cubicBezTo>
                  <a:cubicBezTo>
                    <a:pt x="4135" y="4899"/>
                    <a:pt x="4352" y="4659"/>
                    <a:pt x="4392" y="4366"/>
                  </a:cubicBezTo>
                  <a:lnTo>
                    <a:pt x="4868" y="817"/>
                  </a:lnTo>
                  <a:cubicBezTo>
                    <a:pt x="4922" y="425"/>
                    <a:pt x="4647" y="65"/>
                    <a:pt x="4254" y="11"/>
                  </a:cubicBezTo>
                  <a:cubicBezTo>
                    <a:pt x="4221" y="7"/>
                    <a:pt x="4189" y="5"/>
                    <a:pt x="4157" y="5"/>
                  </a:cubicBezTo>
                  <a:cubicBezTo>
                    <a:pt x="3803" y="5"/>
                    <a:pt x="3496" y="267"/>
                    <a:pt x="3447" y="626"/>
                  </a:cubicBezTo>
                  <a:lnTo>
                    <a:pt x="3218" y="2330"/>
                  </a:lnTo>
                  <a:lnTo>
                    <a:pt x="3054" y="2090"/>
                  </a:lnTo>
                  <a:cubicBezTo>
                    <a:pt x="2911" y="1883"/>
                    <a:pt x="2687" y="1779"/>
                    <a:pt x="2462" y="1779"/>
                  </a:cubicBezTo>
                  <a:cubicBezTo>
                    <a:pt x="2238" y="1779"/>
                    <a:pt x="2013" y="1883"/>
                    <a:pt x="1871" y="2090"/>
                  </a:cubicBezTo>
                  <a:lnTo>
                    <a:pt x="1708" y="2330"/>
                  </a:lnTo>
                  <a:lnTo>
                    <a:pt x="1478" y="626"/>
                  </a:lnTo>
                  <a:cubicBezTo>
                    <a:pt x="1430" y="263"/>
                    <a:pt x="1121" y="0"/>
                    <a:pt x="7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2" name="Google Shape;3732;p292"/>
          <p:cNvGrpSpPr/>
          <p:nvPr/>
        </p:nvGrpSpPr>
        <p:grpSpPr>
          <a:xfrm>
            <a:off x="2023416" y="3675221"/>
            <a:ext cx="500019" cy="355792"/>
            <a:chOff x="3840744" y="2815632"/>
            <a:chExt cx="457893" cy="325817"/>
          </a:xfrm>
        </p:grpSpPr>
        <p:sp>
          <p:nvSpPr>
            <p:cNvPr id="3733" name="Google Shape;3733;p292"/>
            <p:cNvSpPr/>
            <p:nvPr/>
          </p:nvSpPr>
          <p:spPr>
            <a:xfrm>
              <a:off x="3840744" y="2815632"/>
              <a:ext cx="381407" cy="325817"/>
            </a:xfrm>
            <a:custGeom>
              <a:rect b="b" l="l" r="r" t="t"/>
              <a:pathLst>
                <a:path extrusionOk="0" h="15608" w="18271">
                  <a:moveTo>
                    <a:pt x="6237" y="4152"/>
                  </a:moveTo>
                  <a:lnTo>
                    <a:pt x="6237" y="8043"/>
                  </a:lnTo>
                  <a:lnTo>
                    <a:pt x="2399" y="8043"/>
                  </a:lnTo>
                  <a:cubicBezTo>
                    <a:pt x="1839" y="8043"/>
                    <a:pt x="1387" y="7589"/>
                    <a:pt x="1387" y="7030"/>
                  </a:cubicBezTo>
                  <a:lnTo>
                    <a:pt x="1387" y="5163"/>
                  </a:lnTo>
                  <a:cubicBezTo>
                    <a:pt x="1387" y="4604"/>
                    <a:pt x="1839" y="4152"/>
                    <a:pt x="2399" y="4152"/>
                  </a:cubicBezTo>
                  <a:close/>
                  <a:moveTo>
                    <a:pt x="14576" y="1645"/>
                  </a:moveTo>
                  <a:lnTo>
                    <a:pt x="14576" y="10550"/>
                  </a:lnTo>
                  <a:lnTo>
                    <a:pt x="7622" y="8303"/>
                  </a:lnTo>
                  <a:lnTo>
                    <a:pt x="7622" y="3892"/>
                  </a:lnTo>
                  <a:lnTo>
                    <a:pt x="14576" y="1645"/>
                  </a:lnTo>
                  <a:close/>
                  <a:moveTo>
                    <a:pt x="16884" y="1387"/>
                  </a:moveTo>
                  <a:lnTo>
                    <a:pt x="16884" y="10810"/>
                  </a:lnTo>
                  <a:lnTo>
                    <a:pt x="15961" y="10810"/>
                  </a:lnTo>
                  <a:lnTo>
                    <a:pt x="15961" y="1387"/>
                  </a:lnTo>
                  <a:close/>
                  <a:moveTo>
                    <a:pt x="5683" y="9429"/>
                  </a:moveTo>
                  <a:lnTo>
                    <a:pt x="4470" y="14221"/>
                  </a:lnTo>
                  <a:lnTo>
                    <a:pt x="2787" y="14221"/>
                  </a:lnTo>
                  <a:lnTo>
                    <a:pt x="2787" y="9429"/>
                  </a:lnTo>
                  <a:close/>
                  <a:moveTo>
                    <a:pt x="15269" y="0"/>
                  </a:moveTo>
                  <a:cubicBezTo>
                    <a:pt x="15197" y="0"/>
                    <a:pt x="15125" y="11"/>
                    <a:pt x="15056" y="34"/>
                  </a:cubicBezTo>
                  <a:lnTo>
                    <a:pt x="6598" y="2767"/>
                  </a:lnTo>
                  <a:lnTo>
                    <a:pt x="2399" y="2767"/>
                  </a:lnTo>
                  <a:cubicBezTo>
                    <a:pt x="1075" y="2767"/>
                    <a:pt x="2" y="3840"/>
                    <a:pt x="1" y="5163"/>
                  </a:cubicBezTo>
                  <a:lnTo>
                    <a:pt x="1" y="7031"/>
                  </a:lnTo>
                  <a:cubicBezTo>
                    <a:pt x="2" y="7968"/>
                    <a:pt x="548" y="8820"/>
                    <a:pt x="1401" y="9211"/>
                  </a:cubicBezTo>
                  <a:lnTo>
                    <a:pt x="1401" y="14914"/>
                  </a:lnTo>
                  <a:cubicBezTo>
                    <a:pt x="1401" y="15297"/>
                    <a:pt x="1711" y="15608"/>
                    <a:pt x="2095" y="15608"/>
                  </a:cubicBezTo>
                  <a:lnTo>
                    <a:pt x="5009" y="15608"/>
                  </a:lnTo>
                  <a:cubicBezTo>
                    <a:pt x="5326" y="15608"/>
                    <a:pt x="5602" y="15392"/>
                    <a:pt x="5680" y="15085"/>
                  </a:cubicBezTo>
                  <a:lnTo>
                    <a:pt x="6523" y="11759"/>
                  </a:lnTo>
                  <a:cubicBezTo>
                    <a:pt x="6556" y="11763"/>
                    <a:pt x="6590" y="11765"/>
                    <a:pt x="6624" y="11766"/>
                  </a:cubicBezTo>
                  <a:cubicBezTo>
                    <a:pt x="6940" y="11765"/>
                    <a:pt x="7217" y="11549"/>
                    <a:pt x="7295" y="11242"/>
                  </a:cubicBezTo>
                  <a:lnTo>
                    <a:pt x="7666" y="9775"/>
                  </a:lnTo>
                  <a:lnTo>
                    <a:pt x="15056" y="12161"/>
                  </a:lnTo>
                  <a:cubicBezTo>
                    <a:pt x="15125" y="12184"/>
                    <a:pt x="15197" y="12194"/>
                    <a:pt x="15269" y="12194"/>
                  </a:cubicBezTo>
                  <a:lnTo>
                    <a:pt x="17578" y="12194"/>
                  </a:lnTo>
                  <a:cubicBezTo>
                    <a:pt x="17960" y="12194"/>
                    <a:pt x="18271" y="11884"/>
                    <a:pt x="18271" y="11502"/>
                  </a:cubicBezTo>
                  <a:lnTo>
                    <a:pt x="18271" y="693"/>
                  </a:lnTo>
                  <a:cubicBezTo>
                    <a:pt x="18271" y="310"/>
                    <a:pt x="17960" y="0"/>
                    <a:pt x="17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2"/>
            <p:cNvSpPr/>
            <p:nvPr/>
          </p:nvSpPr>
          <p:spPr>
            <a:xfrm>
              <a:off x="4238600" y="2868383"/>
              <a:ext cx="59911" cy="48138"/>
            </a:xfrm>
            <a:custGeom>
              <a:rect b="b" l="l" r="r" t="t"/>
              <a:pathLst>
                <a:path extrusionOk="0" h="2306" w="2870">
                  <a:moveTo>
                    <a:pt x="2081" y="0"/>
                  </a:moveTo>
                  <a:cubicBezTo>
                    <a:pt x="1943" y="0"/>
                    <a:pt x="1802" y="42"/>
                    <a:pt x="1680" y="128"/>
                  </a:cubicBezTo>
                  <a:lnTo>
                    <a:pt x="387" y="1048"/>
                  </a:lnTo>
                  <a:cubicBezTo>
                    <a:pt x="74" y="1268"/>
                    <a:pt x="0" y="1703"/>
                    <a:pt x="222" y="2014"/>
                  </a:cubicBezTo>
                  <a:cubicBezTo>
                    <a:pt x="357" y="2204"/>
                    <a:pt x="571" y="2306"/>
                    <a:pt x="788" y="2306"/>
                  </a:cubicBezTo>
                  <a:cubicBezTo>
                    <a:pt x="927" y="2306"/>
                    <a:pt x="1067" y="2264"/>
                    <a:pt x="1189" y="2178"/>
                  </a:cubicBezTo>
                  <a:lnTo>
                    <a:pt x="2483" y="1259"/>
                  </a:lnTo>
                  <a:cubicBezTo>
                    <a:pt x="2796" y="1038"/>
                    <a:pt x="2869" y="605"/>
                    <a:pt x="2648" y="293"/>
                  </a:cubicBezTo>
                  <a:cubicBezTo>
                    <a:pt x="2512" y="102"/>
                    <a:pt x="2299" y="0"/>
                    <a:pt x="20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2"/>
            <p:cNvSpPr/>
            <p:nvPr/>
          </p:nvSpPr>
          <p:spPr>
            <a:xfrm>
              <a:off x="4238600" y="2963010"/>
              <a:ext cx="60036" cy="48242"/>
            </a:xfrm>
            <a:custGeom>
              <a:rect b="b" l="l" r="r" t="t"/>
              <a:pathLst>
                <a:path extrusionOk="0" h="2311" w="2876">
                  <a:moveTo>
                    <a:pt x="788" y="1"/>
                  </a:moveTo>
                  <a:cubicBezTo>
                    <a:pt x="571" y="1"/>
                    <a:pt x="357" y="102"/>
                    <a:pt x="222" y="292"/>
                  </a:cubicBezTo>
                  <a:cubicBezTo>
                    <a:pt x="0" y="606"/>
                    <a:pt x="74" y="1038"/>
                    <a:pt x="387" y="1260"/>
                  </a:cubicBezTo>
                  <a:lnTo>
                    <a:pt x="1680" y="2178"/>
                  </a:lnTo>
                  <a:cubicBezTo>
                    <a:pt x="1803" y="2267"/>
                    <a:pt x="1945" y="2310"/>
                    <a:pt x="2086" y="2310"/>
                  </a:cubicBezTo>
                  <a:cubicBezTo>
                    <a:pt x="2303" y="2310"/>
                    <a:pt x="2517" y="2209"/>
                    <a:pt x="2652" y="2018"/>
                  </a:cubicBezTo>
                  <a:cubicBezTo>
                    <a:pt x="2875" y="1705"/>
                    <a:pt x="2799" y="1267"/>
                    <a:pt x="2483" y="1049"/>
                  </a:cubicBezTo>
                  <a:lnTo>
                    <a:pt x="1189" y="129"/>
                  </a:lnTo>
                  <a:cubicBezTo>
                    <a:pt x="1067" y="42"/>
                    <a:pt x="927" y="1"/>
                    <a:pt x="7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2"/>
            <p:cNvSpPr/>
            <p:nvPr/>
          </p:nvSpPr>
          <p:spPr>
            <a:xfrm>
              <a:off x="4239561" y="2925288"/>
              <a:ext cx="57991" cy="28954"/>
            </a:xfrm>
            <a:custGeom>
              <a:rect b="b" l="l" r="r" t="t"/>
              <a:pathLst>
                <a:path extrusionOk="0" h="1387" w="2778">
                  <a:moveTo>
                    <a:pt x="693" y="1"/>
                  </a:moveTo>
                  <a:cubicBezTo>
                    <a:pt x="310" y="1"/>
                    <a:pt x="0" y="311"/>
                    <a:pt x="0" y="695"/>
                  </a:cubicBezTo>
                  <a:cubicBezTo>
                    <a:pt x="0" y="1077"/>
                    <a:pt x="310" y="1387"/>
                    <a:pt x="693" y="1387"/>
                  </a:cubicBezTo>
                  <a:lnTo>
                    <a:pt x="2085" y="1387"/>
                  </a:lnTo>
                  <a:cubicBezTo>
                    <a:pt x="2467" y="1387"/>
                    <a:pt x="2777" y="1077"/>
                    <a:pt x="2777" y="695"/>
                  </a:cubicBezTo>
                  <a:cubicBezTo>
                    <a:pt x="2777" y="311"/>
                    <a:pt x="2467" y="1"/>
                    <a:pt x="20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2"/>
            <p:cNvSpPr/>
            <p:nvPr/>
          </p:nvSpPr>
          <p:spPr>
            <a:xfrm>
              <a:off x="3892890" y="2928253"/>
              <a:ext cx="29267" cy="29308"/>
            </a:xfrm>
            <a:custGeom>
              <a:rect b="b" l="l" r="r" t="t"/>
              <a:pathLst>
                <a:path extrusionOk="0" h="1404" w="1402">
                  <a:moveTo>
                    <a:pt x="702" y="1"/>
                  </a:moveTo>
                  <a:cubicBezTo>
                    <a:pt x="313" y="1"/>
                    <a:pt x="0" y="316"/>
                    <a:pt x="0" y="702"/>
                  </a:cubicBezTo>
                  <a:cubicBezTo>
                    <a:pt x="0" y="1089"/>
                    <a:pt x="313" y="1404"/>
                    <a:pt x="702" y="1404"/>
                  </a:cubicBezTo>
                  <a:cubicBezTo>
                    <a:pt x="1088" y="1404"/>
                    <a:pt x="1402" y="1089"/>
                    <a:pt x="1402" y="702"/>
                  </a:cubicBezTo>
                  <a:cubicBezTo>
                    <a:pt x="1402" y="316"/>
                    <a:pt x="1088" y="1"/>
                    <a:pt x="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292"/>
          <p:cNvGrpSpPr/>
          <p:nvPr/>
        </p:nvGrpSpPr>
        <p:grpSpPr>
          <a:xfrm>
            <a:off x="3553791" y="2048767"/>
            <a:ext cx="504009" cy="496486"/>
            <a:chOff x="6042451" y="3514798"/>
            <a:chExt cx="461546" cy="454657"/>
          </a:xfrm>
        </p:grpSpPr>
        <p:sp>
          <p:nvSpPr>
            <p:cNvPr id="3739" name="Google Shape;3739;p292"/>
            <p:cNvSpPr/>
            <p:nvPr/>
          </p:nvSpPr>
          <p:spPr>
            <a:xfrm>
              <a:off x="6042451" y="3514798"/>
              <a:ext cx="461546" cy="454657"/>
            </a:xfrm>
            <a:custGeom>
              <a:rect b="b" l="l" r="r" t="t"/>
              <a:pathLst>
                <a:path extrusionOk="0" h="21780" w="22110">
                  <a:moveTo>
                    <a:pt x="4505" y="4076"/>
                  </a:moveTo>
                  <a:cubicBezTo>
                    <a:pt x="4800" y="4076"/>
                    <a:pt x="5082" y="4305"/>
                    <a:pt x="5082" y="4651"/>
                  </a:cubicBezTo>
                  <a:cubicBezTo>
                    <a:pt x="5082" y="4881"/>
                    <a:pt x="4943" y="5091"/>
                    <a:pt x="4729" y="5179"/>
                  </a:cubicBezTo>
                  <a:cubicBezTo>
                    <a:pt x="4658" y="5209"/>
                    <a:pt x="4584" y="5223"/>
                    <a:pt x="4510" y="5223"/>
                  </a:cubicBezTo>
                  <a:cubicBezTo>
                    <a:pt x="4361" y="5223"/>
                    <a:pt x="4215" y="5165"/>
                    <a:pt x="4106" y="5056"/>
                  </a:cubicBezTo>
                  <a:cubicBezTo>
                    <a:pt x="3879" y="4833"/>
                    <a:pt x="3879" y="4467"/>
                    <a:pt x="4104" y="4244"/>
                  </a:cubicBezTo>
                  <a:lnTo>
                    <a:pt x="4106" y="4244"/>
                  </a:lnTo>
                  <a:cubicBezTo>
                    <a:pt x="4222" y="4128"/>
                    <a:pt x="4365" y="4076"/>
                    <a:pt x="4505" y="4076"/>
                  </a:cubicBezTo>
                  <a:close/>
                  <a:moveTo>
                    <a:pt x="8754" y="1445"/>
                  </a:moveTo>
                  <a:lnTo>
                    <a:pt x="10244" y="2936"/>
                  </a:lnTo>
                  <a:lnTo>
                    <a:pt x="3069" y="10110"/>
                  </a:lnTo>
                  <a:lnTo>
                    <a:pt x="1570" y="8611"/>
                  </a:lnTo>
                  <a:lnTo>
                    <a:pt x="1477" y="5147"/>
                  </a:lnTo>
                  <a:cubicBezTo>
                    <a:pt x="1455" y="4449"/>
                    <a:pt x="1640" y="3761"/>
                    <a:pt x="2009" y="3168"/>
                  </a:cubicBezTo>
                  <a:lnTo>
                    <a:pt x="2669" y="3828"/>
                  </a:lnTo>
                  <a:cubicBezTo>
                    <a:pt x="2271" y="4716"/>
                    <a:pt x="2566" y="5762"/>
                    <a:pt x="3367" y="6312"/>
                  </a:cubicBezTo>
                  <a:cubicBezTo>
                    <a:pt x="3714" y="6551"/>
                    <a:pt x="4113" y="6668"/>
                    <a:pt x="4510" y="6668"/>
                  </a:cubicBezTo>
                  <a:cubicBezTo>
                    <a:pt x="5030" y="6668"/>
                    <a:pt x="5547" y="6467"/>
                    <a:pt x="5937" y="6077"/>
                  </a:cubicBezTo>
                  <a:cubicBezTo>
                    <a:pt x="6625" y="5389"/>
                    <a:pt x="6724" y="4308"/>
                    <a:pt x="6174" y="3507"/>
                  </a:cubicBezTo>
                  <a:cubicBezTo>
                    <a:pt x="5787" y="2945"/>
                    <a:pt x="5158" y="2632"/>
                    <a:pt x="4510" y="2632"/>
                  </a:cubicBezTo>
                  <a:cubicBezTo>
                    <a:pt x="4235" y="2632"/>
                    <a:pt x="3955" y="2689"/>
                    <a:pt x="3690" y="2807"/>
                  </a:cubicBezTo>
                  <a:lnTo>
                    <a:pt x="2999" y="2118"/>
                  </a:lnTo>
                  <a:cubicBezTo>
                    <a:pt x="3595" y="1698"/>
                    <a:pt x="4304" y="1471"/>
                    <a:pt x="5033" y="1470"/>
                  </a:cubicBezTo>
                  <a:lnTo>
                    <a:pt x="8754" y="1445"/>
                  </a:lnTo>
                  <a:close/>
                  <a:moveTo>
                    <a:pt x="11265" y="3957"/>
                  </a:moveTo>
                  <a:lnTo>
                    <a:pt x="20303" y="12995"/>
                  </a:lnTo>
                  <a:cubicBezTo>
                    <a:pt x="20525" y="13218"/>
                    <a:pt x="20525" y="13579"/>
                    <a:pt x="20301" y="13803"/>
                  </a:cubicBezTo>
                  <a:lnTo>
                    <a:pt x="20303" y="13803"/>
                  </a:lnTo>
                  <a:lnTo>
                    <a:pt x="13937" y="20169"/>
                  </a:lnTo>
                  <a:cubicBezTo>
                    <a:pt x="13825" y="20281"/>
                    <a:pt x="13679" y="20337"/>
                    <a:pt x="13533" y="20337"/>
                  </a:cubicBezTo>
                  <a:cubicBezTo>
                    <a:pt x="13386" y="20337"/>
                    <a:pt x="13240" y="20281"/>
                    <a:pt x="13128" y="20169"/>
                  </a:cubicBezTo>
                  <a:lnTo>
                    <a:pt x="4090" y="11131"/>
                  </a:lnTo>
                  <a:lnTo>
                    <a:pt x="11265" y="3957"/>
                  </a:lnTo>
                  <a:close/>
                  <a:moveTo>
                    <a:pt x="9057" y="1"/>
                  </a:moveTo>
                  <a:cubicBezTo>
                    <a:pt x="9056" y="1"/>
                    <a:pt x="9054" y="1"/>
                    <a:pt x="9052" y="1"/>
                  </a:cubicBezTo>
                  <a:lnTo>
                    <a:pt x="9047" y="1"/>
                  </a:lnTo>
                  <a:lnTo>
                    <a:pt x="5024" y="25"/>
                  </a:lnTo>
                  <a:cubicBezTo>
                    <a:pt x="3916" y="28"/>
                    <a:pt x="2840" y="401"/>
                    <a:pt x="1967" y="1086"/>
                  </a:cubicBezTo>
                  <a:lnTo>
                    <a:pt x="1515" y="634"/>
                  </a:lnTo>
                  <a:cubicBezTo>
                    <a:pt x="1374" y="489"/>
                    <a:pt x="1187" y="416"/>
                    <a:pt x="999" y="416"/>
                  </a:cubicBezTo>
                  <a:cubicBezTo>
                    <a:pt x="815" y="416"/>
                    <a:pt x="630" y="487"/>
                    <a:pt x="489" y="628"/>
                  </a:cubicBezTo>
                  <a:cubicBezTo>
                    <a:pt x="205" y="912"/>
                    <a:pt x="206" y="1374"/>
                    <a:pt x="494" y="1655"/>
                  </a:cubicBezTo>
                  <a:lnTo>
                    <a:pt x="968" y="2127"/>
                  </a:lnTo>
                  <a:cubicBezTo>
                    <a:pt x="329" y="3017"/>
                    <a:pt x="0" y="4091"/>
                    <a:pt x="32" y="5186"/>
                  </a:cubicBezTo>
                  <a:lnTo>
                    <a:pt x="135" y="8938"/>
                  </a:lnTo>
                  <a:cubicBezTo>
                    <a:pt x="139" y="9121"/>
                    <a:pt x="214" y="9297"/>
                    <a:pt x="344" y="9429"/>
                  </a:cubicBezTo>
                  <a:lnTo>
                    <a:pt x="12106" y="21189"/>
                  </a:lnTo>
                  <a:cubicBezTo>
                    <a:pt x="12499" y="21582"/>
                    <a:pt x="13015" y="21779"/>
                    <a:pt x="13531" y="21779"/>
                  </a:cubicBezTo>
                  <a:cubicBezTo>
                    <a:pt x="14047" y="21779"/>
                    <a:pt x="14563" y="21582"/>
                    <a:pt x="14956" y="21189"/>
                  </a:cubicBezTo>
                  <a:lnTo>
                    <a:pt x="21324" y="14824"/>
                  </a:lnTo>
                  <a:cubicBezTo>
                    <a:pt x="22110" y="14036"/>
                    <a:pt x="22110" y="12761"/>
                    <a:pt x="21324" y="11974"/>
                  </a:cubicBezTo>
                  <a:lnTo>
                    <a:pt x="9562" y="212"/>
                  </a:lnTo>
                  <a:cubicBezTo>
                    <a:pt x="9428" y="77"/>
                    <a:pt x="9246" y="1"/>
                    <a:pt x="90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2"/>
            <p:cNvSpPr/>
            <p:nvPr/>
          </p:nvSpPr>
          <p:spPr>
            <a:xfrm>
              <a:off x="6186384" y="3661905"/>
              <a:ext cx="120470" cy="102267"/>
            </a:xfrm>
            <a:custGeom>
              <a:rect b="b" l="l" r="r" t="t"/>
              <a:pathLst>
                <a:path extrusionOk="0" h="4899" w="5771">
                  <a:moveTo>
                    <a:pt x="3275" y="1"/>
                  </a:moveTo>
                  <a:cubicBezTo>
                    <a:pt x="2892" y="1"/>
                    <a:pt x="2508" y="138"/>
                    <a:pt x="2203" y="413"/>
                  </a:cubicBezTo>
                  <a:cubicBezTo>
                    <a:pt x="1571" y="983"/>
                    <a:pt x="1496" y="1949"/>
                    <a:pt x="2035" y="2609"/>
                  </a:cubicBezTo>
                  <a:cubicBezTo>
                    <a:pt x="2068" y="2651"/>
                    <a:pt x="2105" y="2690"/>
                    <a:pt x="2143" y="2730"/>
                  </a:cubicBezTo>
                  <a:lnTo>
                    <a:pt x="2606" y="3193"/>
                  </a:lnTo>
                  <a:cubicBezTo>
                    <a:pt x="2666" y="3253"/>
                    <a:pt x="2666" y="3352"/>
                    <a:pt x="2606" y="3412"/>
                  </a:cubicBezTo>
                  <a:cubicBezTo>
                    <a:pt x="2576" y="3442"/>
                    <a:pt x="2536" y="3458"/>
                    <a:pt x="2496" y="3458"/>
                  </a:cubicBezTo>
                  <a:cubicBezTo>
                    <a:pt x="2456" y="3458"/>
                    <a:pt x="2417" y="3442"/>
                    <a:pt x="2386" y="3412"/>
                  </a:cubicBezTo>
                  <a:lnTo>
                    <a:pt x="1652" y="2680"/>
                  </a:lnTo>
                  <a:lnTo>
                    <a:pt x="1302" y="2330"/>
                  </a:lnTo>
                  <a:cubicBezTo>
                    <a:pt x="1162" y="2188"/>
                    <a:pt x="977" y="2118"/>
                    <a:pt x="792" y="2118"/>
                  </a:cubicBezTo>
                  <a:cubicBezTo>
                    <a:pt x="607" y="2118"/>
                    <a:pt x="422" y="2188"/>
                    <a:pt x="281" y="2330"/>
                  </a:cubicBezTo>
                  <a:cubicBezTo>
                    <a:pt x="0" y="2611"/>
                    <a:pt x="0" y="3068"/>
                    <a:pt x="281" y="3351"/>
                  </a:cubicBezTo>
                  <a:lnTo>
                    <a:pt x="1365" y="4433"/>
                  </a:lnTo>
                  <a:cubicBezTo>
                    <a:pt x="1676" y="4742"/>
                    <a:pt x="2084" y="4898"/>
                    <a:pt x="2493" y="4898"/>
                  </a:cubicBezTo>
                  <a:cubicBezTo>
                    <a:pt x="2875" y="4898"/>
                    <a:pt x="3258" y="4761"/>
                    <a:pt x="3563" y="4486"/>
                  </a:cubicBezTo>
                  <a:cubicBezTo>
                    <a:pt x="4194" y="3918"/>
                    <a:pt x="4271" y="2953"/>
                    <a:pt x="3736" y="2293"/>
                  </a:cubicBezTo>
                  <a:cubicBezTo>
                    <a:pt x="3702" y="2252"/>
                    <a:pt x="3665" y="2212"/>
                    <a:pt x="3627" y="2172"/>
                  </a:cubicBezTo>
                  <a:lnTo>
                    <a:pt x="3164" y="1709"/>
                  </a:lnTo>
                  <a:cubicBezTo>
                    <a:pt x="3104" y="1648"/>
                    <a:pt x="3104" y="1549"/>
                    <a:pt x="3164" y="1489"/>
                  </a:cubicBezTo>
                  <a:cubicBezTo>
                    <a:pt x="3195" y="1458"/>
                    <a:pt x="3234" y="1443"/>
                    <a:pt x="3274" y="1443"/>
                  </a:cubicBezTo>
                  <a:cubicBezTo>
                    <a:pt x="3314" y="1443"/>
                    <a:pt x="3354" y="1458"/>
                    <a:pt x="3384" y="1489"/>
                  </a:cubicBezTo>
                  <a:lnTo>
                    <a:pt x="4116" y="2221"/>
                  </a:lnTo>
                  <a:lnTo>
                    <a:pt x="4468" y="2571"/>
                  </a:lnTo>
                  <a:cubicBezTo>
                    <a:pt x="4608" y="2713"/>
                    <a:pt x="4793" y="2783"/>
                    <a:pt x="4978" y="2783"/>
                  </a:cubicBezTo>
                  <a:cubicBezTo>
                    <a:pt x="5163" y="2783"/>
                    <a:pt x="5348" y="2713"/>
                    <a:pt x="5489" y="2571"/>
                  </a:cubicBezTo>
                  <a:cubicBezTo>
                    <a:pt x="5770" y="2290"/>
                    <a:pt x="5770" y="1833"/>
                    <a:pt x="5489" y="1550"/>
                  </a:cubicBezTo>
                  <a:lnTo>
                    <a:pt x="5489" y="1552"/>
                  </a:lnTo>
                  <a:lnTo>
                    <a:pt x="4405" y="468"/>
                  </a:lnTo>
                  <a:cubicBezTo>
                    <a:pt x="4094" y="157"/>
                    <a:pt x="3685" y="1"/>
                    <a:pt x="3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2"/>
            <p:cNvSpPr/>
            <p:nvPr/>
          </p:nvSpPr>
          <p:spPr>
            <a:xfrm>
              <a:off x="6247548" y="3715491"/>
              <a:ext cx="110742" cy="107778"/>
            </a:xfrm>
            <a:custGeom>
              <a:rect b="b" l="l" r="r" t="t"/>
              <a:pathLst>
                <a:path extrusionOk="0" h="5163" w="5305">
                  <a:moveTo>
                    <a:pt x="3274" y="0"/>
                  </a:moveTo>
                  <a:cubicBezTo>
                    <a:pt x="3089" y="0"/>
                    <a:pt x="2904" y="71"/>
                    <a:pt x="2764" y="212"/>
                  </a:cubicBezTo>
                  <a:lnTo>
                    <a:pt x="281" y="2693"/>
                  </a:lnTo>
                  <a:cubicBezTo>
                    <a:pt x="0" y="2976"/>
                    <a:pt x="0" y="3433"/>
                    <a:pt x="281" y="3714"/>
                  </a:cubicBezTo>
                  <a:lnTo>
                    <a:pt x="1520" y="4952"/>
                  </a:lnTo>
                  <a:cubicBezTo>
                    <a:pt x="1660" y="5093"/>
                    <a:pt x="1845" y="5163"/>
                    <a:pt x="2029" y="5163"/>
                  </a:cubicBezTo>
                  <a:cubicBezTo>
                    <a:pt x="2214" y="5163"/>
                    <a:pt x="2399" y="5093"/>
                    <a:pt x="2541" y="4952"/>
                  </a:cubicBezTo>
                  <a:cubicBezTo>
                    <a:pt x="2822" y="4669"/>
                    <a:pt x="2822" y="4212"/>
                    <a:pt x="2541" y="3931"/>
                  </a:cubicBezTo>
                  <a:lnTo>
                    <a:pt x="1813" y="3203"/>
                  </a:lnTo>
                  <a:lnTo>
                    <a:pt x="2033" y="2983"/>
                  </a:lnTo>
                  <a:lnTo>
                    <a:pt x="2611" y="3561"/>
                  </a:lnTo>
                  <a:cubicBezTo>
                    <a:pt x="2752" y="3702"/>
                    <a:pt x="2936" y="3772"/>
                    <a:pt x="3121" y="3772"/>
                  </a:cubicBezTo>
                  <a:cubicBezTo>
                    <a:pt x="3306" y="3772"/>
                    <a:pt x="3491" y="3702"/>
                    <a:pt x="3632" y="3561"/>
                  </a:cubicBezTo>
                  <a:cubicBezTo>
                    <a:pt x="3913" y="3278"/>
                    <a:pt x="3913" y="2821"/>
                    <a:pt x="3632" y="2540"/>
                  </a:cubicBezTo>
                  <a:lnTo>
                    <a:pt x="3054" y="1962"/>
                  </a:lnTo>
                  <a:lnTo>
                    <a:pt x="3274" y="1742"/>
                  </a:lnTo>
                  <a:lnTo>
                    <a:pt x="4000" y="2470"/>
                  </a:lnTo>
                  <a:cubicBezTo>
                    <a:pt x="4142" y="2610"/>
                    <a:pt x="4327" y="2681"/>
                    <a:pt x="4511" y="2681"/>
                  </a:cubicBezTo>
                  <a:cubicBezTo>
                    <a:pt x="4696" y="2681"/>
                    <a:pt x="4881" y="2610"/>
                    <a:pt x="5021" y="2470"/>
                  </a:cubicBezTo>
                  <a:cubicBezTo>
                    <a:pt x="5304" y="2187"/>
                    <a:pt x="5304" y="1730"/>
                    <a:pt x="5021" y="1449"/>
                  </a:cubicBezTo>
                  <a:lnTo>
                    <a:pt x="5023" y="1449"/>
                  </a:lnTo>
                  <a:lnTo>
                    <a:pt x="3785" y="212"/>
                  </a:lnTo>
                  <a:cubicBezTo>
                    <a:pt x="3643" y="71"/>
                    <a:pt x="3458" y="0"/>
                    <a:pt x="3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2"/>
            <p:cNvSpPr/>
            <p:nvPr/>
          </p:nvSpPr>
          <p:spPr>
            <a:xfrm>
              <a:off x="6304370" y="3774525"/>
              <a:ext cx="104292" cy="96443"/>
            </a:xfrm>
            <a:custGeom>
              <a:rect b="b" l="l" r="r" t="t"/>
              <a:pathLst>
                <a:path extrusionOk="0" h="4620" w="4996">
                  <a:moveTo>
                    <a:pt x="2882" y="1444"/>
                  </a:moveTo>
                  <a:cubicBezTo>
                    <a:pt x="3006" y="1444"/>
                    <a:pt x="3129" y="1491"/>
                    <a:pt x="3223" y="1584"/>
                  </a:cubicBezTo>
                  <a:cubicBezTo>
                    <a:pt x="3412" y="1774"/>
                    <a:pt x="3412" y="2080"/>
                    <a:pt x="3224" y="2268"/>
                  </a:cubicBezTo>
                  <a:lnTo>
                    <a:pt x="2445" y="3046"/>
                  </a:lnTo>
                  <a:cubicBezTo>
                    <a:pt x="2351" y="3140"/>
                    <a:pt x="2227" y="3188"/>
                    <a:pt x="2104" y="3188"/>
                  </a:cubicBezTo>
                  <a:cubicBezTo>
                    <a:pt x="1980" y="3188"/>
                    <a:pt x="1857" y="3140"/>
                    <a:pt x="1763" y="3046"/>
                  </a:cubicBezTo>
                  <a:cubicBezTo>
                    <a:pt x="1573" y="2858"/>
                    <a:pt x="1573" y="2552"/>
                    <a:pt x="1763" y="2364"/>
                  </a:cubicBezTo>
                  <a:lnTo>
                    <a:pt x="2541" y="1586"/>
                  </a:lnTo>
                  <a:cubicBezTo>
                    <a:pt x="2635" y="1491"/>
                    <a:pt x="2759" y="1444"/>
                    <a:pt x="2882" y="1444"/>
                  </a:cubicBezTo>
                  <a:close/>
                  <a:moveTo>
                    <a:pt x="2882" y="1"/>
                  </a:moveTo>
                  <a:cubicBezTo>
                    <a:pt x="2389" y="1"/>
                    <a:pt x="1897" y="189"/>
                    <a:pt x="1520" y="565"/>
                  </a:cubicBezTo>
                  <a:lnTo>
                    <a:pt x="742" y="1343"/>
                  </a:lnTo>
                  <a:cubicBezTo>
                    <a:pt x="0" y="2096"/>
                    <a:pt x="5" y="3307"/>
                    <a:pt x="752" y="4056"/>
                  </a:cubicBezTo>
                  <a:cubicBezTo>
                    <a:pt x="1129" y="4432"/>
                    <a:pt x="1622" y="4620"/>
                    <a:pt x="2115" y="4620"/>
                  </a:cubicBezTo>
                  <a:cubicBezTo>
                    <a:pt x="2603" y="4620"/>
                    <a:pt x="3091" y="4435"/>
                    <a:pt x="3466" y="4067"/>
                  </a:cubicBezTo>
                  <a:lnTo>
                    <a:pt x="4244" y="3289"/>
                  </a:lnTo>
                  <a:cubicBezTo>
                    <a:pt x="4996" y="2535"/>
                    <a:pt x="4996" y="1317"/>
                    <a:pt x="4244" y="565"/>
                  </a:cubicBezTo>
                  <a:cubicBezTo>
                    <a:pt x="3868" y="189"/>
                    <a:pt x="3375" y="1"/>
                    <a:pt x="2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292"/>
          <p:cNvGrpSpPr/>
          <p:nvPr/>
        </p:nvGrpSpPr>
        <p:grpSpPr>
          <a:xfrm>
            <a:off x="5088757" y="3579968"/>
            <a:ext cx="498834" cy="498811"/>
            <a:chOff x="7532759" y="4127772"/>
            <a:chExt cx="456808" cy="456787"/>
          </a:xfrm>
        </p:grpSpPr>
        <p:sp>
          <p:nvSpPr>
            <p:cNvPr id="3744" name="Google Shape;3744;p292"/>
            <p:cNvSpPr/>
            <p:nvPr/>
          </p:nvSpPr>
          <p:spPr>
            <a:xfrm>
              <a:off x="7532759" y="4127772"/>
              <a:ext cx="456808" cy="456787"/>
            </a:xfrm>
            <a:custGeom>
              <a:rect b="b" l="l" r="r" t="t"/>
              <a:pathLst>
                <a:path extrusionOk="0" h="21882" w="21883">
                  <a:moveTo>
                    <a:pt x="10942" y="1415"/>
                  </a:moveTo>
                  <a:cubicBezTo>
                    <a:pt x="16195" y="1415"/>
                    <a:pt x="20470" y="5688"/>
                    <a:pt x="20470" y="10942"/>
                  </a:cubicBezTo>
                  <a:cubicBezTo>
                    <a:pt x="20470" y="16195"/>
                    <a:pt x="16195" y="20470"/>
                    <a:pt x="10942" y="20470"/>
                  </a:cubicBezTo>
                  <a:cubicBezTo>
                    <a:pt x="5688" y="20470"/>
                    <a:pt x="1415" y="16195"/>
                    <a:pt x="1415" y="10942"/>
                  </a:cubicBezTo>
                  <a:cubicBezTo>
                    <a:pt x="1415" y="5688"/>
                    <a:pt x="5688" y="1415"/>
                    <a:pt x="10942" y="1415"/>
                  </a:cubicBezTo>
                  <a:close/>
                  <a:moveTo>
                    <a:pt x="10942" y="1"/>
                  </a:moveTo>
                  <a:cubicBezTo>
                    <a:pt x="8021" y="1"/>
                    <a:pt x="5273" y="1138"/>
                    <a:pt x="3206" y="3205"/>
                  </a:cubicBezTo>
                  <a:cubicBezTo>
                    <a:pt x="1140" y="5271"/>
                    <a:pt x="1" y="8019"/>
                    <a:pt x="1" y="10942"/>
                  </a:cubicBezTo>
                  <a:cubicBezTo>
                    <a:pt x="1" y="13863"/>
                    <a:pt x="1140" y="16611"/>
                    <a:pt x="3206" y="18677"/>
                  </a:cubicBezTo>
                  <a:cubicBezTo>
                    <a:pt x="5273" y="20744"/>
                    <a:pt x="8021" y="21881"/>
                    <a:pt x="10942" y="21881"/>
                  </a:cubicBezTo>
                  <a:cubicBezTo>
                    <a:pt x="13864" y="21881"/>
                    <a:pt x="16613" y="20744"/>
                    <a:pt x="18679" y="18677"/>
                  </a:cubicBezTo>
                  <a:cubicBezTo>
                    <a:pt x="20746" y="16611"/>
                    <a:pt x="21883" y="13863"/>
                    <a:pt x="21883" y="10942"/>
                  </a:cubicBezTo>
                  <a:cubicBezTo>
                    <a:pt x="21883" y="8019"/>
                    <a:pt x="20746" y="5271"/>
                    <a:pt x="18679" y="3205"/>
                  </a:cubicBezTo>
                  <a:cubicBezTo>
                    <a:pt x="16613" y="1138"/>
                    <a:pt x="13864" y="1"/>
                    <a:pt x="109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2"/>
            <p:cNvSpPr/>
            <p:nvPr/>
          </p:nvSpPr>
          <p:spPr>
            <a:xfrm>
              <a:off x="7586178" y="4181191"/>
              <a:ext cx="350011" cy="349969"/>
            </a:xfrm>
            <a:custGeom>
              <a:rect b="b" l="l" r="r" t="t"/>
              <a:pathLst>
                <a:path extrusionOk="0" h="16765" w="16767">
                  <a:moveTo>
                    <a:pt x="8383" y="1413"/>
                  </a:moveTo>
                  <a:cubicBezTo>
                    <a:pt x="12225" y="1413"/>
                    <a:pt x="15353" y="4539"/>
                    <a:pt x="15353" y="8383"/>
                  </a:cubicBezTo>
                  <a:cubicBezTo>
                    <a:pt x="15353" y="12225"/>
                    <a:pt x="12225" y="15351"/>
                    <a:pt x="8383" y="15351"/>
                  </a:cubicBezTo>
                  <a:cubicBezTo>
                    <a:pt x="4540" y="15351"/>
                    <a:pt x="1414" y="12225"/>
                    <a:pt x="1414" y="8383"/>
                  </a:cubicBezTo>
                  <a:cubicBezTo>
                    <a:pt x="1414" y="4540"/>
                    <a:pt x="4540" y="1413"/>
                    <a:pt x="8383" y="1413"/>
                  </a:cubicBezTo>
                  <a:close/>
                  <a:moveTo>
                    <a:pt x="8383" y="0"/>
                  </a:moveTo>
                  <a:cubicBezTo>
                    <a:pt x="3761" y="0"/>
                    <a:pt x="1" y="3761"/>
                    <a:pt x="1" y="8383"/>
                  </a:cubicBezTo>
                  <a:cubicBezTo>
                    <a:pt x="1" y="13003"/>
                    <a:pt x="3761" y="16765"/>
                    <a:pt x="8383" y="16765"/>
                  </a:cubicBezTo>
                  <a:cubicBezTo>
                    <a:pt x="13005" y="16765"/>
                    <a:pt x="16767" y="13003"/>
                    <a:pt x="16767" y="8383"/>
                  </a:cubicBezTo>
                  <a:cubicBezTo>
                    <a:pt x="16767" y="3761"/>
                    <a:pt x="13005" y="0"/>
                    <a:pt x="83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2"/>
            <p:cNvSpPr/>
            <p:nvPr/>
          </p:nvSpPr>
          <p:spPr>
            <a:xfrm>
              <a:off x="7670576" y="4266549"/>
              <a:ext cx="201005" cy="179191"/>
            </a:xfrm>
            <a:custGeom>
              <a:rect b="b" l="l" r="r" t="t"/>
              <a:pathLst>
                <a:path extrusionOk="0" h="8584" w="9629">
                  <a:moveTo>
                    <a:pt x="1424" y="1"/>
                  </a:moveTo>
                  <a:cubicBezTo>
                    <a:pt x="916" y="1"/>
                    <a:pt x="447" y="300"/>
                    <a:pt x="236" y="774"/>
                  </a:cubicBezTo>
                  <a:cubicBezTo>
                    <a:pt x="0" y="1301"/>
                    <a:pt x="141" y="1920"/>
                    <a:pt x="580" y="2294"/>
                  </a:cubicBezTo>
                  <a:cubicBezTo>
                    <a:pt x="821" y="2501"/>
                    <a:pt x="1122" y="2605"/>
                    <a:pt x="1424" y="2605"/>
                  </a:cubicBezTo>
                  <a:cubicBezTo>
                    <a:pt x="1671" y="2605"/>
                    <a:pt x="1919" y="2535"/>
                    <a:pt x="2136" y="2394"/>
                  </a:cubicBezTo>
                  <a:lnTo>
                    <a:pt x="6397" y="4294"/>
                  </a:lnTo>
                  <a:lnTo>
                    <a:pt x="2136" y="6192"/>
                  </a:lnTo>
                  <a:cubicBezTo>
                    <a:pt x="1919" y="6051"/>
                    <a:pt x="1672" y="5981"/>
                    <a:pt x="1426" y="5981"/>
                  </a:cubicBezTo>
                  <a:cubicBezTo>
                    <a:pt x="1124" y="5981"/>
                    <a:pt x="823" y="6086"/>
                    <a:pt x="581" y="6293"/>
                  </a:cubicBezTo>
                  <a:cubicBezTo>
                    <a:pt x="143" y="6667"/>
                    <a:pt x="2" y="7285"/>
                    <a:pt x="237" y="7812"/>
                  </a:cubicBezTo>
                  <a:cubicBezTo>
                    <a:pt x="447" y="8286"/>
                    <a:pt x="917" y="8583"/>
                    <a:pt x="1425" y="8583"/>
                  </a:cubicBezTo>
                  <a:cubicBezTo>
                    <a:pt x="1482" y="8583"/>
                    <a:pt x="1540" y="8580"/>
                    <a:pt x="1598" y="8572"/>
                  </a:cubicBezTo>
                  <a:cubicBezTo>
                    <a:pt x="2169" y="8496"/>
                    <a:pt x="2622" y="8052"/>
                    <a:pt x="2712" y="7482"/>
                  </a:cubicBezTo>
                  <a:lnTo>
                    <a:pt x="7423" y="5384"/>
                  </a:lnTo>
                  <a:cubicBezTo>
                    <a:pt x="7645" y="5528"/>
                    <a:pt x="7890" y="5595"/>
                    <a:pt x="8131" y="5595"/>
                  </a:cubicBezTo>
                  <a:cubicBezTo>
                    <a:pt x="8681" y="5595"/>
                    <a:pt x="9209" y="5244"/>
                    <a:pt x="9381" y="4664"/>
                  </a:cubicBezTo>
                  <a:cubicBezTo>
                    <a:pt x="9628" y="3829"/>
                    <a:pt x="9003" y="2991"/>
                    <a:pt x="8134" y="2991"/>
                  </a:cubicBezTo>
                  <a:lnTo>
                    <a:pt x="8132" y="2991"/>
                  </a:lnTo>
                  <a:cubicBezTo>
                    <a:pt x="7880" y="2991"/>
                    <a:pt x="7634" y="3065"/>
                    <a:pt x="7423" y="3202"/>
                  </a:cubicBezTo>
                  <a:lnTo>
                    <a:pt x="2712" y="1104"/>
                  </a:lnTo>
                  <a:cubicBezTo>
                    <a:pt x="2622" y="534"/>
                    <a:pt x="2169" y="89"/>
                    <a:pt x="1596" y="12"/>
                  </a:cubicBezTo>
                  <a:cubicBezTo>
                    <a:pt x="1538" y="5"/>
                    <a:pt x="1481" y="1"/>
                    <a:pt x="1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750" name="Shape 3750"/>
        <p:cNvGrpSpPr/>
        <p:nvPr/>
      </p:nvGrpSpPr>
      <p:grpSpPr>
        <a:xfrm>
          <a:off x="0" y="0"/>
          <a:ext cx="0" cy="0"/>
          <a:chOff x="0" y="0"/>
          <a:chExt cx="0" cy="0"/>
        </a:xfrm>
      </p:grpSpPr>
      <p:sp>
        <p:nvSpPr>
          <p:cNvPr id="3751" name="Google Shape;3751;p293"/>
          <p:cNvSpPr txBox="1"/>
          <p:nvPr>
            <p:ph idx="2"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SETS US APART?</a:t>
            </a:r>
            <a:endParaRPr/>
          </a:p>
        </p:txBody>
      </p:sp>
      <p:sp>
        <p:nvSpPr>
          <p:cNvPr id="3752" name="Google Shape;3752;p293"/>
          <p:cNvSpPr/>
          <p:nvPr/>
        </p:nvSpPr>
        <p:spPr>
          <a:xfrm>
            <a:off x="1631450" y="1860650"/>
            <a:ext cx="1086600" cy="10449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3"/>
          <p:cNvSpPr/>
          <p:nvPr/>
        </p:nvSpPr>
        <p:spPr>
          <a:xfrm>
            <a:off x="4028700" y="1860650"/>
            <a:ext cx="1086600" cy="10449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3"/>
          <p:cNvSpPr/>
          <p:nvPr/>
        </p:nvSpPr>
        <p:spPr>
          <a:xfrm>
            <a:off x="6425950" y="1860650"/>
            <a:ext cx="1086600" cy="10449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3"/>
          <p:cNvSpPr txBox="1"/>
          <p:nvPr>
            <p:ph type="title"/>
          </p:nvPr>
        </p:nvSpPr>
        <p:spPr>
          <a:xfrm>
            <a:off x="1239050" y="2983525"/>
            <a:ext cx="1871400" cy="588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756" name="Google Shape;3756;p293"/>
          <p:cNvSpPr txBox="1"/>
          <p:nvPr>
            <p:ph idx="1" type="subTitle"/>
          </p:nvPr>
        </p:nvSpPr>
        <p:spPr>
          <a:xfrm>
            <a:off x="1239050" y="3572275"/>
            <a:ext cx="1871400" cy="8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a:t>
            </a:r>
            <a:endParaRPr/>
          </a:p>
          <a:p>
            <a:pPr indent="0" lvl="0" marL="0" rtl="0" algn="ctr">
              <a:spcBef>
                <a:spcPts val="0"/>
              </a:spcBef>
              <a:spcAft>
                <a:spcPts val="0"/>
              </a:spcAft>
              <a:buNone/>
            </a:pPr>
            <a:r>
              <a:rPr lang="en"/>
              <a:t>biggest planet in the Solar System</a:t>
            </a:r>
            <a:endParaRPr/>
          </a:p>
        </p:txBody>
      </p:sp>
      <p:sp>
        <p:nvSpPr>
          <p:cNvPr id="3757" name="Google Shape;3757;p293"/>
          <p:cNvSpPr txBox="1"/>
          <p:nvPr>
            <p:ph idx="3" type="title"/>
          </p:nvPr>
        </p:nvSpPr>
        <p:spPr>
          <a:xfrm>
            <a:off x="3636299" y="2983525"/>
            <a:ext cx="1871400" cy="588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758" name="Google Shape;3758;p293"/>
          <p:cNvSpPr txBox="1"/>
          <p:nvPr>
            <p:ph idx="4" type="subTitle"/>
          </p:nvPr>
        </p:nvSpPr>
        <p:spPr>
          <a:xfrm>
            <a:off x="3636299" y="3572275"/>
            <a:ext cx="1871400" cy="8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composed mostly of hydrogen and helium</a:t>
            </a:r>
            <a:endParaRPr/>
          </a:p>
        </p:txBody>
      </p:sp>
      <p:sp>
        <p:nvSpPr>
          <p:cNvPr id="3759" name="Google Shape;3759;p293"/>
          <p:cNvSpPr txBox="1"/>
          <p:nvPr>
            <p:ph idx="5" type="title"/>
          </p:nvPr>
        </p:nvSpPr>
        <p:spPr>
          <a:xfrm>
            <a:off x="6033548" y="2983525"/>
            <a:ext cx="1871400" cy="588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760" name="Google Shape;3760;p293"/>
          <p:cNvSpPr txBox="1"/>
          <p:nvPr>
            <p:ph idx="6" type="subTitle"/>
          </p:nvPr>
        </p:nvSpPr>
        <p:spPr>
          <a:xfrm>
            <a:off x="6033548" y="3572275"/>
            <a:ext cx="1871400" cy="8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full of iron oxide dust</a:t>
            </a:r>
            <a:endParaRPr/>
          </a:p>
        </p:txBody>
      </p:sp>
      <p:grpSp>
        <p:nvGrpSpPr>
          <p:cNvPr id="3761" name="Google Shape;3761;p293"/>
          <p:cNvGrpSpPr/>
          <p:nvPr/>
        </p:nvGrpSpPr>
        <p:grpSpPr>
          <a:xfrm>
            <a:off x="2001697" y="2089535"/>
            <a:ext cx="346115" cy="587135"/>
            <a:chOff x="4956450" y="3451568"/>
            <a:chExt cx="269288" cy="456808"/>
          </a:xfrm>
        </p:grpSpPr>
        <p:sp>
          <p:nvSpPr>
            <p:cNvPr id="3762" name="Google Shape;3762;p293"/>
            <p:cNvSpPr/>
            <p:nvPr/>
          </p:nvSpPr>
          <p:spPr>
            <a:xfrm>
              <a:off x="4956450" y="3451568"/>
              <a:ext cx="269288" cy="456808"/>
            </a:xfrm>
            <a:custGeom>
              <a:rect b="b" l="l" r="r" t="t"/>
              <a:pathLst>
                <a:path extrusionOk="0" h="21883" w="12900">
                  <a:moveTo>
                    <a:pt x="11319" y="1582"/>
                  </a:moveTo>
                  <a:lnTo>
                    <a:pt x="11319" y="3178"/>
                  </a:lnTo>
                  <a:lnTo>
                    <a:pt x="1582" y="3178"/>
                  </a:lnTo>
                  <a:lnTo>
                    <a:pt x="1582" y="1582"/>
                  </a:lnTo>
                  <a:close/>
                  <a:moveTo>
                    <a:pt x="11319" y="4760"/>
                  </a:moveTo>
                  <a:lnTo>
                    <a:pt x="11319" y="15541"/>
                  </a:lnTo>
                  <a:lnTo>
                    <a:pt x="1582" y="15541"/>
                  </a:lnTo>
                  <a:lnTo>
                    <a:pt x="1582" y="4760"/>
                  </a:lnTo>
                  <a:close/>
                  <a:moveTo>
                    <a:pt x="11319" y="17121"/>
                  </a:moveTo>
                  <a:lnTo>
                    <a:pt x="11319" y="20300"/>
                  </a:lnTo>
                  <a:lnTo>
                    <a:pt x="1582" y="20300"/>
                  </a:lnTo>
                  <a:lnTo>
                    <a:pt x="1582" y="17121"/>
                  </a:lnTo>
                  <a:close/>
                  <a:moveTo>
                    <a:pt x="791" y="1"/>
                  </a:moveTo>
                  <a:cubicBezTo>
                    <a:pt x="355" y="1"/>
                    <a:pt x="0" y="354"/>
                    <a:pt x="0" y="791"/>
                  </a:cubicBezTo>
                  <a:lnTo>
                    <a:pt x="0" y="21092"/>
                  </a:lnTo>
                  <a:cubicBezTo>
                    <a:pt x="0" y="21528"/>
                    <a:pt x="355" y="21882"/>
                    <a:pt x="791" y="21882"/>
                  </a:cubicBezTo>
                  <a:lnTo>
                    <a:pt x="12109" y="21882"/>
                  </a:lnTo>
                  <a:cubicBezTo>
                    <a:pt x="12546" y="21882"/>
                    <a:pt x="12899" y="21528"/>
                    <a:pt x="12899" y="21092"/>
                  </a:cubicBezTo>
                  <a:lnTo>
                    <a:pt x="12899" y="791"/>
                  </a:lnTo>
                  <a:cubicBezTo>
                    <a:pt x="12899" y="354"/>
                    <a:pt x="12546" y="1"/>
                    <a:pt x="1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3"/>
            <p:cNvSpPr/>
            <p:nvPr/>
          </p:nvSpPr>
          <p:spPr>
            <a:xfrm>
              <a:off x="5063455" y="3813144"/>
              <a:ext cx="55298" cy="50371"/>
            </a:xfrm>
            <a:custGeom>
              <a:rect b="b" l="l" r="r" t="t"/>
              <a:pathLst>
                <a:path extrusionOk="0" h="2413" w="2649">
                  <a:moveTo>
                    <a:pt x="1324" y="0"/>
                  </a:moveTo>
                  <a:cubicBezTo>
                    <a:pt x="1015" y="0"/>
                    <a:pt x="707" y="118"/>
                    <a:pt x="472" y="353"/>
                  </a:cubicBezTo>
                  <a:cubicBezTo>
                    <a:pt x="1" y="824"/>
                    <a:pt x="1" y="1588"/>
                    <a:pt x="472" y="2059"/>
                  </a:cubicBezTo>
                  <a:cubicBezTo>
                    <a:pt x="707" y="2295"/>
                    <a:pt x="1015" y="2412"/>
                    <a:pt x="1324" y="2412"/>
                  </a:cubicBezTo>
                  <a:cubicBezTo>
                    <a:pt x="1632" y="2412"/>
                    <a:pt x="1941" y="2295"/>
                    <a:pt x="2176" y="2059"/>
                  </a:cubicBezTo>
                  <a:cubicBezTo>
                    <a:pt x="2648" y="1588"/>
                    <a:pt x="2648" y="824"/>
                    <a:pt x="2176" y="353"/>
                  </a:cubicBezTo>
                  <a:cubicBezTo>
                    <a:pt x="1941" y="118"/>
                    <a:pt x="1632" y="0"/>
                    <a:pt x="1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4" name="Google Shape;3764;p293"/>
          <p:cNvGrpSpPr/>
          <p:nvPr/>
        </p:nvGrpSpPr>
        <p:grpSpPr>
          <a:xfrm>
            <a:off x="4278430" y="2146850"/>
            <a:ext cx="587135" cy="472514"/>
            <a:chOff x="4370697" y="3488934"/>
            <a:chExt cx="456808" cy="367630"/>
          </a:xfrm>
        </p:grpSpPr>
        <p:sp>
          <p:nvSpPr>
            <p:cNvPr id="3765" name="Google Shape;3765;p293"/>
            <p:cNvSpPr/>
            <p:nvPr/>
          </p:nvSpPr>
          <p:spPr>
            <a:xfrm>
              <a:off x="4390800" y="3488934"/>
              <a:ext cx="417103" cy="319450"/>
            </a:xfrm>
            <a:custGeom>
              <a:rect b="b" l="l" r="r" t="t"/>
              <a:pathLst>
                <a:path extrusionOk="0" h="15303" w="19981">
                  <a:moveTo>
                    <a:pt x="18518" y="1462"/>
                  </a:moveTo>
                  <a:lnTo>
                    <a:pt x="18518" y="13839"/>
                  </a:lnTo>
                  <a:lnTo>
                    <a:pt x="1463" y="13839"/>
                  </a:lnTo>
                  <a:lnTo>
                    <a:pt x="1463" y="1462"/>
                  </a:lnTo>
                  <a:close/>
                  <a:moveTo>
                    <a:pt x="731" y="0"/>
                  </a:moveTo>
                  <a:cubicBezTo>
                    <a:pt x="327" y="0"/>
                    <a:pt x="0" y="327"/>
                    <a:pt x="0" y="731"/>
                  </a:cubicBezTo>
                  <a:lnTo>
                    <a:pt x="0" y="14570"/>
                  </a:lnTo>
                  <a:cubicBezTo>
                    <a:pt x="0" y="14975"/>
                    <a:pt x="327" y="15302"/>
                    <a:pt x="731" y="15302"/>
                  </a:cubicBezTo>
                  <a:lnTo>
                    <a:pt x="19250" y="15302"/>
                  </a:lnTo>
                  <a:cubicBezTo>
                    <a:pt x="19654" y="15302"/>
                    <a:pt x="19981" y="14973"/>
                    <a:pt x="19981" y="14570"/>
                  </a:cubicBezTo>
                  <a:lnTo>
                    <a:pt x="19981" y="731"/>
                  </a:lnTo>
                  <a:cubicBezTo>
                    <a:pt x="19981" y="327"/>
                    <a:pt x="19654" y="0"/>
                    <a:pt x="19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3"/>
            <p:cNvSpPr/>
            <p:nvPr/>
          </p:nvSpPr>
          <p:spPr>
            <a:xfrm>
              <a:off x="4370697" y="3826024"/>
              <a:ext cx="456808" cy="30540"/>
            </a:xfrm>
            <a:custGeom>
              <a:rect b="b" l="l" r="r" t="t"/>
              <a:pathLst>
                <a:path extrusionOk="0" h="1463" w="21883">
                  <a:moveTo>
                    <a:pt x="729" y="1"/>
                  </a:moveTo>
                  <a:cubicBezTo>
                    <a:pt x="327" y="1"/>
                    <a:pt x="0" y="328"/>
                    <a:pt x="0" y="731"/>
                  </a:cubicBezTo>
                  <a:cubicBezTo>
                    <a:pt x="0" y="1136"/>
                    <a:pt x="329" y="1462"/>
                    <a:pt x="732" y="1462"/>
                  </a:cubicBezTo>
                  <a:cubicBezTo>
                    <a:pt x="736" y="1462"/>
                    <a:pt x="739" y="1462"/>
                    <a:pt x="743" y="1462"/>
                  </a:cubicBezTo>
                  <a:lnTo>
                    <a:pt x="21164" y="1462"/>
                  </a:lnTo>
                  <a:cubicBezTo>
                    <a:pt x="21563" y="1456"/>
                    <a:pt x="21882" y="1130"/>
                    <a:pt x="21882" y="731"/>
                  </a:cubicBezTo>
                  <a:cubicBezTo>
                    <a:pt x="21882" y="333"/>
                    <a:pt x="21563" y="7"/>
                    <a:pt x="21164" y="1"/>
                  </a:cubicBezTo>
                  <a:lnTo>
                    <a:pt x="743" y="1"/>
                  </a:lnTo>
                  <a:cubicBezTo>
                    <a:pt x="738" y="1"/>
                    <a:pt x="734" y="1"/>
                    <a:pt x="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3"/>
            <p:cNvSpPr/>
            <p:nvPr/>
          </p:nvSpPr>
          <p:spPr>
            <a:xfrm>
              <a:off x="4583059" y="3561162"/>
              <a:ext cx="175016" cy="174974"/>
            </a:xfrm>
            <a:custGeom>
              <a:rect b="b" l="l" r="r" t="t"/>
              <a:pathLst>
                <a:path extrusionOk="0" h="8382" w="8384">
                  <a:moveTo>
                    <a:pt x="4192" y="1462"/>
                  </a:moveTo>
                  <a:cubicBezTo>
                    <a:pt x="4265" y="1462"/>
                    <a:pt x="4337" y="1467"/>
                    <a:pt x="4411" y="1471"/>
                  </a:cubicBezTo>
                  <a:lnTo>
                    <a:pt x="3682" y="3460"/>
                  </a:lnTo>
                  <a:lnTo>
                    <a:pt x="1563" y="3460"/>
                  </a:lnTo>
                  <a:cubicBezTo>
                    <a:pt x="1882" y="2309"/>
                    <a:pt x="2940" y="1462"/>
                    <a:pt x="4192" y="1462"/>
                  </a:cubicBezTo>
                  <a:close/>
                  <a:moveTo>
                    <a:pt x="5782" y="1976"/>
                  </a:moveTo>
                  <a:cubicBezTo>
                    <a:pt x="6497" y="2488"/>
                    <a:pt x="6920" y="3313"/>
                    <a:pt x="6920" y="4190"/>
                  </a:cubicBezTo>
                  <a:cubicBezTo>
                    <a:pt x="6920" y="5696"/>
                    <a:pt x="5696" y="6920"/>
                    <a:pt x="4192" y="6920"/>
                  </a:cubicBezTo>
                  <a:cubicBezTo>
                    <a:pt x="2940" y="6920"/>
                    <a:pt x="1882" y="6074"/>
                    <a:pt x="1563" y="4923"/>
                  </a:cubicBezTo>
                  <a:lnTo>
                    <a:pt x="4192" y="4923"/>
                  </a:lnTo>
                  <a:cubicBezTo>
                    <a:pt x="4498" y="4923"/>
                    <a:pt x="4773" y="4730"/>
                    <a:pt x="4878" y="4443"/>
                  </a:cubicBezTo>
                  <a:lnTo>
                    <a:pt x="5782" y="1976"/>
                  </a:lnTo>
                  <a:close/>
                  <a:moveTo>
                    <a:pt x="4192" y="1"/>
                  </a:moveTo>
                  <a:cubicBezTo>
                    <a:pt x="1881" y="1"/>
                    <a:pt x="1" y="1881"/>
                    <a:pt x="1" y="4190"/>
                  </a:cubicBezTo>
                  <a:cubicBezTo>
                    <a:pt x="1" y="6502"/>
                    <a:pt x="1881" y="8382"/>
                    <a:pt x="4192" y="8382"/>
                  </a:cubicBezTo>
                  <a:cubicBezTo>
                    <a:pt x="6502" y="8382"/>
                    <a:pt x="8383" y="6502"/>
                    <a:pt x="8383" y="4190"/>
                  </a:cubicBezTo>
                  <a:cubicBezTo>
                    <a:pt x="8383" y="1881"/>
                    <a:pt x="6503" y="1"/>
                    <a:pt x="4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3"/>
            <p:cNvSpPr/>
            <p:nvPr/>
          </p:nvSpPr>
          <p:spPr>
            <a:xfrm>
              <a:off x="4446495" y="3588967"/>
              <a:ext cx="123601" cy="30519"/>
            </a:xfrm>
            <a:custGeom>
              <a:rect b="b" l="l" r="r" t="t"/>
              <a:pathLst>
                <a:path extrusionOk="0" h="1462" w="5921">
                  <a:moveTo>
                    <a:pt x="730" y="0"/>
                  </a:moveTo>
                  <a:cubicBezTo>
                    <a:pt x="328" y="0"/>
                    <a:pt x="1" y="327"/>
                    <a:pt x="1" y="731"/>
                  </a:cubicBezTo>
                  <a:cubicBezTo>
                    <a:pt x="1" y="1135"/>
                    <a:pt x="330" y="1462"/>
                    <a:pt x="733" y="1462"/>
                  </a:cubicBezTo>
                  <a:cubicBezTo>
                    <a:pt x="736" y="1462"/>
                    <a:pt x="740" y="1461"/>
                    <a:pt x="744" y="1461"/>
                  </a:cubicBezTo>
                  <a:lnTo>
                    <a:pt x="5178" y="1461"/>
                  </a:lnTo>
                  <a:cubicBezTo>
                    <a:pt x="5182" y="1461"/>
                    <a:pt x="5185" y="1462"/>
                    <a:pt x="5189" y="1462"/>
                  </a:cubicBezTo>
                  <a:cubicBezTo>
                    <a:pt x="5592" y="1462"/>
                    <a:pt x="5921" y="1135"/>
                    <a:pt x="5921" y="731"/>
                  </a:cubicBezTo>
                  <a:cubicBezTo>
                    <a:pt x="5921" y="327"/>
                    <a:pt x="5594" y="0"/>
                    <a:pt x="5192" y="0"/>
                  </a:cubicBezTo>
                  <a:cubicBezTo>
                    <a:pt x="5187" y="0"/>
                    <a:pt x="5183" y="0"/>
                    <a:pt x="5178" y="0"/>
                  </a:cubicBezTo>
                  <a:lnTo>
                    <a:pt x="744" y="0"/>
                  </a:lnTo>
                  <a:cubicBezTo>
                    <a:pt x="739" y="0"/>
                    <a:pt x="735" y="0"/>
                    <a:pt x="7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3"/>
            <p:cNvSpPr/>
            <p:nvPr/>
          </p:nvSpPr>
          <p:spPr>
            <a:xfrm>
              <a:off x="4446495" y="3633368"/>
              <a:ext cx="123601" cy="30540"/>
            </a:xfrm>
            <a:custGeom>
              <a:rect b="b" l="l" r="r" t="t"/>
              <a:pathLst>
                <a:path extrusionOk="0" h="1463" w="5921">
                  <a:moveTo>
                    <a:pt x="733" y="1"/>
                  </a:moveTo>
                  <a:cubicBezTo>
                    <a:pt x="330" y="1"/>
                    <a:pt x="1" y="327"/>
                    <a:pt x="1" y="731"/>
                  </a:cubicBezTo>
                  <a:cubicBezTo>
                    <a:pt x="1" y="1135"/>
                    <a:pt x="328" y="1462"/>
                    <a:pt x="730" y="1462"/>
                  </a:cubicBezTo>
                  <a:cubicBezTo>
                    <a:pt x="735" y="1462"/>
                    <a:pt x="739" y="1462"/>
                    <a:pt x="744" y="1462"/>
                  </a:cubicBezTo>
                  <a:lnTo>
                    <a:pt x="5178" y="1462"/>
                  </a:lnTo>
                  <a:cubicBezTo>
                    <a:pt x="5183" y="1462"/>
                    <a:pt x="5187" y="1462"/>
                    <a:pt x="5192" y="1462"/>
                  </a:cubicBezTo>
                  <a:cubicBezTo>
                    <a:pt x="5594" y="1462"/>
                    <a:pt x="5921" y="1135"/>
                    <a:pt x="5921" y="731"/>
                  </a:cubicBezTo>
                  <a:cubicBezTo>
                    <a:pt x="5921" y="327"/>
                    <a:pt x="5592" y="1"/>
                    <a:pt x="5189" y="1"/>
                  </a:cubicBezTo>
                  <a:cubicBezTo>
                    <a:pt x="5185" y="1"/>
                    <a:pt x="5182" y="1"/>
                    <a:pt x="5178" y="1"/>
                  </a:cubicBezTo>
                  <a:lnTo>
                    <a:pt x="744" y="1"/>
                  </a:lnTo>
                  <a:cubicBezTo>
                    <a:pt x="740" y="1"/>
                    <a:pt x="736" y="1"/>
                    <a:pt x="7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3"/>
            <p:cNvSpPr/>
            <p:nvPr/>
          </p:nvSpPr>
          <p:spPr>
            <a:xfrm>
              <a:off x="4446495" y="3677790"/>
              <a:ext cx="123601" cy="30561"/>
            </a:xfrm>
            <a:custGeom>
              <a:rect b="b" l="l" r="r" t="t"/>
              <a:pathLst>
                <a:path extrusionOk="0" h="1464" w="5921">
                  <a:moveTo>
                    <a:pt x="733" y="0"/>
                  </a:moveTo>
                  <a:cubicBezTo>
                    <a:pt x="330" y="0"/>
                    <a:pt x="1" y="327"/>
                    <a:pt x="1" y="731"/>
                  </a:cubicBezTo>
                  <a:cubicBezTo>
                    <a:pt x="1" y="1137"/>
                    <a:pt x="330" y="1463"/>
                    <a:pt x="733" y="1463"/>
                  </a:cubicBezTo>
                  <a:cubicBezTo>
                    <a:pt x="736" y="1463"/>
                    <a:pt x="740" y="1463"/>
                    <a:pt x="744" y="1463"/>
                  </a:cubicBezTo>
                  <a:lnTo>
                    <a:pt x="5178" y="1463"/>
                  </a:lnTo>
                  <a:cubicBezTo>
                    <a:pt x="5182" y="1463"/>
                    <a:pt x="5185" y="1463"/>
                    <a:pt x="5189" y="1463"/>
                  </a:cubicBezTo>
                  <a:cubicBezTo>
                    <a:pt x="5592" y="1463"/>
                    <a:pt x="5921" y="1137"/>
                    <a:pt x="5921" y="731"/>
                  </a:cubicBezTo>
                  <a:cubicBezTo>
                    <a:pt x="5921" y="327"/>
                    <a:pt x="5592" y="0"/>
                    <a:pt x="5189" y="0"/>
                  </a:cubicBezTo>
                  <a:cubicBezTo>
                    <a:pt x="5185" y="0"/>
                    <a:pt x="5182" y="0"/>
                    <a:pt x="5178" y="1"/>
                  </a:cubicBezTo>
                  <a:lnTo>
                    <a:pt x="744" y="1"/>
                  </a:lnTo>
                  <a:cubicBezTo>
                    <a:pt x="740" y="0"/>
                    <a:pt x="736" y="0"/>
                    <a:pt x="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1" name="Google Shape;3771;p293"/>
          <p:cNvGrpSpPr/>
          <p:nvPr/>
        </p:nvGrpSpPr>
        <p:grpSpPr>
          <a:xfrm>
            <a:off x="6675689" y="2114846"/>
            <a:ext cx="587135" cy="536505"/>
            <a:chOff x="3758642" y="4150442"/>
            <a:chExt cx="456808" cy="417417"/>
          </a:xfrm>
        </p:grpSpPr>
        <p:sp>
          <p:nvSpPr>
            <p:cNvPr id="3772" name="Google Shape;3772;p293"/>
            <p:cNvSpPr/>
            <p:nvPr/>
          </p:nvSpPr>
          <p:spPr>
            <a:xfrm>
              <a:off x="3837049" y="4350007"/>
              <a:ext cx="120470" cy="28432"/>
            </a:xfrm>
            <a:custGeom>
              <a:rect b="b" l="l" r="r" t="t"/>
              <a:pathLst>
                <a:path extrusionOk="0" h="1362" w="5771">
                  <a:moveTo>
                    <a:pt x="679" y="1"/>
                  </a:moveTo>
                  <a:cubicBezTo>
                    <a:pt x="305" y="1"/>
                    <a:pt x="0" y="305"/>
                    <a:pt x="0" y="681"/>
                  </a:cubicBezTo>
                  <a:cubicBezTo>
                    <a:pt x="0" y="1058"/>
                    <a:pt x="306" y="1361"/>
                    <a:pt x="681" y="1361"/>
                  </a:cubicBezTo>
                  <a:cubicBezTo>
                    <a:pt x="685" y="1361"/>
                    <a:pt x="689" y="1361"/>
                    <a:pt x="693" y="1361"/>
                  </a:cubicBezTo>
                  <a:lnTo>
                    <a:pt x="5078" y="1361"/>
                  </a:lnTo>
                  <a:cubicBezTo>
                    <a:pt x="5082" y="1361"/>
                    <a:pt x="5085" y="1361"/>
                    <a:pt x="5089" y="1361"/>
                  </a:cubicBezTo>
                  <a:cubicBezTo>
                    <a:pt x="5465" y="1361"/>
                    <a:pt x="5770" y="1058"/>
                    <a:pt x="5770" y="681"/>
                  </a:cubicBezTo>
                  <a:cubicBezTo>
                    <a:pt x="5770" y="305"/>
                    <a:pt x="5466" y="1"/>
                    <a:pt x="5092" y="1"/>
                  </a:cubicBezTo>
                  <a:cubicBezTo>
                    <a:pt x="5087" y="1"/>
                    <a:pt x="5083" y="1"/>
                    <a:pt x="5078" y="1"/>
                  </a:cubicBezTo>
                  <a:lnTo>
                    <a:pt x="693" y="1"/>
                  </a:lnTo>
                  <a:cubicBezTo>
                    <a:pt x="688" y="1"/>
                    <a:pt x="683" y="1"/>
                    <a:pt x="6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3"/>
            <p:cNvSpPr/>
            <p:nvPr/>
          </p:nvSpPr>
          <p:spPr>
            <a:xfrm>
              <a:off x="3837299" y="4399397"/>
              <a:ext cx="119969" cy="28453"/>
            </a:xfrm>
            <a:custGeom>
              <a:rect b="b" l="l" r="r" t="t"/>
              <a:pathLst>
                <a:path extrusionOk="0" h="1363" w="5747">
                  <a:moveTo>
                    <a:pt x="681" y="1"/>
                  </a:moveTo>
                  <a:cubicBezTo>
                    <a:pt x="305" y="1"/>
                    <a:pt x="0" y="305"/>
                    <a:pt x="0" y="681"/>
                  </a:cubicBezTo>
                  <a:cubicBezTo>
                    <a:pt x="0" y="1057"/>
                    <a:pt x="305" y="1363"/>
                    <a:pt x="681" y="1363"/>
                  </a:cubicBezTo>
                  <a:lnTo>
                    <a:pt x="5066" y="1363"/>
                  </a:lnTo>
                  <a:cubicBezTo>
                    <a:pt x="5442" y="1363"/>
                    <a:pt x="5746" y="1057"/>
                    <a:pt x="5746" y="681"/>
                  </a:cubicBezTo>
                  <a:cubicBezTo>
                    <a:pt x="5746" y="305"/>
                    <a:pt x="5442" y="1"/>
                    <a:pt x="5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3"/>
            <p:cNvSpPr/>
            <p:nvPr/>
          </p:nvSpPr>
          <p:spPr>
            <a:xfrm>
              <a:off x="3837049" y="4448788"/>
              <a:ext cx="120470" cy="28453"/>
            </a:xfrm>
            <a:custGeom>
              <a:rect b="b" l="l" r="r" t="t"/>
              <a:pathLst>
                <a:path extrusionOk="0" h="1363" w="5771">
                  <a:moveTo>
                    <a:pt x="681" y="1"/>
                  </a:moveTo>
                  <a:cubicBezTo>
                    <a:pt x="306" y="1"/>
                    <a:pt x="0" y="306"/>
                    <a:pt x="0" y="683"/>
                  </a:cubicBezTo>
                  <a:cubicBezTo>
                    <a:pt x="0" y="1058"/>
                    <a:pt x="306" y="1363"/>
                    <a:pt x="681" y="1363"/>
                  </a:cubicBezTo>
                  <a:cubicBezTo>
                    <a:pt x="685" y="1363"/>
                    <a:pt x="689" y="1363"/>
                    <a:pt x="693" y="1363"/>
                  </a:cubicBezTo>
                  <a:lnTo>
                    <a:pt x="5078" y="1363"/>
                  </a:lnTo>
                  <a:cubicBezTo>
                    <a:pt x="5082" y="1363"/>
                    <a:pt x="5085" y="1363"/>
                    <a:pt x="5089" y="1363"/>
                  </a:cubicBezTo>
                  <a:cubicBezTo>
                    <a:pt x="5465" y="1363"/>
                    <a:pt x="5770" y="1058"/>
                    <a:pt x="5770" y="683"/>
                  </a:cubicBezTo>
                  <a:cubicBezTo>
                    <a:pt x="5770" y="306"/>
                    <a:pt x="5465" y="1"/>
                    <a:pt x="5089" y="1"/>
                  </a:cubicBezTo>
                  <a:cubicBezTo>
                    <a:pt x="5085" y="1"/>
                    <a:pt x="5082" y="1"/>
                    <a:pt x="5078" y="1"/>
                  </a:cubicBezTo>
                  <a:lnTo>
                    <a:pt x="693" y="1"/>
                  </a:lnTo>
                  <a:cubicBezTo>
                    <a:pt x="689" y="1"/>
                    <a:pt x="685" y="1"/>
                    <a:pt x="6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3"/>
            <p:cNvSpPr/>
            <p:nvPr/>
          </p:nvSpPr>
          <p:spPr>
            <a:xfrm>
              <a:off x="3982610" y="4350007"/>
              <a:ext cx="131638" cy="127233"/>
            </a:xfrm>
            <a:custGeom>
              <a:rect b="b" l="l" r="r" t="t"/>
              <a:pathLst>
                <a:path extrusionOk="0" h="6095" w="6306">
                  <a:moveTo>
                    <a:pt x="4943" y="1361"/>
                  </a:moveTo>
                  <a:lnTo>
                    <a:pt x="4943" y="4733"/>
                  </a:lnTo>
                  <a:lnTo>
                    <a:pt x="1362" y="4733"/>
                  </a:lnTo>
                  <a:lnTo>
                    <a:pt x="1362" y="1361"/>
                  </a:lnTo>
                  <a:close/>
                  <a:moveTo>
                    <a:pt x="682" y="1"/>
                  </a:moveTo>
                  <a:cubicBezTo>
                    <a:pt x="306" y="1"/>
                    <a:pt x="0" y="305"/>
                    <a:pt x="2" y="681"/>
                  </a:cubicBezTo>
                  <a:lnTo>
                    <a:pt x="2" y="5415"/>
                  </a:lnTo>
                  <a:cubicBezTo>
                    <a:pt x="0" y="5791"/>
                    <a:pt x="306" y="6095"/>
                    <a:pt x="682" y="6095"/>
                  </a:cubicBezTo>
                  <a:lnTo>
                    <a:pt x="5624" y="6095"/>
                  </a:lnTo>
                  <a:cubicBezTo>
                    <a:pt x="6000" y="6095"/>
                    <a:pt x="6304" y="5791"/>
                    <a:pt x="6304" y="5415"/>
                  </a:cubicBezTo>
                  <a:lnTo>
                    <a:pt x="6304" y="681"/>
                  </a:lnTo>
                  <a:cubicBezTo>
                    <a:pt x="6305" y="305"/>
                    <a:pt x="6000" y="1"/>
                    <a:pt x="56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3"/>
            <p:cNvSpPr/>
            <p:nvPr/>
          </p:nvSpPr>
          <p:spPr>
            <a:xfrm>
              <a:off x="3758642" y="4150442"/>
              <a:ext cx="456808" cy="417417"/>
            </a:xfrm>
            <a:custGeom>
              <a:rect b="b" l="l" r="r" t="t"/>
              <a:pathLst>
                <a:path extrusionOk="0" h="19996" w="21883">
                  <a:moveTo>
                    <a:pt x="4149" y="1360"/>
                  </a:moveTo>
                  <a:cubicBezTo>
                    <a:pt x="5685" y="1360"/>
                    <a:pt x="6936" y="2611"/>
                    <a:pt x="6936" y="4148"/>
                  </a:cubicBezTo>
                  <a:cubicBezTo>
                    <a:pt x="6936" y="5684"/>
                    <a:pt x="5685" y="6935"/>
                    <a:pt x="4149" y="6935"/>
                  </a:cubicBezTo>
                  <a:cubicBezTo>
                    <a:pt x="2613" y="6935"/>
                    <a:pt x="1363" y="5684"/>
                    <a:pt x="1363" y="4148"/>
                  </a:cubicBezTo>
                  <a:cubicBezTo>
                    <a:pt x="1363" y="2611"/>
                    <a:pt x="2611" y="1360"/>
                    <a:pt x="4149" y="1360"/>
                  </a:cubicBezTo>
                  <a:close/>
                  <a:moveTo>
                    <a:pt x="17855" y="2666"/>
                  </a:moveTo>
                  <a:lnTo>
                    <a:pt x="17855" y="18382"/>
                  </a:lnTo>
                  <a:cubicBezTo>
                    <a:pt x="17855" y="18466"/>
                    <a:pt x="17861" y="18550"/>
                    <a:pt x="17873" y="18632"/>
                  </a:cubicBezTo>
                  <a:lnTo>
                    <a:pt x="3691" y="18632"/>
                  </a:lnTo>
                  <a:cubicBezTo>
                    <a:pt x="3281" y="18632"/>
                    <a:pt x="2948" y="18299"/>
                    <a:pt x="2948" y="17889"/>
                  </a:cubicBezTo>
                  <a:lnTo>
                    <a:pt x="2948" y="8119"/>
                  </a:lnTo>
                  <a:cubicBezTo>
                    <a:pt x="3340" y="8238"/>
                    <a:pt x="3744" y="8297"/>
                    <a:pt x="4147" y="8297"/>
                  </a:cubicBezTo>
                  <a:cubicBezTo>
                    <a:pt x="4662" y="8297"/>
                    <a:pt x="5175" y="8201"/>
                    <a:pt x="5661" y="8011"/>
                  </a:cubicBezTo>
                  <a:lnTo>
                    <a:pt x="16353" y="8011"/>
                  </a:lnTo>
                  <a:cubicBezTo>
                    <a:pt x="16356" y="8011"/>
                    <a:pt x="16360" y="8011"/>
                    <a:pt x="16364" y="8011"/>
                  </a:cubicBezTo>
                  <a:cubicBezTo>
                    <a:pt x="16739" y="8011"/>
                    <a:pt x="17045" y="7706"/>
                    <a:pt x="17045" y="7331"/>
                  </a:cubicBezTo>
                  <a:cubicBezTo>
                    <a:pt x="17045" y="6954"/>
                    <a:pt x="16739" y="6649"/>
                    <a:pt x="16364" y="6649"/>
                  </a:cubicBezTo>
                  <a:cubicBezTo>
                    <a:pt x="16360" y="6649"/>
                    <a:pt x="16356" y="6649"/>
                    <a:pt x="16353" y="6649"/>
                  </a:cubicBezTo>
                  <a:lnTo>
                    <a:pt x="7455" y="6649"/>
                  </a:lnTo>
                  <a:cubicBezTo>
                    <a:pt x="7726" y="6294"/>
                    <a:pt x="7935" y="5898"/>
                    <a:pt x="8079" y="5477"/>
                  </a:cubicBezTo>
                  <a:lnTo>
                    <a:pt x="12877" y="5477"/>
                  </a:lnTo>
                  <a:cubicBezTo>
                    <a:pt x="13253" y="5477"/>
                    <a:pt x="13557" y="5171"/>
                    <a:pt x="13557" y="4795"/>
                  </a:cubicBezTo>
                  <a:cubicBezTo>
                    <a:pt x="13557" y="4419"/>
                    <a:pt x="13253" y="4115"/>
                    <a:pt x="12877" y="4115"/>
                  </a:cubicBezTo>
                  <a:lnTo>
                    <a:pt x="8296" y="4115"/>
                  </a:lnTo>
                  <a:cubicBezTo>
                    <a:pt x="8293" y="3619"/>
                    <a:pt x="8200" y="3129"/>
                    <a:pt x="8022" y="2666"/>
                  </a:cubicBezTo>
                  <a:close/>
                  <a:moveTo>
                    <a:pt x="20522" y="5671"/>
                  </a:moveTo>
                  <a:lnTo>
                    <a:pt x="20522" y="17889"/>
                  </a:lnTo>
                  <a:lnTo>
                    <a:pt x="20521" y="17889"/>
                  </a:lnTo>
                  <a:cubicBezTo>
                    <a:pt x="20521" y="18299"/>
                    <a:pt x="20188" y="18631"/>
                    <a:pt x="19778" y="18632"/>
                  </a:cubicBezTo>
                  <a:lnTo>
                    <a:pt x="19468" y="18632"/>
                  </a:lnTo>
                  <a:cubicBezTo>
                    <a:pt x="19329" y="18632"/>
                    <a:pt x="19217" y="18521"/>
                    <a:pt x="19217" y="18382"/>
                  </a:cubicBezTo>
                  <a:lnTo>
                    <a:pt x="19217" y="5671"/>
                  </a:lnTo>
                  <a:close/>
                  <a:moveTo>
                    <a:pt x="4149" y="0"/>
                  </a:moveTo>
                  <a:cubicBezTo>
                    <a:pt x="1862" y="0"/>
                    <a:pt x="1" y="1862"/>
                    <a:pt x="1" y="4148"/>
                  </a:cubicBezTo>
                  <a:cubicBezTo>
                    <a:pt x="1" y="5420"/>
                    <a:pt x="586" y="6623"/>
                    <a:pt x="1587" y="7407"/>
                  </a:cubicBezTo>
                  <a:lnTo>
                    <a:pt x="1587" y="17889"/>
                  </a:lnTo>
                  <a:cubicBezTo>
                    <a:pt x="1587" y="19051"/>
                    <a:pt x="2529" y="19993"/>
                    <a:pt x="3691" y="19996"/>
                  </a:cubicBezTo>
                  <a:lnTo>
                    <a:pt x="19778" y="19996"/>
                  </a:lnTo>
                  <a:cubicBezTo>
                    <a:pt x="20940" y="19994"/>
                    <a:pt x="21881" y="19053"/>
                    <a:pt x="21883" y="17889"/>
                  </a:cubicBezTo>
                  <a:lnTo>
                    <a:pt x="21883" y="4991"/>
                  </a:lnTo>
                  <a:cubicBezTo>
                    <a:pt x="21883" y="4613"/>
                    <a:pt x="21578" y="4309"/>
                    <a:pt x="21202" y="4309"/>
                  </a:cubicBezTo>
                  <a:lnTo>
                    <a:pt x="19217" y="4309"/>
                  </a:lnTo>
                  <a:lnTo>
                    <a:pt x="19217" y="1986"/>
                  </a:lnTo>
                  <a:cubicBezTo>
                    <a:pt x="19217" y="1610"/>
                    <a:pt x="18911" y="1304"/>
                    <a:pt x="18535" y="1304"/>
                  </a:cubicBezTo>
                  <a:lnTo>
                    <a:pt x="7165" y="1304"/>
                  </a:lnTo>
                  <a:cubicBezTo>
                    <a:pt x="6382" y="472"/>
                    <a:pt x="5291" y="0"/>
                    <a:pt x="41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3"/>
            <p:cNvSpPr/>
            <p:nvPr/>
          </p:nvSpPr>
          <p:spPr>
            <a:xfrm>
              <a:off x="3822499" y="4206074"/>
              <a:ext cx="54484" cy="51812"/>
            </a:xfrm>
            <a:custGeom>
              <a:rect b="b" l="l" r="r" t="t"/>
              <a:pathLst>
                <a:path extrusionOk="0" h="2482" w="2610">
                  <a:moveTo>
                    <a:pt x="682" y="1"/>
                  </a:moveTo>
                  <a:cubicBezTo>
                    <a:pt x="306" y="1"/>
                    <a:pt x="0" y="305"/>
                    <a:pt x="0" y="681"/>
                  </a:cubicBezTo>
                  <a:lnTo>
                    <a:pt x="0" y="1801"/>
                  </a:lnTo>
                  <a:cubicBezTo>
                    <a:pt x="0" y="2176"/>
                    <a:pt x="306" y="2481"/>
                    <a:pt x="682" y="2481"/>
                  </a:cubicBezTo>
                  <a:lnTo>
                    <a:pt x="1917" y="2481"/>
                  </a:lnTo>
                  <a:cubicBezTo>
                    <a:pt x="1921" y="2481"/>
                    <a:pt x="1924" y="2482"/>
                    <a:pt x="1928" y="2482"/>
                  </a:cubicBezTo>
                  <a:cubicBezTo>
                    <a:pt x="2304" y="2482"/>
                    <a:pt x="2609" y="2177"/>
                    <a:pt x="2609" y="1800"/>
                  </a:cubicBezTo>
                  <a:cubicBezTo>
                    <a:pt x="2609" y="1424"/>
                    <a:pt x="2304" y="1119"/>
                    <a:pt x="1928" y="1119"/>
                  </a:cubicBezTo>
                  <a:cubicBezTo>
                    <a:pt x="1924" y="1119"/>
                    <a:pt x="1921" y="1119"/>
                    <a:pt x="1917" y="1120"/>
                  </a:cubicBezTo>
                  <a:lnTo>
                    <a:pt x="1362" y="1120"/>
                  </a:lnTo>
                  <a:lnTo>
                    <a:pt x="1362" y="681"/>
                  </a:lnTo>
                  <a:cubicBezTo>
                    <a:pt x="1362" y="305"/>
                    <a:pt x="1056" y="1"/>
                    <a:pt x="6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781" name="Shape 3781"/>
        <p:cNvGrpSpPr/>
        <p:nvPr/>
      </p:nvGrpSpPr>
      <p:grpSpPr>
        <a:xfrm>
          <a:off x="0" y="0"/>
          <a:ext cx="0" cy="0"/>
          <a:chOff x="0" y="0"/>
          <a:chExt cx="0" cy="0"/>
        </a:xfrm>
      </p:grpSpPr>
      <p:sp>
        <p:nvSpPr>
          <p:cNvPr id="3782" name="Google Shape;3782;p294"/>
          <p:cNvSpPr txBox="1"/>
          <p:nvPr>
            <p:ph type="title"/>
          </p:nvPr>
        </p:nvSpPr>
        <p:spPr>
          <a:xfrm>
            <a:off x="639950" y="550275"/>
            <a:ext cx="35403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DO WE DO?</a:t>
            </a:r>
            <a:endParaRPr/>
          </a:p>
        </p:txBody>
      </p:sp>
      <p:pic>
        <p:nvPicPr>
          <p:cNvPr id="3783" name="Google Shape;3783;p294" title="Gráfico">
            <a:hlinkClick r:id="rId3"/>
          </p:cNvPr>
          <p:cNvPicPr preferRelativeResize="0"/>
          <p:nvPr/>
        </p:nvPicPr>
        <p:blipFill rotWithShape="1">
          <a:blip r:embed="rId4">
            <a:alphaModFix/>
          </a:blip>
          <a:srcRect b="0" l="19523" r="19596" t="0"/>
          <a:stretch/>
        </p:blipFill>
        <p:spPr>
          <a:xfrm>
            <a:off x="785699" y="1384500"/>
            <a:ext cx="2708499" cy="2750950"/>
          </a:xfrm>
          <a:prstGeom prst="rect">
            <a:avLst/>
          </a:prstGeom>
          <a:noFill/>
          <a:ln>
            <a:noFill/>
          </a:ln>
        </p:spPr>
      </p:pic>
      <p:sp>
        <p:nvSpPr>
          <p:cNvPr id="3784" name="Google Shape;3784;p294"/>
          <p:cNvSpPr txBox="1"/>
          <p:nvPr>
            <p:ph idx="2" type="title"/>
          </p:nvPr>
        </p:nvSpPr>
        <p:spPr>
          <a:xfrm>
            <a:off x="6669225" y="1415300"/>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3785" name="Google Shape;3785;p294"/>
          <p:cNvSpPr txBox="1"/>
          <p:nvPr>
            <p:ph idx="1" type="subTitle"/>
          </p:nvPr>
        </p:nvSpPr>
        <p:spPr>
          <a:xfrm>
            <a:off x="6669225" y="1646825"/>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3786" name="Google Shape;3786;p294"/>
          <p:cNvSpPr txBox="1"/>
          <p:nvPr>
            <p:ph idx="3" type="title"/>
          </p:nvPr>
        </p:nvSpPr>
        <p:spPr>
          <a:xfrm>
            <a:off x="6669225" y="2596664"/>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787" name="Google Shape;3787;p294"/>
          <p:cNvSpPr txBox="1"/>
          <p:nvPr>
            <p:ph idx="4" type="subTitle"/>
          </p:nvPr>
        </p:nvSpPr>
        <p:spPr>
          <a:xfrm>
            <a:off x="6669225" y="2828189"/>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Saturn is composed of hydrogen and helium</a:t>
            </a:r>
            <a:endParaRPr/>
          </a:p>
          <a:p>
            <a:pPr indent="0" lvl="0" marL="0" rtl="0" algn="l">
              <a:spcBef>
                <a:spcPts val="0"/>
              </a:spcBef>
              <a:spcAft>
                <a:spcPts val="0"/>
              </a:spcAft>
              <a:buNone/>
            </a:pPr>
            <a:r>
              <a:t/>
            </a:r>
            <a:endParaRPr/>
          </a:p>
        </p:txBody>
      </p:sp>
      <p:sp>
        <p:nvSpPr>
          <p:cNvPr id="3788" name="Google Shape;3788;p294"/>
          <p:cNvSpPr txBox="1"/>
          <p:nvPr>
            <p:ph idx="5" type="title"/>
          </p:nvPr>
        </p:nvSpPr>
        <p:spPr>
          <a:xfrm>
            <a:off x="6669225" y="3778029"/>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3789" name="Google Shape;3789;p294"/>
          <p:cNvSpPr txBox="1"/>
          <p:nvPr>
            <p:ph idx="6" type="subTitle"/>
          </p:nvPr>
        </p:nvSpPr>
        <p:spPr>
          <a:xfrm>
            <a:off x="6669225" y="4009554"/>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Neptune is the farthest planet from the Sun</a:t>
            </a:r>
            <a:endParaRPr/>
          </a:p>
          <a:p>
            <a:pPr indent="0" lvl="0" marL="0" rtl="0" algn="l">
              <a:spcBef>
                <a:spcPts val="0"/>
              </a:spcBef>
              <a:spcAft>
                <a:spcPts val="0"/>
              </a:spcAft>
              <a:buNone/>
            </a:pPr>
            <a:r>
              <a:t/>
            </a:r>
            <a:endParaRPr/>
          </a:p>
        </p:txBody>
      </p:sp>
      <p:sp>
        <p:nvSpPr>
          <p:cNvPr id="3790" name="Google Shape;3790;p294"/>
          <p:cNvSpPr txBox="1"/>
          <p:nvPr>
            <p:ph idx="7" type="title"/>
          </p:nvPr>
        </p:nvSpPr>
        <p:spPr>
          <a:xfrm>
            <a:off x="4314381" y="1415300"/>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791" name="Google Shape;3791;p294"/>
          <p:cNvSpPr txBox="1"/>
          <p:nvPr>
            <p:ph idx="8" type="subTitle"/>
          </p:nvPr>
        </p:nvSpPr>
        <p:spPr>
          <a:xfrm>
            <a:off x="4314381" y="1646825"/>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a:t>
            </a:r>
            <a:endParaRPr/>
          </a:p>
          <a:p>
            <a:pPr indent="0" lvl="0" marL="0" rtl="0" algn="l">
              <a:spcBef>
                <a:spcPts val="0"/>
              </a:spcBef>
              <a:spcAft>
                <a:spcPts val="0"/>
              </a:spcAft>
              <a:buNone/>
            </a:pPr>
            <a:r>
              <a:t/>
            </a:r>
            <a:endParaRPr/>
          </a:p>
        </p:txBody>
      </p:sp>
      <p:sp>
        <p:nvSpPr>
          <p:cNvPr id="3792" name="Google Shape;3792;p294"/>
          <p:cNvSpPr txBox="1"/>
          <p:nvPr>
            <p:ph idx="9" type="title"/>
          </p:nvPr>
        </p:nvSpPr>
        <p:spPr>
          <a:xfrm>
            <a:off x="4314381" y="2596664"/>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793" name="Google Shape;3793;p294"/>
          <p:cNvSpPr txBox="1"/>
          <p:nvPr>
            <p:ph idx="13" type="subTitle"/>
          </p:nvPr>
        </p:nvSpPr>
        <p:spPr>
          <a:xfrm>
            <a:off x="4314381" y="2828189"/>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is the second planet from the Sun</a:t>
            </a:r>
            <a:endParaRPr/>
          </a:p>
          <a:p>
            <a:pPr indent="0" lvl="0" marL="0" rtl="0" algn="l">
              <a:spcBef>
                <a:spcPts val="0"/>
              </a:spcBef>
              <a:spcAft>
                <a:spcPts val="0"/>
              </a:spcAft>
              <a:buNone/>
            </a:pPr>
            <a:r>
              <a:t/>
            </a:r>
            <a:endParaRPr/>
          </a:p>
        </p:txBody>
      </p:sp>
      <p:sp>
        <p:nvSpPr>
          <p:cNvPr id="3794" name="Google Shape;3794;p294"/>
          <p:cNvSpPr txBox="1"/>
          <p:nvPr>
            <p:ph idx="14" type="title"/>
          </p:nvPr>
        </p:nvSpPr>
        <p:spPr>
          <a:xfrm>
            <a:off x="4314381" y="3778029"/>
            <a:ext cx="1765200" cy="393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795" name="Google Shape;3795;p294"/>
          <p:cNvSpPr txBox="1"/>
          <p:nvPr>
            <p:ph idx="15" type="subTitle"/>
          </p:nvPr>
        </p:nvSpPr>
        <p:spPr>
          <a:xfrm>
            <a:off x="4314381" y="4009554"/>
            <a:ext cx="1765200" cy="5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3796" name="Google Shape;3796;p294"/>
          <p:cNvSpPr txBox="1"/>
          <p:nvPr/>
        </p:nvSpPr>
        <p:spPr>
          <a:xfrm>
            <a:off x="639950" y="4080038"/>
            <a:ext cx="3000000" cy="52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lt1"/>
                </a:solidFill>
                <a:latin typeface="Abel"/>
                <a:ea typeface="Abel"/>
                <a:cs typeface="Abel"/>
                <a:sym typeface="Abel"/>
              </a:rPr>
              <a:t>To</a:t>
            </a:r>
            <a:r>
              <a:rPr lang="en" sz="1100">
                <a:solidFill>
                  <a:schemeClr val="lt1"/>
                </a:solidFill>
                <a:latin typeface="Abel"/>
                <a:ea typeface="Abel"/>
                <a:cs typeface="Abel"/>
                <a:sym typeface="Abel"/>
              </a:rPr>
              <a:t> modify this graph, click on it, follow the link, change the data and paste the resulting graph here</a:t>
            </a:r>
            <a:endParaRPr sz="1100">
              <a:solidFill>
                <a:schemeClr val="lt1"/>
              </a:solidFill>
              <a:latin typeface="Abel"/>
              <a:ea typeface="Abel"/>
              <a:cs typeface="Abel"/>
              <a:sym typeface="Abel"/>
            </a:endParaRPr>
          </a:p>
        </p:txBody>
      </p:sp>
      <p:sp>
        <p:nvSpPr>
          <p:cNvPr id="3797" name="Google Shape;3797;p294"/>
          <p:cNvSpPr/>
          <p:nvPr/>
        </p:nvSpPr>
        <p:spPr>
          <a:xfrm>
            <a:off x="4062550" y="1483200"/>
            <a:ext cx="185100" cy="185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4"/>
          <p:cNvSpPr/>
          <p:nvPr/>
        </p:nvSpPr>
        <p:spPr>
          <a:xfrm>
            <a:off x="4062550" y="2667414"/>
            <a:ext cx="185100" cy="1851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4"/>
          <p:cNvSpPr/>
          <p:nvPr/>
        </p:nvSpPr>
        <p:spPr>
          <a:xfrm>
            <a:off x="4062550" y="3851629"/>
            <a:ext cx="185100" cy="1851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4"/>
          <p:cNvSpPr/>
          <p:nvPr/>
        </p:nvSpPr>
        <p:spPr>
          <a:xfrm>
            <a:off x="6434360" y="1483200"/>
            <a:ext cx="185100" cy="185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4"/>
          <p:cNvSpPr/>
          <p:nvPr/>
        </p:nvSpPr>
        <p:spPr>
          <a:xfrm>
            <a:off x="6434360" y="2667414"/>
            <a:ext cx="185100" cy="1851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4"/>
          <p:cNvSpPr/>
          <p:nvPr/>
        </p:nvSpPr>
        <p:spPr>
          <a:xfrm>
            <a:off x="6434360" y="3851629"/>
            <a:ext cx="185100" cy="1851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56" name="Shape 1556"/>
        <p:cNvGrpSpPr/>
        <p:nvPr/>
      </p:nvGrpSpPr>
      <p:grpSpPr>
        <a:xfrm>
          <a:off x="0" y="0"/>
          <a:ext cx="0" cy="0"/>
          <a:chOff x="0" y="0"/>
          <a:chExt cx="0" cy="0"/>
        </a:xfrm>
      </p:grpSpPr>
      <p:sp>
        <p:nvSpPr>
          <p:cNvPr id="1557" name="Google Shape;1557;p160"/>
          <p:cNvSpPr txBox="1"/>
          <p:nvPr>
            <p:ph type="title"/>
          </p:nvPr>
        </p:nvSpPr>
        <p:spPr>
          <a:xfrm>
            <a:off x="1463040" y="411480"/>
            <a:ext cx="60009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Klíčová slova</a:t>
            </a:r>
            <a:endParaRPr b="1">
              <a:latin typeface="Montserrat"/>
              <a:ea typeface="Montserrat"/>
              <a:cs typeface="Montserrat"/>
              <a:sym typeface="Montserrat"/>
            </a:endParaRPr>
          </a:p>
        </p:txBody>
      </p:sp>
      <p:grpSp>
        <p:nvGrpSpPr>
          <p:cNvPr id="1558" name="Google Shape;1558;p160"/>
          <p:cNvGrpSpPr/>
          <p:nvPr/>
        </p:nvGrpSpPr>
        <p:grpSpPr>
          <a:xfrm>
            <a:off x="731520" y="548640"/>
            <a:ext cx="690250" cy="686068"/>
            <a:chOff x="-4932650" y="2046625"/>
            <a:chExt cx="293025" cy="291250"/>
          </a:xfrm>
        </p:grpSpPr>
        <p:sp>
          <p:nvSpPr>
            <p:cNvPr id="1559" name="Google Shape;1559;p160"/>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60"/>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 name="Google Shape;1561;p160"/>
          <p:cNvGrpSpPr/>
          <p:nvPr/>
        </p:nvGrpSpPr>
        <p:grpSpPr>
          <a:xfrm flipH="1">
            <a:off x="4694989" y="860398"/>
            <a:ext cx="4694964" cy="4666553"/>
            <a:chOff x="-4932650" y="2046625"/>
            <a:chExt cx="293025" cy="291250"/>
          </a:xfrm>
        </p:grpSpPr>
        <p:sp>
          <p:nvSpPr>
            <p:cNvPr id="1562" name="Google Shape;1562;p160"/>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alpha val="26949"/>
              </a:srgbClr>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60"/>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alpha val="26949"/>
              </a:srgbClr>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 name="Google Shape;1564;p160"/>
          <p:cNvSpPr/>
          <p:nvPr/>
        </p:nvSpPr>
        <p:spPr>
          <a:xfrm>
            <a:off x="1615850" y="1270525"/>
            <a:ext cx="1815900" cy="3369900"/>
          </a:xfrm>
          <a:prstGeom prst="roundRect">
            <a:avLst>
              <a:gd fmla="val 11591"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565" name="Google Shape;1565;p160"/>
          <p:cNvPicPr preferRelativeResize="0"/>
          <p:nvPr/>
        </p:nvPicPr>
        <p:blipFill>
          <a:blip r:embed="rId4">
            <a:alphaModFix/>
          </a:blip>
          <a:stretch>
            <a:fillRect/>
          </a:stretch>
        </p:blipFill>
        <p:spPr>
          <a:xfrm>
            <a:off x="1766600" y="1440925"/>
            <a:ext cx="1514400" cy="3029100"/>
          </a:xfrm>
          <a:prstGeom prst="roundRect">
            <a:avLst>
              <a:gd fmla="val 10403" name="adj"/>
            </a:avLst>
          </a:prstGeom>
          <a:noFill/>
          <a:ln>
            <a:noFill/>
          </a:ln>
        </p:spPr>
      </p:pic>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806" name="Shape 3806"/>
        <p:cNvGrpSpPr/>
        <p:nvPr/>
      </p:nvGrpSpPr>
      <p:grpSpPr>
        <a:xfrm>
          <a:off x="0" y="0"/>
          <a:ext cx="0" cy="0"/>
          <a:chOff x="0" y="0"/>
          <a:chExt cx="0" cy="0"/>
        </a:xfrm>
      </p:grpSpPr>
      <p:sp>
        <p:nvSpPr>
          <p:cNvPr id="3807" name="Google Shape;3807;p295"/>
          <p:cNvSpPr txBox="1"/>
          <p:nvPr>
            <p:ph idx="1" type="subTitle"/>
          </p:nvPr>
        </p:nvSpPr>
        <p:spPr>
          <a:xfrm>
            <a:off x="639950" y="1659900"/>
            <a:ext cx="2430600" cy="421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WE ARE SPECIALIZED IN:</a:t>
            </a:r>
            <a:endParaRPr/>
          </a:p>
        </p:txBody>
      </p:sp>
      <p:sp>
        <p:nvSpPr>
          <p:cNvPr id="3808" name="Google Shape;3808;p295"/>
          <p:cNvSpPr txBox="1"/>
          <p:nvPr>
            <p:ph idx="2" type="body"/>
          </p:nvPr>
        </p:nvSpPr>
        <p:spPr>
          <a:xfrm>
            <a:off x="639950" y="2157600"/>
            <a:ext cx="3177300" cy="2498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Here you can talk about the services you offer</a:t>
            </a:r>
            <a:endParaRPr/>
          </a:p>
          <a:p>
            <a:pPr indent="-317500" lvl="0" marL="457200" rtl="0" algn="l">
              <a:spcBef>
                <a:spcPts val="1000"/>
              </a:spcBef>
              <a:spcAft>
                <a:spcPts val="0"/>
              </a:spcAft>
              <a:buSzPts val="1400"/>
              <a:buChar char="●"/>
            </a:pPr>
            <a:r>
              <a:rPr lang="en"/>
              <a:t>Here you can talk about the services you offer</a:t>
            </a:r>
            <a:endParaRPr/>
          </a:p>
          <a:p>
            <a:pPr indent="-317500" lvl="0" marL="457200" rtl="0" algn="l">
              <a:spcBef>
                <a:spcPts val="1000"/>
              </a:spcBef>
              <a:spcAft>
                <a:spcPts val="0"/>
              </a:spcAft>
              <a:buSzPts val="1400"/>
              <a:buChar char="●"/>
            </a:pPr>
            <a:r>
              <a:rPr lang="en"/>
              <a:t>Here you can talk about the services you offer</a:t>
            </a:r>
            <a:endParaRPr/>
          </a:p>
          <a:p>
            <a:pPr indent="-317500" lvl="0" marL="457200" rtl="0" algn="l">
              <a:spcBef>
                <a:spcPts val="1000"/>
              </a:spcBef>
              <a:spcAft>
                <a:spcPts val="1000"/>
              </a:spcAft>
              <a:buSzPts val="1400"/>
              <a:buChar char="●"/>
            </a:pPr>
            <a:r>
              <a:rPr lang="en"/>
              <a:t>Here you can talk about the services you offer</a:t>
            </a:r>
            <a:endParaRPr/>
          </a:p>
        </p:txBody>
      </p:sp>
      <p:sp>
        <p:nvSpPr>
          <p:cNvPr id="3809" name="Google Shape;3809;p295"/>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DO WE OFFER?</a:t>
            </a:r>
            <a:endParaRPr/>
          </a:p>
        </p:txBody>
      </p:sp>
      <p:grpSp>
        <p:nvGrpSpPr>
          <p:cNvPr id="3810" name="Google Shape;3810;p295"/>
          <p:cNvGrpSpPr/>
          <p:nvPr/>
        </p:nvGrpSpPr>
        <p:grpSpPr>
          <a:xfrm>
            <a:off x="4569453" y="800518"/>
            <a:ext cx="4574553" cy="4472641"/>
            <a:chOff x="1141900" y="258850"/>
            <a:chExt cx="5336000" cy="5217125"/>
          </a:xfrm>
        </p:grpSpPr>
        <p:sp>
          <p:nvSpPr>
            <p:cNvPr id="3811" name="Google Shape;3811;p295"/>
            <p:cNvSpPr/>
            <p:nvPr/>
          </p:nvSpPr>
          <p:spPr>
            <a:xfrm>
              <a:off x="1141900" y="4194400"/>
              <a:ext cx="5336000" cy="1281575"/>
            </a:xfrm>
            <a:custGeom>
              <a:rect b="b" l="l" r="r" t="t"/>
              <a:pathLst>
                <a:path extrusionOk="0" h="51263" w="213440">
                  <a:moveTo>
                    <a:pt x="56252" y="1"/>
                  </a:moveTo>
                  <a:lnTo>
                    <a:pt x="0" y="51262"/>
                  </a:lnTo>
                  <a:lnTo>
                    <a:pt x="213439" y="51262"/>
                  </a:lnTo>
                  <a:lnTo>
                    <a:pt x="134420" y="40"/>
                  </a:lnTo>
                  <a:close/>
                </a:path>
              </a:pathLst>
            </a:custGeom>
            <a:gradFill>
              <a:gsLst>
                <a:gs pos="0">
                  <a:srgbClr val="FFFFFF">
                    <a:alpha val="11372"/>
                    <a:alpha val="36160"/>
                  </a:srgbClr>
                </a:gs>
                <a:gs pos="66000">
                  <a:srgbClr val="E354F7">
                    <a:alpha val="16078"/>
                    <a:alpha val="36160"/>
                  </a:srgbClr>
                </a:gs>
                <a:gs pos="100000">
                  <a:srgbClr val="10ECFF">
                    <a:alpha val="25490"/>
                    <a:alpha val="36160"/>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5"/>
            <p:cNvSpPr/>
            <p:nvPr/>
          </p:nvSpPr>
          <p:spPr>
            <a:xfrm>
              <a:off x="2572500" y="258850"/>
              <a:ext cx="1933725" cy="3996200"/>
            </a:xfrm>
            <a:custGeom>
              <a:rect b="b" l="l" r="r" t="t"/>
              <a:pathLst>
                <a:path extrusionOk="0" h="159848" w="77349">
                  <a:moveTo>
                    <a:pt x="68508" y="159845"/>
                  </a:moveTo>
                  <a:lnTo>
                    <a:pt x="8762" y="159818"/>
                  </a:lnTo>
                  <a:cubicBezTo>
                    <a:pt x="3922" y="159814"/>
                    <a:pt x="0" y="155881"/>
                    <a:pt x="3" y="151031"/>
                  </a:cubicBezTo>
                  <a:lnTo>
                    <a:pt x="75" y="8779"/>
                  </a:lnTo>
                  <a:cubicBezTo>
                    <a:pt x="77" y="3929"/>
                    <a:pt x="4003" y="1"/>
                    <a:pt x="8841" y="2"/>
                  </a:cubicBezTo>
                  <a:lnTo>
                    <a:pt x="68587" y="33"/>
                  </a:lnTo>
                  <a:cubicBezTo>
                    <a:pt x="73427" y="35"/>
                    <a:pt x="77349" y="3968"/>
                    <a:pt x="77346" y="8819"/>
                  </a:cubicBezTo>
                  <a:lnTo>
                    <a:pt x="77274" y="151069"/>
                  </a:lnTo>
                  <a:cubicBezTo>
                    <a:pt x="77272" y="155920"/>
                    <a:pt x="73347" y="159848"/>
                    <a:pt x="68508" y="15984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5"/>
            <p:cNvSpPr/>
            <p:nvPr/>
          </p:nvSpPr>
          <p:spPr>
            <a:xfrm>
              <a:off x="2663200" y="694475"/>
              <a:ext cx="1755825" cy="3121800"/>
            </a:xfrm>
            <a:custGeom>
              <a:rect b="b" l="l" r="r" t="t"/>
              <a:pathLst>
                <a:path extrusionOk="0" h="124872" w="70233">
                  <a:moveTo>
                    <a:pt x="70171" y="124871"/>
                  </a:moveTo>
                  <a:lnTo>
                    <a:pt x="1" y="124837"/>
                  </a:lnTo>
                  <a:lnTo>
                    <a:pt x="62" y="0"/>
                  </a:lnTo>
                  <a:lnTo>
                    <a:pt x="70232" y="37"/>
                  </a:ln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5"/>
            <p:cNvSpPr/>
            <p:nvPr/>
          </p:nvSpPr>
          <p:spPr>
            <a:xfrm>
              <a:off x="1732575" y="912950"/>
              <a:ext cx="1265775" cy="2044125"/>
            </a:xfrm>
            <a:custGeom>
              <a:rect b="b" l="l" r="r" t="t"/>
              <a:pathLst>
                <a:path extrusionOk="0" h="81765" w="50631">
                  <a:moveTo>
                    <a:pt x="1" y="0"/>
                  </a:moveTo>
                  <a:lnTo>
                    <a:pt x="1" y="81765"/>
                  </a:lnTo>
                  <a:lnTo>
                    <a:pt x="50630" y="81765"/>
                  </a:lnTo>
                  <a:lnTo>
                    <a:pt x="50630" y="0"/>
                  </a:lnTo>
                  <a:close/>
                </a:path>
              </a:pathLst>
            </a:custGeom>
            <a:solidFill>
              <a:srgbClr val="FFFFFF">
                <a:alpha val="36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5"/>
            <p:cNvSpPr/>
            <p:nvPr/>
          </p:nvSpPr>
          <p:spPr>
            <a:xfrm>
              <a:off x="2002775" y="2100325"/>
              <a:ext cx="305125" cy="330500"/>
            </a:xfrm>
            <a:custGeom>
              <a:rect b="b" l="l" r="r" t="t"/>
              <a:pathLst>
                <a:path extrusionOk="0" h="13220" w="12205">
                  <a:moveTo>
                    <a:pt x="12204" y="0"/>
                  </a:moveTo>
                  <a:lnTo>
                    <a:pt x="12204" y="0"/>
                  </a:lnTo>
                  <a:cubicBezTo>
                    <a:pt x="5433" y="673"/>
                    <a:pt x="135" y="6316"/>
                    <a:pt x="0" y="13217"/>
                  </a:cubicBezTo>
                  <a:lnTo>
                    <a:pt x="3691" y="13220"/>
                  </a:lnTo>
                  <a:cubicBezTo>
                    <a:pt x="3820" y="8353"/>
                    <a:pt x="7476" y="4375"/>
                    <a:pt x="12203" y="3720"/>
                  </a:cubicBezTo>
                  <a:lnTo>
                    <a:pt x="12204" y="0"/>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5"/>
            <p:cNvSpPr/>
            <p:nvPr/>
          </p:nvSpPr>
          <p:spPr>
            <a:xfrm>
              <a:off x="2002700" y="2093500"/>
              <a:ext cx="676425" cy="676225"/>
            </a:xfrm>
            <a:custGeom>
              <a:rect b="b" l="l" r="r" t="t"/>
              <a:pathLst>
                <a:path extrusionOk="0" h="27049" w="27057">
                  <a:moveTo>
                    <a:pt x="14609" y="0"/>
                  </a:moveTo>
                  <a:lnTo>
                    <a:pt x="14609" y="3698"/>
                  </a:lnTo>
                  <a:cubicBezTo>
                    <a:pt x="19537" y="4261"/>
                    <a:pt x="23366" y="8433"/>
                    <a:pt x="23363" y="13502"/>
                  </a:cubicBezTo>
                  <a:cubicBezTo>
                    <a:pt x="23362" y="18951"/>
                    <a:pt x="18934" y="23367"/>
                    <a:pt x="13474" y="23367"/>
                  </a:cubicBezTo>
                  <a:cubicBezTo>
                    <a:pt x="13471" y="23367"/>
                    <a:pt x="13469" y="23367"/>
                    <a:pt x="13467" y="23367"/>
                  </a:cubicBezTo>
                  <a:cubicBezTo>
                    <a:pt x="8574" y="23364"/>
                    <a:pt x="4526" y="19815"/>
                    <a:pt x="3731" y="15161"/>
                  </a:cubicBezTo>
                  <a:lnTo>
                    <a:pt x="1" y="15160"/>
                  </a:lnTo>
                  <a:lnTo>
                    <a:pt x="1" y="15160"/>
                  </a:lnTo>
                  <a:cubicBezTo>
                    <a:pt x="824" y="21857"/>
                    <a:pt x="6529" y="27045"/>
                    <a:pt x="13465" y="27049"/>
                  </a:cubicBezTo>
                  <a:cubicBezTo>
                    <a:pt x="13468" y="27049"/>
                    <a:pt x="13470" y="27049"/>
                    <a:pt x="13473" y="27049"/>
                  </a:cubicBezTo>
                  <a:cubicBezTo>
                    <a:pt x="20969" y="27049"/>
                    <a:pt x="27050" y="20987"/>
                    <a:pt x="27053" y="13503"/>
                  </a:cubicBezTo>
                  <a:cubicBezTo>
                    <a:pt x="27057" y="6401"/>
                    <a:pt x="21580" y="579"/>
                    <a:pt x="14609" y="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5"/>
            <p:cNvSpPr/>
            <p:nvPr/>
          </p:nvSpPr>
          <p:spPr>
            <a:xfrm>
              <a:off x="1921300" y="2012975"/>
              <a:ext cx="839250" cy="837300"/>
            </a:xfrm>
            <a:custGeom>
              <a:rect b="b" l="l" r="r" t="t"/>
              <a:pathLst>
                <a:path extrusionOk="0" h="33492" w="33570">
                  <a:moveTo>
                    <a:pt x="16792" y="330"/>
                  </a:moveTo>
                  <a:cubicBezTo>
                    <a:pt x="25863" y="334"/>
                    <a:pt x="33241" y="7703"/>
                    <a:pt x="33237" y="16755"/>
                  </a:cubicBezTo>
                  <a:cubicBezTo>
                    <a:pt x="33235" y="21140"/>
                    <a:pt x="31520" y="25265"/>
                    <a:pt x="28412" y="28361"/>
                  </a:cubicBezTo>
                  <a:cubicBezTo>
                    <a:pt x="25305" y="31459"/>
                    <a:pt x="21176" y="33164"/>
                    <a:pt x="16784" y="33164"/>
                  </a:cubicBezTo>
                  <a:lnTo>
                    <a:pt x="16775" y="33164"/>
                  </a:lnTo>
                  <a:cubicBezTo>
                    <a:pt x="12380" y="33161"/>
                    <a:pt x="8250" y="31452"/>
                    <a:pt x="5145" y="28349"/>
                  </a:cubicBezTo>
                  <a:cubicBezTo>
                    <a:pt x="2038" y="25246"/>
                    <a:pt x="329" y="21123"/>
                    <a:pt x="330" y="16738"/>
                  </a:cubicBezTo>
                  <a:cubicBezTo>
                    <a:pt x="337" y="7690"/>
                    <a:pt x="7717" y="330"/>
                    <a:pt x="16785" y="330"/>
                  </a:cubicBezTo>
                  <a:close/>
                  <a:moveTo>
                    <a:pt x="16785" y="1"/>
                  </a:moveTo>
                  <a:cubicBezTo>
                    <a:pt x="7538" y="1"/>
                    <a:pt x="9" y="7508"/>
                    <a:pt x="2" y="16738"/>
                  </a:cubicBezTo>
                  <a:cubicBezTo>
                    <a:pt x="1" y="21212"/>
                    <a:pt x="1744" y="25417"/>
                    <a:pt x="4912" y="28582"/>
                  </a:cubicBezTo>
                  <a:cubicBezTo>
                    <a:pt x="8080" y="31746"/>
                    <a:pt x="12294" y="33490"/>
                    <a:pt x="16776" y="33492"/>
                  </a:cubicBezTo>
                  <a:lnTo>
                    <a:pt x="16785" y="33492"/>
                  </a:lnTo>
                  <a:cubicBezTo>
                    <a:pt x="21264" y="33492"/>
                    <a:pt x="25477" y="31753"/>
                    <a:pt x="28646" y="28594"/>
                  </a:cubicBezTo>
                  <a:cubicBezTo>
                    <a:pt x="31817" y="25432"/>
                    <a:pt x="33565" y="21229"/>
                    <a:pt x="33566" y="16755"/>
                  </a:cubicBezTo>
                  <a:cubicBezTo>
                    <a:pt x="33570" y="7521"/>
                    <a:pt x="26044" y="5"/>
                    <a:pt x="16793"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5"/>
            <p:cNvSpPr/>
            <p:nvPr/>
          </p:nvSpPr>
          <p:spPr>
            <a:xfrm>
              <a:off x="2002775" y="1184575"/>
              <a:ext cx="305125" cy="330525"/>
            </a:xfrm>
            <a:custGeom>
              <a:rect b="b" l="l" r="r" t="t"/>
              <a:pathLst>
                <a:path extrusionOk="0" h="13221" w="12205">
                  <a:moveTo>
                    <a:pt x="12204" y="0"/>
                  </a:moveTo>
                  <a:cubicBezTo>
                    <a:pt x="5433" y="676"/>
                    <a:pt x="135" y="6316"/>
                    <a:pt x="0" y="13219"/>
                  </a:cubicBezTo>
                  <a:lnTo>
                    <a:pt x="3691" y="13221"/>
                  </a:lnTo>
                  <a:cubicBezTo>
                    <a:pt x="3820" y="8353"/>
                    <a:pt x="7476" y="4374"/>
                    <a:pt x="12203" y="3721"/>
                  </a:cubicBezTo>
                  <a:lnTo>
                    <a:pt x="12204" y="0"/>
                  </a:ln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5"/>
            <p:cNvSpPr/>
            <p:nvPr/>
          </p:nvSpPr>
          <p:spPr>
            <a:xfrm>
              <a:off x="2002700" y="1177775"/>
              <a:ext cx="676425" cy="676325"/>
            </a:xfrm>
            <a:custGeom>
              <a:rect b="b" l="l" r="r" t="t"/>
              <a:pathLst>
                <a:path extrusionOk="0" h="27053" w="27057">
                  <a:moveTo>
                    <a:pt x="14609" y="3698"/>
                  </a:moveTo>
                  <a:cubicBezTo>
                    <a:pt x="19537" y="4261"/>
                    <a:pt x="23366" y="8434"/>
                    <a:pt x="23363" y="13502"/>
                  </a:cubicBezTo>
                  <a:cubicBezTo>
                    <a:pt x="23362" y="18954"/>
                    <a:pt x="18930" y="23370"/>
                    <a:pt x="13467" y="23367"/>
                  </a:cubicBezTo>
                  <a:cubicBezTo>
                    <a:pt x="8574" y="23366"/>
                    <a:pt x="4526" y="19816"/>
                    <a:pt x="3731" y="15161"/>
                  </a:cubicBezTo>
                  <a:lnTo>
                    <a:pt x="1" y="15159"/>
                  </a:lnTo>
                  <a:cubicBezTo>
                    <a:pt x="824" y="21858"/>
                    <a:pt x="6529" y="27046"/>
                    <a:pt x="13465" y="27049"/>
                  </a:cubicBezTo>
                  <a:cubicBezTo>
                    <a:pt x="20965" y="27053"/>
                    <a:pt x="27050" y="20988"/>
                    <a:pt x="27053" y="13504"/>
                  </a:cubicBezTo>
                  <a:cubicBezTo>
                    <a:pt x="27057" y="6404"/>
                    <a:pt x="21580" y="579"/>
                    <a:pt x="14609" y="1"/>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5"/>
            <p:cNvSpPr/>
            <p:nvPr/>
          </p:nvSpPr>
          <p:spPr>
            <a:xfrm>
              <a:off x="1921250" y="1097225"/>
              <a:ext cx="839300" cy="837375"/>
            </a:xfrm>
            <a:custGeom>
              <a:rect b="b" l="l" r="r" t="t"/>
              <a:pathLst>
                <a:path extrusionOk="0" h="33495" w="33572">
                  <a:moveTo>
                    <a:pt x="16795" y="330"/>
                  </a:moveTo>
                  <a:cubicBezTo>
                    <a:pt x="25866" y="335"/>
                    <a:pt x="33245" y="7705"/>
                    <a:pt x="33240" y="16755"/>
                  </a:cubicBezTo>
                  <a:cubicBezTo>
                    <a:pt x="33236" y="25807"/>
                    <a:pt x="25856" y="33165"/>
                    <a:pt x="16786" y="33165"/>
                  </a:cubicBezTo>
                  <a:lnTo>
                    <a:pt x="16778" y="33165"/>
                  </a:lnTo>
                  <a:cubicBezTo>
                    <a:pt x="7706" y="33161"/>
                    <a:pt x="328" y="25792"/>
                    <a:pt x="332" y="16740"/>
                  </a:cubicBezTo>
                  <a:cubicBezTo>
                    <a:pt x="339" y="7689"/>
                    <a:pt x="7720" y="330"/>
                    <a:pt x="16787" y="330"/>
                  </a:cubicBezTo>
                  <a:close/>
                  <a:moveTo>
                    <a:pt x="16787" y="1"/>
                  </a:moveTo>
                  <a:cubicBezTo>
                    <a:pt x="7540" y="1"/>
                    <a:pt x="11" y="7509"/>
                    <a:pt x="4" y="16740"/>
                  </a:cubicBezTo>
                  <a:cubicBezTo>
                    <a:pt x="0" y="25973"/>
                    <a:pt x="7524" y="33489"/>
                    <a:pt x="16778" y="33494"/>
                  </a:cubicBezTo>
                  <a:lnTo>
                    <a:pt x="16786" y="33494"/>
                  </a:lnTo>
                  <a:cubicBezTo>
                    <a:pt x="26036" y="33494"/>
                    <a:pt x="33565" y="25988"/>
                    <a:pt x="33568" y="16755"/>
                  </a:cubicBezTo>
                  <a:cubicBezTo>
                    <a:pt x="33572" y="7522"/>
                    <a:pt x="26046" y="6"/>
                    <a:pt x="16795" y="1"/>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5"/>
            <p:cNvSpPr/>
            <p:nvPr/>
          </p:nvSpPr>
          <p:spPr>
            <a:xfrm>
              <a:off x="3180075" y="912950"/>
              <a:ext cx="1841075" cy="1043550"/>
            </a:xfrm>
            <a:custGeom>
              <a:rect b="b" l="l" r="r" t="t"/>
              <a:pathLst>
                <a:path extrusionOk="0" h="41742" w="73643">
                  <a:moveTo>
                    <a:pt x="1" y="0"/>
                  </a:moveTo>
                  <a:lnTo>
                    <a:pt x="1" y="41742"/>
                  </a:lnTo>
                  <a:lnTo>
                    <a:pt x="73643" y="41742"/>
                  </a:lnTo>
                  <a:lnTo>
                    <a:pt x="73643" y="0"/>
                  </a:lnTo>
                  <a:close/>
                </a:path>
              </a:pathLst>
            </a:custGeom>
            <a:solidFill>
              <a:srgbClr val="10ECFF">
                <a:alpha val="14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5"/>
            <p:cNvSpPr/>
            <p:nvPr/>
          </p:nvSpPr>
          <p:spPr>
            <a:xfrm>
              <a:off x="3318375" y="1791625"/>
              <a:ext cx="1535525" cy="8225"/>
            </a:xfrm>
            <a:custGeom>
              <a:rect b="b" l="l" r="r" t="t"/>
              <a:pathLst>
                <a:path extrusionOk="0" h="329" w="61421">
                  <a:moveTo>
                    <a:pt x="0" y="1"/>
                  </a:moveTo>
                  <a:lnTo>
                    <a:pt x="0" y="329"/>
                  </a:lnTo>
                  <a:lnTo>
                    <a:pt x="61420" y="329"/>
                  </a:lnTo>
                  <a:lnTo>
                    <a:pt x="614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5"/>
            <p:cNvSpPr/>
            <p:nvPr/>
          </p:nvSpPr>
          <p:spPr>
            <a:xfrm>
              <a:off x="3343275" y="1073750"/>
              <a:ext cx="8200" cy="16450"/>
            </a:xfrm>
            <a:custGeom>
              <a:rect b="b" l="l" r="r" t="t"/>
              <a:pathLst>
                <a:path extrusionOk="0" h="658" w="328">
                  <a:moveTo>
                    <a:pt x="0" y="0"/>
                  </a:moveTo>
                  <a:lnTo>
                    <a:pt x="0" y="658"/>
                  </a:lnTo>
                  <a:lnTo>
                    <a:pt x="328" y="658"/>
                  </a:lnTo>
                  <a:lnTo>
                    <a:pt x="3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5"/>
            <p:cNvSpPr/>
            <p:nvPr/>
          </p:nvSpPr>
          <p:spPr>
            <a:xfrm>
              <a:off x="3343275" y="1124700"/>
              <a:ext cx="8250" cy="586825"/>
            </a:xfrm>
            <a:custGeom>
              <a:rect b="b" l="l" r="r" t="t"/>
              <a:pathLst>
                <a:path extrusionOk="0" h="23473" w="330">
                  <a:moveTo>
                    <a:pt x="0" y="0"/>
                  </a:moveTo>
                  <a:lnTo>
                    <a:pt x="0" y="1381"/>
                  </a:lnTo>
                  <a:lnTo>
                    <a:pt x="329" y="1381"/>
                  </a:lnTo>
                  <a:lnTo>
                    <a:pt x="329" y="0"/>
                  </a:lnTo>
                  <a:close/>
                  <a:moveTo>
                    <a:pt x="0" y="2762"/>
                  </a:moveTo>
                  <a:lnTo>
                    <a:pt x="0" y="4142"/>
                  </a:lnTo>
                  <a:lnTo>
                    <a:pt x="329" y="4142"/>
                  </a:lnTo>
                  <a:lnTo>
                    <a:pt x="329" y="2762"/>
                  </a:lnTo>
                  <a:close/>
                  <a:moveTo>
                    <a:pt x="0" y="5523"/>
                  </a:moveTo>
                  <a:lnTo>
                    <a:pt x="0" y="6904"/>
                  </a:lnTo>
                  <a:lnTo>
                    <a:pt x="329" y="6904"/>
                  </a:lnTo>
                  <a:lnTo>
                    <a:pt x="329" y="5523"/>
                  </a:lnTo>
                  <a:close/>
                  <a:moveTo>
                    <a:pt x="0" y="8285"/>
                  </a:moveTo>
                  <a:lnTo>
                    <a:pt x="0" y="9666"/>
                  </a:lnTo>
                  <a:lnTo>
                    <a:pt x="329" y="9666"/>
                  </a:lnTo>
                  <a:lnTo>
                    <a:pt x="329" y="8285"/>
                  </a:lnTo>
                  <a:close/>
                  <a:moveTo>
                    <a:pt x="0" y="11047"/>
                  </a:moveTo>
                  <a:lnTo>
                    <a:pt x="0" y="12428"/>
                  </a:lnTo>
                  <a:lnTo>
                    <a:pt x="329" y="12428"/>
                  </a:lnTo>
                  <a:lnTo>
                    <a:pt x="329" y="11047"/>
                  </a:lnTo>
                  <a:close/>
                  <a:moveTo>
                    <a:pt x="0" y="13809"/>
                  </a:moveTo>
                  <a:lnTo>
                    <a:pt x="0" y="15188"/>
                  </a:lnTo>
                  <a:lnTo>
                    <a:pt x="329" y="15188"/>
                  </a:lnTo>
                  <a:lnTo>
                    <a:pt x="329" y="13809"/>
                  </a:lnTo>
                  <a:close/>
                  <a:moveTo>
                    <a:pt x="0" y="16569"/>
                  </a:moveTo>
                  <a:lnTo>
                    <a:pt x="0" y="17950"/>
                  </a:lnTo>
                  <a:lnTo>
                    <a:pt x="329" y="17950"/>
                  </a:lnTo>
                  <a:lnTo>
                    <a:pt x="329" y="16569"/>
                  </a:lnTo>
                  <a:close/>
                  <a:moveTo>
                    <a:pt x="0" y="19331"/>
                  </a:moveTo>
                  <a:lnTo>
                    <a:pt x="0" y="20712"/>
                  </a:lnTo>
                  <a:lnTo>
                    <a:pt x="329" y="20712"/>
                  </a:lnTo>
                  <a:lnTo>
                    <a:pt x="329" y="19331"/>
                  </a:lnTo>
                  <a:close/>
                  <a:moveTo>
                    <a:pt x="0" y="22092"/>
                  </a:moveTo>
                  <a:lnTo>
                    <a:pt x="0" y="23473"/>
                  </a:lnTo>
                  <a:lnTo>
                    <a:pt x="329" y="23473"/>
                  </a:lnTo>
                  <a:lnTo>
                    <a:pt x="329"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5"/>
            <p:cNvSpPr/>
            <p:nvPr/>
          </p:nvSpPr>
          <p:spPr>
            <a:xfrm>
              <a:off x="3343275" y="1746025"/>
              <a:ext cx="8200" cy="16475"/>
            </a:xfrm>
            <a:custGeom>
              <a:rect b="b" l="l" r="r" t="t"/>
              <a:pathLst>
                <a:path extrusionOk="0" h="659" w="328">
                  <a:moveTo>
                    <a:pt x="0" y="1"/>
                  </a:moveTo>
                  <a:lnTo>
                    <a:pt x="0" y="658"/>
                  </a:lnTo>
                  <a:lnTo>
                    <a:pt x="328" y="658"/>
                  </a:lnTo>
                  <a:lnTo>
                    <a:pt x="3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5"/>
            <p:cNvSpPr/>
            <p:nvPr/>
          </p:nvSpPr>
          <p:spPr>
            <a:xfrm>
              <a:off x="3650325" y="1073750"/>
              <a:ext cx="8225" cy="16450"/>
            </a:xfrm>
            <a:custGeom>
              <a:rect b="b" l="l" r="r" t="t"/>
              <a:pathLst>
                <a:path extrusionOk="0" h="658" w="329">
                  <a:moveTo>
                    <a:pt x="0" y="0"/>
                  </a:moveTo>
                  <a:lnTo>
                    <a:pt x="0" y="658"/>
                  </a:lnTo>
                  <a:lnTo>
                    <a:pt x="328" y="658"/>
                  </a:lnTo>
                  <a:lnTo>
                    <a:pt x="3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5"/>
            <p:cNvSpPr/>
            <p:nvPr/>
          </p:nvSpPr>
          <p:spPr>
            <a:xfrm>
              <a:off x="3650300" y="1124700"/>
              <a:ext cx="8250" cy="586825"/>
            </a:xfrm>
            <a:custGeom>
              <a:rect b="b" l="l" r="r" t="t"/>
              <a:pathLst>
                <a:path extrusionOk="0" h="23473" w="330">
                  <a:moveTo>
                    <a:pt x="0" y="0"/>
                  </a:moveTo>
                  <a:lnTo>
                    <a:pt x="0" y="1381"/>
                  </a:lnTo>
                  <a:lnTo>
                    <a:pt x="329" y="1381"/>
                  </a:lnTo>
                  <a:lnTo>
                    <a:pt x="329" y="0"/>
                  </a:lnTo>
                  <a:close/>
                  <a:moveTo>
                    <a:pt x="0" y="2762"/>
                  </a:moveTo>
                  <a:lnTo>
                    <a:pt x="0" y="4142"/>
                  </a:lnTo>
                  <a:lnTo>
                    <a:pt x="329" y="4142"/>
                  </a:lnTo>
                  <a:lnTo>
                    <a:pt x="329" y="2762"/>
                  </a:lnTo>
                  <a:close/>
                  <a:moveTo>
                    <a:pt x="0" y="5523"/>
                  </a:moveTo>
                  <a:lnTo>
                    <a:pt x="0" y="6904"/>
                  </a:lnTo>
                  <a:lnTo>
                    <a:pt x="329" y="6904"/>
                  </a:lnTo>
                  <a:lnTo>
                    <a:pt x="329" y="5523"/>
                  </a:lnTo>
                  <a:close/>
                  <a:moveTo>
                    <a:pt x="0" y="8285"/>
                  </a:moveTo>
                  <a:lnTo>
                    <a:pt x="0" y="9666"/>
                  </a:lnTo>
                  <a:lnTo>
                    <a:pt x="329" y="9666"/>
                  </a:lnTo>
                  <a:lnTo>
                    <a:pt x="329" y="8285"/>
                  </a:lnTo>
                  <a:close/>
                  <a:moveTo>
                    <a:pt x="0" y="11047"/>
                  </a:moveTo>
                  <a:lnTo>
                    <a:pt x="0" y="12428"/>
                  </a:lnTo>
                  <a:lnTo>
                    <a:pt x="329" y="12428"/>
                  </a:lnTo>
                  <a:lnTo>
                    <a:pt x="329" y="11047"/>
                  </a:lnTo>
                  <a:close/>
                  <a:moveTo>
                    <a:pt x="0" y="13809"/>
                  </a:moveTo>
                  <a:lnTo>
                    <a:pt x="0" y="15188"/>
                  </a:lnTo>
                  <a:lnTo>
                    <a:pt x="329" y="15188"/>
                  </a:lnTo>
                  <a:lnTo>
                    <a:pt x="329" y="13809"/>
                  </a:lnTo>
                  <a:close/>
                  <a:moveTo>
                    <a:pt x="0" y="16569"/>
                  </a:moveTo>
                  <a:lnTo>
                    <a:pt x="0" y="17950"/>
                  </a:lnTo>
                  <a:lnTo>
                    <a:pt x="329" y="17950"/>
                  </a:lnTo>
                  <a:lnTo>
                    <a:pt x="329" y="16569"/>
                  </a:lnTo>
                  <a:close/>
                  <a:moveTo>
                    <a:pt x="0" y="19331"/>
                  </a:moveTo>
                  <a:lnTo>
                    <a:pt x="0" y="20712"/>
                  </a:lnTo>
                  <a:lnTo>
                    <a:pt x="329" y="20712"/>
                  </a:lnTo>
                  <a:lnTo>
                    <a:pt x="329" y="19331"/>
                  </a:lnTo>
                  <a:close/>
                  <a:moveTo>
                    <a:pt x="0" y="22092"/>
                  </a:moveTo>
                  <a:lnTo>
                    <a:pt x="0" y="23473"/>
                  </a:lnTo>
                  <a:lnTo>
                    <a:pt x="329" y="23473"/>
                  </a:lnTo>
                  <a:lnTo>
                    <a:pt x="329"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5"/>
            <p:cNvSpPr/>
            <p:nvPr/>
          </p:nvSpPr>
          <p:spPr>
            <a:xfrm>
              <a:off x="3650325" y="1746025"/>
              <a:ext cx="8225" cy="16475"/>
            </a:xfrm>
            <a:custGeom>
              <a:rect b="b" l="l" r="r" t="t"/>
              <a:pathLst>
                <a:path extrusionOk="0" h="659" w="329">
                  <a:moveTo>
                    <a:pt x="0" y="1"/>
                  </a:moveTo>
                  <a:lnTo>
                    <a:pt x="0" y="658"/>
                  </a:lnTo>
                  <a:lnTo>
                    <a:pt x="328" y="658"/>
                  </a:lnTo>
                  <a:lnTo>
                    <a:pt x="3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5"/>
            <p:cNvSpPr/>
            <p:nvPr/>
          </p:nvSpPr>
          <p:spPr>
            <a:xfrm>
              <a:off x="3957450" y="1073750"/>
              <a:ext cx="8250" cy="16450"/>
            </a:xfrm>
            <a:custGeom>
              <a:rect b="b" l="l" r="r" t="t"/>
              <a:pathLst>
                <a:path extrusionOk="0" h="658" w="330">
                  <a:moveTo>
                    <a:pt x="0" y="0"/>
                  </a:moveTo>
                  <a:lnTo>
                    <a:pt x="0" y="658"/>
                  </a:lnTo>
                  <a:lnTo>
                    <a:pt x="330" y="658"/>
                  </a:lnTo>
                  <a:lnTo>
                    <a:pt x="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5"/>
            <p:cNvSpPr/>
            <p:nvPr/>
          </p:nvSpPr>
          <p:spPr>
            <a:xfrm>
              <a:off x="3957450" y="1124700"/>
              <a:ext cx="8250" cy="586825"/>
            </a:xfrm>
            <a:custGeom>
              <a:rect b="b" l="l" r="r" t="t"/>
              <a:pathLst>
                <a:path extrusionOk="0" h="23473" w="330">
                  <a:moveTo>
                    <a:pt x="0" y="0"/>
                  </a:moveTo>
                  <a:lnTo>
                    <a:pt x="0" y="1381"/>
                  </a:lnTo>
                  <a:lnTo>
                    <a:pt x="330" y="1381"/>
                  </a:lnTo>
                  <a:lnTo>
                    <a:pt x="330" y="0"/>
                  </a:lnTo>
                  <a:close/>
                  <a:moveTo>
                    <a:pt x="0" y="2762"/>
                  </a:moveTo>
                  <a:lnTo>
                    <a:pt x="0" y="4142"/>
                  </a:lnTo>
                  <a:lnTo>
                    <a:pt x="330" y="4142"/>
                  </a:lnTo>
                  <a:lnTo>
                    <a:pt x="330" y="2762"/>
                  </a:lnTo>
                  <a:close/>
                  <a:moveTo>
                    <a:pt x="0" y="5523"/>
                  </a:moveTo>
                  <a:lnTo>
                    <a:pt x="0" y="6904"/>
                  </a:lnTo>
                  <a:lnTo>
                    <a:pt x="330" y="6904"/>
                  </a:lnTo>
                  <a:lnTo>
                    <a:pt x="330" y="5523"/>
                  </a:lnTo>
                  <a:close/>
                  <a:moveTo>
                    <a:pt x="0" y="8285"/>
                  </a:moveTo>
                  <a:lnTo>
                    <a:pt x="0" y="9666"/>
                  </a:lnTo>
                  <a:lnTo>
                    <a:pt x="330" y="9666"/>
                  </a:lnTo>
                  <a:lnTo>
                    <a:pt x="330" y="8285"/>
                  </a:lnTo>
                  <a:close/>
                  <a:moveTo>
                    <a:pt x="0" y="11047"/>
                  </a:moveTo>
                  <a:lnTo>
                    <a:pt x="0" y="12428"/>
                  </a:lnTo>
                  <a:lnTo>
                    <a:pt x="330" y="12428"/>
                  </a:lnTo>
                  <a:lnTo>
                    <a:pt x="330" y="11047"/>
                  </a:lnTo>
                  <a:close/>
                  <a:moveTo>
                    <a:pt x="0" y="13809"/>
                  </a:moveTo>
                  <a:lnTo>
                    <a:pt x="0" y="15188"/>
                  </a:lnTo>
                  <a:lnTo>
                    <a:pt x="330" y="15188"/>
                  </a:lnTo>
                  <a:lnTo>
                    <a:pt x="330" y="13809"/>
                  </a:lnTo>
                  <a:close/>
                  <a:moveTo>
                    <a:pt x="0" y="16569"/>
                  </a:moveTo>
                  <a:lnTo>
                    <a:pt x="0" y="17950"/>
                  </a:lnTo>
                  <a:lnTo>
                    <a:pt x="330" y="17950"/>
                  </a:lnTo>
                  <a:lnTo>
                    <a:pt x="330" y="16569"/>
                  </a:lnTo>
                  <a:close/>
                  <a:moveTo>
                    <a:pt x="0" y="19331"/>
                  </a:moveTo>
                  <a:lnTo>
                    <a:pt x="0" y="20712"/>
                  </a:lnTo>
                  <a:lnTo>
                    <a:pt x="330" y="20712"/>
                  </a:lnTo>
                  <a:lnTo>
                    <a:pt x="330" y="19331"/>
                  </a:lnTo>
                  <a:close/>
                  <a:moveTo>
                    <a:pt x="0" y="22092"/>
                  </a:moveTo>
                  <a:lnTo>
                    <a:pt x="0" y="23473"/>
                  </a:lnTo>
                  <a:lnTo>
                    <a:pt x="330" y="23473"/>
                  </a:lnTo>
                  <a:lnTo>
                    <a:pt x="330"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5"/>
            <p:cNvSpPr/>
            <p:nvPr/>
          </p:nvSpPr>
          <p:spPr>
            <a:xfrm>
              <a:off x="3957450" y="1746025"/>
              <a:ext cx="8250" cy="16475"/>
            </a:xfrm>
            <a:custGeom>
              <a:rect b="b" l="l" r="r" t="t"/>
              <a:pathLst>
                <a:path extrusionOk="0" h="659" w="330">
                  <a:moveTo>
                    <a:pt x="0" y="1"/>
                  </a:moveTo>
                  <a:lnTo>
                    <a:pt x="0" y="658"/>
                  </a:lnTo>
                  <a:lnTo>
                    <a:pt x="330" y="658"/>
                  </a:lnTo>
                  <a:lnTo>
                    <a:pt x="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5"/>
            <p:cNvSpPr/>
            <p:nvPr/>
          </p:nvSpPr>
          <p:spPr>
            <a:xfrm>
              <a:off x="4264525" y="1073750"/>
              <a:ext cx="8275" cy="16450"/>
            </a:xfrm>
            <a:custGeom>
              <a:rect b="b" l="l" r="r" t="t"/>
              <a:pathLst>
                <a:path extrusionOk="0" h="658" w="331">
                  <a:moveTo>
                    <a:pt x="1" y="0"/>
                  </a:moveTo>
                  <a:lnTo>
                    <a:pt x="1" y="658"/>
                  </a:lnTo>
                  <a:lnTo>
                    <a:pt x="330" y="658"/>
                  </a:lnTo>
                  <a:lnTo>
                    <a:pt x="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5"/>
            <p:cNvSpPr/>
            <p:nvPr/>
          </p:nvSpPr>
          <p:spPr>
            <a:xfrm>
              <a:off x="4264525" y="1124700"/>
              <a:ext cx="8275" cy="586825"/>
            </a:xfrm>
            <a:custGeom>
              <a:rect b="b" l="l" r="r" t="t"/>
              <a:pathLst>
                <a:path extrusionOk="0" h="23473" w="331">
                  <a:moveTo>
                    <a:pt x="1" y="0"/>
                  </a:moveTo>
                  <a:lnTo>
                    <a:pt x="1" y="1381"/>
                  </a:lnTo>
                  <a:lnTo>
                    <a:pt x="330" y="1381"/>
                  </a:lnTo>
                  <a:lnTo>
                    <a:pt x="330" y="0"/>
                  </a:lnTo>
                  <a:close/>
                  <a:moveTo>
                    <a:pt x="1" y="2762"/>
                  </a:moveTo>
                  <a:lnTo>
                    <a:pt x="1" y="4142"/>
                  </a:lnTo>
                  <a:lnTo>
                    <a:pt x="330" y="4142"/>
                  </a:lnTo>
                  <a:lnTo>
                    <a:pt x="330" y="2762"/>
                  </a:lnTo>
                  <a:close/>
                  <a:moveTo>
                    <a:pt x="1" y="5523"/>
                  </a:moveTo>
                  <a:lnTo>
                    <a:pt x="1" y="6904"/>
                  </a:lnTo>
                  <a:lnTo>
                    <a:pt x="330" y="6904"/>
                  </a:lnTo>
                  <a:lnTo>
                    <a:pt x="330" y="5523"/>
                  </a:lnTo>
                  <a:close/>
                  <a:moveTo>
                    <a:pt x="1" y="8285"/>
                  </a:moveTo>
                  <a:lnTo>
                    <a:pt x="1" y="9666"/>
                  </a:lnTo>
                  <a:lnTo>
                    <a:pt x="330" y="9666"/>
                  </a:lnTo>
                  <a:lnTo>
                    <a:pt x="330" y="8285"/>
                  </a:lnTo>
                  <a:close/>
                  <a:moveTo>
                    <a:pt x="1" y="11047"/>
                  </a:moveTo>
                  <a:lnTo>
                    <a:pt x="1" y="12428"/>
                  </a:lnTo>
                  <a:lnTo>
                    <a:pt x="330" y="12428"/>
                  </a:lnTo>
                  <a:lnTo>
                    <a:pt x="330" y="11047"/>
                  </a:lnTo>
                  <a:close/>
                  <a:moveTo>
                    <a:pt x="1" y="13809"/>
                  </a:moveTo>
                  <a:lnTo>
                    <a:pt x="1" y="15188"/>
                  </a:lnTo>
                  <a:lnTo>
                    <a:pt x="330" y="15188"/>
                  </a:lnTo>
                  <a:lnTo>
                    <a:pt x="330" y="13809"/>
                  </a:lnTo>
                  <a:close/>
                  <a:moveTo>
                    <a:pt x="1" y="16569"/>
                  </a:moveTo>
                  <a:lnTo>
                    <a:pt x="1" y="17950"/>
                  </a:lnTo>
                  <a:lnTo>
                    <a:pt x="330" y="17950"/>
                  </a:lnTo>
                  <a:lnTo>
                    <a:pt x="330" y="16569"/>
                  </a:lnTo>
                  <a:close/>
                  <a:moveTo>
                    <a:pt x="1" y="19331"/>
                  </a:moveTo>
                  <a:lnTo>
                    <a:pt x="1" y="20712"/>
                  </a:lnTo>
                  <a:lnTo>
                    <a:pt x="330" y="20712"/>
                  </a:lnTo>
                  <a:lnTo>
                    <a:pt x="330" y="19331"/>
                  </a:lnTo>
                  <a:close/>
                  <a:moveTo>
                    <a:pt x="1" y="22092"/>
                  </a:moveTo>
                  <a:lnTo>
                    <a:pt x="1" y="23473"/>
                  </a:lnTo>
                  <a:lnTo>
                    <a:pt x="330" y="23473"/>
                  </a:lnTo>
                  <a:lnTo>
                    <a:pt x="330"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5"/>
            <p:cNvSpPr/>
            <p:nvPr/>
          </p:nvSpPr>
          <p:spPr>
            <a:xfrm>
              <a:off x="4264525" y="1746025"/>
              <a:ext cx="8275" cy="16475"/>
            </a:xfrm>
            <a:custGeom>
              <a:rect b="b" l="l" r="r" t="t"/>
              <a:pathLst>
                <a:path extrusionOk="0" h="659" w="331">
                  <a:moveTo>
                    <a:pt x="1" y="1"/>
                  </a:moveTo>
                  <a:lnTo>
                    <a:pt x="1" y="658"/>
                  </a:lnTo>
                  <a:lnTo>
                    <a:pt x="330" y="658"/>
                  </a:lnTo>
                  <a:lnTo>
                    <a:pt x="330" y="1"/>
                  </a:lnTo>
                  <a:close/>
                </a:path>
              </a:pathLst>
            </a:custGeom>
            <a:solidFill>
              <a:srgbClr val="00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5"/>
            <p:cNvSpPr/>
            <p:nvPr/>
          </p:nvSpPr>
          <p:spPr>
            <a:xfrm>
              <a:off x="4571625" y="1073750"/>
              <a:ext cx="8250" cy="16450"/>
            </a:xfrm>
            <a:custGeom>
              <a:rect b="b" l="l" r="r" t="t"/>
              <a:pathLst>
                <a:path extrusionOk="0" h="658" w="330">
                  <a:moveTo>
                    <a:pt x="1" y="0"/>
                  </a:moveTo>
                  <a:lnTo>
                    <a:pt x="1" y="658"/>
                  </a:lnTo>
                  <a:lnTo>
                    <a:pt x="330" y="658"/>
                  </a:lnTo>
                  <a:lnTo>
                    <a:pt x="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5"/>
            <p:cNvSpPr/>
            <p:nvPr/>
          </p:nvSpPr>
          <p:spPr>
            <a:xfrm>
              <a:off x="4571625" y="1124700"/>
              <a:ext cx="8250" cy="586825"/>
            </a:xfrm>
            <a:custGeom>
              <a:rect b="b" l="l" r="r" t="t"/>
              <a:pathLst>
                <a:path extrusionOk="0" h="23473" w="330">
                  <a:moveTo>
                    <a:pt x="1" y="0"/>
                  </a:moveTo>
                  <a:lnTo>
                    <a:pt x="1" y="1381"/>
                  </a:lnTo>
                  <a:lnTo>
                    <a:pt x="330" y="1381"/>
                  </a:lnTo>
                  <a:lnTo>
                    <a:pt x="330" y="0"/>
                  </a:lnTo>
                  <a:close/>
                  <a:moveTo>
                    <a:pt x="1" y="2762"/>
                  </a:moveTo>
                  <a:lnTo>
                    <a:pt x="1" y="4142"/>
                  </a:lnTo>
                  <a:lnTo>
                    <a:pt x="330" y="4142"/>
                  </a:lnTo>
                  <a:lnTo>
                    <a:pt x="330" y="2762"/>
                  </a:lnTo>
                  <a:close/>
                  <a:moveTo>
                    <a:pt x="1" y="5523"/>
                  </a:moveTo>
                  <a:lnTo>
                    <a:pt x="1" y="6904"/>
                  </a:lnTo>
                  <a:lnTo>
                    <a:pt x="330" y="6904"/>
                  </a:lnTo>
                  <a:lnTo>
                    <a:pt x="330" y="5523"/>
                  </a:lnTo>
                  <a:close/>
                  <a:moveTo>
                    <a:pt x="1" y="8285"/>
                  </a:moveTo>
                  <a:lnTo>
                    <a:pt x="1" y="9666"/>
                  </a:lnTo>
                  <a:lnTo>
                    <a:pt x="330" y="9666"/>
                  </a:lnTo>
                  <a:lnTo>
                    <a:pt x="330" y="8285"/>
                  </a:lnTo>
                  <a:close/>
                  <a:moveTo>
                    <a:pt x="1" y="11047"/>
                  </a:moveTo>
                  <a:lnTo>
                    <a:pt x="1" y="12428"/>
                  </a:lnTo>
                  <a:lnTo>
                    <a:pt x="330" y="12428"/>
                  </a:lnTo>
                  <a:lnTo>
                    <a:pt x="330" y="11047"/>
                  </a:lnTo>
                  <a:close/>
                  <a:moveTo>
                    <a:pt x="1" y="13809"/>
                  </a:moveTo>
                  <a:lnTo>
                    <a:pt x="1" y="15188"/>
                  </a:lnTo>
                  <a:lnTo>
                    <a:pt x="330" y="15188"/>
                  </a:lnTo>
                  <a:lnTo>
                    <a:pt x="330" y="13809"/>
                  </a:lnTo>
                  <a:close/>
                  <a:moveTo>
                    <a:pt x="1" y="16569"/>
                  </a:moveTo>
                  <a:lnTo>
                    <a:pt x="1" y="17950"/>
                  </a:lnTo>
                  <a:lnTo>
                    <a:pt x="330" y="17950"/>
                  </a:lnTo>
                  <a:lnTo>
                    <a:pt x="330" y="16569"/>
                  </a:lnTo>
                  <a:close/>
                  <a:moveTo>
                    <a:pt x="1" y="19331"/>
                  </a:moveTo>
                  <a:lnTo>
                    <a:pt x="1" y="20712"/>
                  </a:lnTo>
                  <a:lnTo>
                    <a:pt x="330" y="20712"/>
                  </a:lnTo>
                  <a:lnTo>
                    <a:pt x="330" y="19331"/>
                  </a:lnTo>
                  <a:close/>
                  <a:moveTo>
                    <a:pt x="1" y="22092"/>
                  </a:moveTo>
                  <a:lnTo>
                    <a:pt x="1" y="23473"/>
                  </a:lnTo>
                  <a:lnTo>
                    <a:pt x="330" y="23473"/>
                  </a:lnTo>
                  <a:lnTo>
                    <a:pt x="330"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5"/>
            <p:cNvSpPr/>
            <p:nvPr/>
          </p:nvSpPr>
          <p:spPr>
            <a:xfrm>
              <a:off x="4571625" y="1746025"/>
              <a:ext cx="8250" cy="16475"/>
            </a:xfrm>
            <a:custGeom>
              <a:rect b="b" l="l" r="r" t="t"/>
              <a:pathLst>
                <a:path extrusionOk="0" h="659" w="330">
                  <a:moveTo>
                    <a:pt x="1" y="1"/>
                  </a:moveTo>
                  <a:lnTo>
                    <a:pt x="1" y="658"/>
                  </a:lnTo>
                  <a:lnTo>
                    <a:pt x="330" y="658"/>
                  </a:lnTo>
                  <a:lnTo>
                    <a:pt x="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5"/>
            <p:cNvSpPr/>
            <p:nvPr/>
          </p:nvSpPr>
          <p:spPr>
            <a:xfrm>
              <a:off x="4878750" y="1073750"/>
              <a:ext cx="8225" cy="16450"/>
            </a:xfrm>
            <a:custGeom>
              <a:rect b="b" l="l" r="r" t="t"/>
              <a:pathLst>
                <a:path extrusionOk="0" h="658" w="329">
                  <a:moveTo>
                    <a:pt x="1" y="0"/>
                  </a:moveTo>
                  <a:lnTo>
                    <a:pt x="1" y="658"/>
                  </a:lnTo>
                  <a:lnTo>
                    <a:pt x="329" y="658"/>
                  </a:lnTo>
                  <a:lnTo>
                    <a:pt x="3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5"/>
            <p:cNvSpPr/>
            <p:nvPr/>
          </p:nvSpPr>
          <p:spPr>
            <a:xfrm>
              <a:off x="4878750" y="1124700"/>
              <a:ext cx="8250" cy="586825"/>
            </a:xfrm>
            <a:custGeom>
              <a:rect b="b" l="l" r="r" t="t"/>
              <a:pathLst>
                <a:path extrusionOk="0" h="23473" w="330">
                  <a:moveTo>
                    <a:pt x="1" y="0"/>
                  </a:moveTo>
                  <a:lnTo>
                    <a:pt x="1" y="1381"/>
                  </a:lnTo>
                  <a:lnTo>
                    <a:pt x="330" y="1381"/>
                  </a:lnTo>
                  <a:lnTo>
                    <a:pt x="330" y="0"/>
                  </a:lnTo>
                  <a:close/>
                  <a:moveTo>
                    <a:pt x="1" y="2762"/>
                  </a:moveTo>
                  <a:lnTo>
                    <a:pt x="1" y="4142"/>
                  </a:lnTo>
                  <a:lnTo>
                    <a:pt x="330" y="4142"/>
                  </a:lnTo>
                  <a:lnTo>
                    <a:pt x="330" y="2762"/>
                  </a:lnTo>
                  <a:close/>
                  <a:moveTo>
                    <a:pt x="1" y="5523"/>
                  </a:moveTo>
                  <a:lnTo>
                    <a:pt x="1" y="6904"/>
                  </a:lnTo>
                  <a:lnTo>
                    <a:pt x="330" y="6904"/>
                  </a:lnTo>
                  <a:lnTo>
                    <a:pt x="330" y="5523"/>
                  </a:lnTo>
                  <a:close/>
                  <a:moveTo>
                    <a:pt x="1" y="8285"/>
                  </a:moveTo>
                  <a:lnTo>
                    <a:pt x="1" y="9666"/>
                  </a:lnTo>
                  <a:lnTo>
                    <a:pt x="330" y="9666"/>
                  </a:lnTo>
                  <a:lnTo>
                    <a:pt x="330" y="8285"/>
                  </a:lnTo>
                  <a:close/>
                  <a:moveTo>
                    <a:pt x="1" y="11047"/>
                  </a:moveTo>
                  <a:lnTo>
                    <a:pt x="1" y="12428"/>
                  </a:lnTo>
                  <a:lnTo>
                    <a:pt x="330" y="12428"/>
                  </a:lnTo>
                  <a:lnTo>
                    <a:pt x="330" y="11047"/>
                  </a:lnTo>
                  <a:close/>
                  <a:moveTo>
                    <a:pt x="1" y="13809"/>
                  </a:moveTo>
                  <a:lnTo>
                    <a:pt x="1" y="15188"/>
                  </a:lnTo>
                  <a:lnTo>
                    <a:pt x="330" y="15188"/>
                  </a:lnTo>
                  <a:lnTo>
                    <a:pt x="330" y="13809"/>
                  </a:lnTo>
                  <a:close/>
                  <a:moveTo>
                    <a:pt x="1" y="16569"/>
                  </a:moveTo>
                  <a:lnTo>
                    <a:pt x="1" y="17950"/>
                  </a:lnTo>
                  <a:lnTo>
                    <a:pt x="330" y="17950"/>
                  </a:lnTo>
                  <a:lnTo>
                    <a:pt x="330" y="16569"/>
                  </a:lnTo>
                  <a:close/>
                  <a:moveTo>
                    <a:pt x="1" y="19331"/>
                  </a:moveTo>
                  <a:lnTo>
                    <a:pt x="1" y="20712"/>
                  </a:lnTo>
                  <a:lnTo>
                    <a:pt x="330" y="20712"/>
                  </a:lnTo>
                  <a:lnTo>
                    <a:pt x="330" y="19331"/>
                  </a:lnTo>
                  <a:close/>
                  <a:moveTo>
                    <a:pt x="1" y="22092"/>
                  </a:moveTo>
                  <a:lnTo>
                    <a:pt x="1" y="23473"/>
                  </a:lnTo>
                  <a:lnTo>
                    <a:pt x="330" y="23473"/>
                  </a:lnTo>
                  <a:lnTo>
                    <a:pt x="330" y="2209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5"/>
            <p:cNvSpPr/>
            <p:nvPr/>
          </p:nvSpPr>
          <p:spPr>
            <a:xfrm>
              <a:off x="4878750" y="1746025"/>
              <a:ext cx="8225" cy="16475"/>
            </a:xfrm>
            <a:custGeom>
              <a:rect b="b" l="l" r="r" t="t"/>
              <a:pathLst>
                <a:path extrusionOk="0" h="659" w="329">
                  <a:moveTo>
                    <a:pt x="1" y="1"/>
                  </a:moveTo>
                  <a:lnTo>
                    <a:pt x="1" y="658"/>
                  </a:lnTo>
                  <a:lnTo>
                    <a:pt x="329" y="658"/>
                  </a:lnTo>
                  <a:lnTo>
                    <a:pt x="329" y="1"/>
                  </a:lnTo>
                  <a:close/>
                </a:path>
              </a:pathLst>
            </a:custGeom>
            <a:solidFill>
              <a:srgbClr val="00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5"/>
            <p:cNvSpPr/>
            <p:nvPr/>
          </p:nvSpPr>
          <p:spPr>
            <a:xfrm>
              <a:off x="3344350" y="1199075"/>
              <a:ext cx="1482275" cy="454450"/>
            </a:xfrm>
            <a:custGeom>
              <a:rect b="b" l="l" r="r" t="t"/>
              <a:pathLst>
                <a:path extrusionOk="0" h="18178" w="59291">
                  <a:moveTo>
                    <a:pt x="53808" y="0"/>
                  </a:moveTo>
                  <a:cubicBezTo>
                    <a:pt x="52947" y="0"/>
                    <a:pt x="52248" y="699"/>
                    <a:pt x="52248" y="1560"/>
                  </a:cubicBezTo>
                  <a:cubicBezTo>
                    <a:pt x="52248" y="1956"/>
                    <a:pt x="52401" y="2313"/>
                    <a:pt x="52644" y="2589"/>
                  </a:cubicBezTo>
                  <a:lnTo>
                    <a:pt x="40726" y="15153"/>
                  </a:lnTo>
                  <a:cubicBezTo>
                    <a:pt x="40465" y="14659"/>
                    <a:pt x="39951" y="14318"/>
                    <a:pt x="39352" y="14318"/>
                  </a:cubicBezTo>
                  <a:cubicBezTo>
                    <a:pt x="38850" y="14320"/>
                    <a:pt x="38380" y="14563"/>
                    <a:pt x="38088" y="14972"/>
                  </a:cubicBezTo>
                  <a:lnTo>
                    <a:pt x="33667" y="10299"/>
                  </a:lnTo>
                  <a:cubicBezTo>
                    <a:pt x="33910" y="10023"/>
                    <a:pt x="34063" y="9666"/>
                    <a:pt x="34063" y="9270"/>
                  </a:cubicBezTo>
                  <a:cubicBezTo>
                    <a:pt x="34064" y="8383"/>
                    <a:pt x="33338" y="7708"/>
                    <a:pt x="32506" y="7708"/>
                  </a:cubicBezTo>
                  <a:cubicBezTo>
                    <a:pt x="32358" y="7708"/>
                    <a:pt x="32206" y="7730"/>
                    <a:pt x="32055" y="7775"/>
                  </a:cubicBezTo>
                  <a:cubicBezTo>
                    <a:pt x="31053" y="8077"/>
                    <a:pt x="30627" y="9260"/>
                    <a:pt x="31204" y="10131"/>
                  </a:cubicBezTo>
                  <a:lnTo>
                    <a:pt x="24816" y="15228"/>
                  </a:lnTo>
                  <a:cubicBezTo>
                    <a:pt x="24586" y="14722"/>
                    <a:pt x="24102" y="14378"/>
                    <a:pt x="23550" y="14326"/>
                  </a:cubicBezTo>
                  <a:cubicBezTo>
                    <a:pt x="23500" y="14321"/>
                    <a:pt x="23450" y="14319"/>
                    <a:pt x="23400" y="14319"/>
                  </a:cubicBezTo>
                  <a:cubicBezTo>
                    <a:pt x="22901" y="14319"/>
                    <a:pt x="22428" y="14560"/>
                    <a:pt x="22136" y="14973"/>
                  </a:cubicBezTo>
                  <a:lnTo>
                    <a:pt x="14617" y="5127"/>
                  </a:lnTo>
                  <a:cubicBezTo>
                    <a:pt x="15085" y="4836"/>
                    <a:pt x="15363" y="4317"/>
                    <a:pt x="15349" y="3766"/>
                  </a:cubicBezTo>
                  <a:cubicBezTo>
                    <a:pt x="15334" y="3214"/>
                    <a:pt x="15030" y="2713"/>
                    <a:pt x="14547" y="2445"/>
                  </a:cubicBezTo>
                  <a:cubicBezTo>
                    <a:pt x="14312" y="2314"/>
                    <a:pt x="14052" y="2249"/>
                    <a:pt x="13792" y="2249"/>
                  </a:cubicBezTo>
                  <a:cubicBezTo>
                    <a:pt x="13519" y="2249"/>
                    <a:pt x="13245" y="2322"/>
                    <a:pt x="13001" y="2466"/>
                  </a:cubicBezTo>
                  <a:cubicBezTo>
                    <a:pt x="12527" y="2745"/>
                    <a:pt x="12235" y="3256"/>
                    <a:pt x="12235" y="3808"/>
                  </a:cubicBezTo>
                  <a:cubicBezTo>
                    <a:pt x="12235" y="4182"/>
                    <a:pt x="12373" y="4522"/>
                    <a:pt x="12593" y="4791"/>
                  </a:cubicBezTo>
                  <a:lnTo>
                    <a:pt x="2697" y="13924"/>
                  </a:lnTo>
                  <a:cubicBezTo>
                    <a:pt x="2417" y="13675"/>
                    <a:pt x="2055" y="13538"/>
                    <a:pt x="1682" y="13537"/>
                  </a:cubicBezTo>
                  <a:cubicBezTo>
                    <a:pt x="1051" y="13537"/>
                    <a:pt x="482" y="13917"/>
                    <a:pt x="242" y="14500"/>
                  </a:cubicBezTo>
                  <a:cubicBezTo>
                    <a:pt x="0" y="15083"/>
                    <a:pt x="135" y="15753"/>
                    <a:pt x="580" y="16198"/>
                  </a:cubicBezTo>
                  <a:cubicBezTo>
                    <a:pt x="878" y="16496"/>
                    <a:pt x="1276" y="16654"/>
                    <a:pt x="1682" y="16654"/>
                  </a:cubicBezTo>
                  <a:cubicBezTo>
                    <a:pt x="1883" y="16654"/>
                    <a:pt x="2086" y="16616"/>
                    <a:pt x="2279" y="16535"/>
                  </a:cubicBezTo>
                  <a:cubicBezTo>
                    <a:pt x="2861" y="16295"/>
                    <a:pt x="3240" y="15727"/>
                    <a:pt x="3240" y="15096"/>
                  </a:cubicBezTo>
                  <a:cubicBezTo>
                    <a:pt x="3240" y="14726"/>
                    <a:pt x="3104" y="14390"/>
                    <a:pt x="2889" y="14122"/>
                  </a:cubicBezTo>
                  <a:lnTo>
                    <a:pt x="12785" y="4989"/>
                  </a:lnTo>
                  <a:cubicBezTo>
                    <a:pt x="13060" y="5221"/>
                    <a:pt x="13409" y="5367"/>
                    <a:pt x="13795" y="5367"/>
                  </a:cubicBezTo>
                  <a:cubicBezTo>
                    <a:pt x="13991" y="5367"/>
                    <a:pt x="14186" y="5328"/>
                    <a:pt x="14368" y="5255"/>
                  </a:cubicBezTo>
                  <a:lnTo>
                    <a:pt x="21988" y="15230"/>
                  </a:lnTo>
                  <a:cubicBezTo>
                    <a:pt x="21894" y="15434"/>
                    <a:pt x="21845" y="15655"/>
                    <a:pt x="21845" y="15878"/>
                  </a:cubicBezTo>
                  <a:cubicBezTo>
                    <a:pt x="21829" y="16760"/>
                    <a:pt x="22543" y="17467"/>
                    <a:pt x="23401" y="17467"/>
                  </a:cubicBezTo>
                  <a:cubicBezTo>
                    <a:pt x="23464" y="17467"/>
                    <a:pt x="23528" y="17463"/>
                    <a:pt x="23593" y="17455"/>
                  </a:cubicBezTo>
                  <a:cubicBezTo>
                    <a:pt x="24533" y="17340"/>
                    <a:pt x="25155" y="16419"/>
                    <a:pt x="24910" y="15505"/>
                  </a:cubicBezTo>
                  <a:lnTo>
                    <a:pt x="31378" y="10344"/>
                  </a:lnTo>
                  <a:cubicBezTo>
                    <a:pt x="31680" y="10664"/>
                    <a:pt x="32089" y="10828"/>
                    <a:pt x="32500" y="10828"/>
                  </a:cubicBezTo>
                  <a:cubicBezTo>
                    <a:pt x="32840" y="10828"/>
                    <a:pt x="33182" y="10715"/>
                    <a:pt x="33466" y="10486"/>
                  </a:cubicBezTo>
                  <a:lnTo>
                    <a:pt x="37945" y="15220"/>
                  </a:lnTo>
                  <a:cubicBezTo>
                    <a:pt x="37463" y="16213"/>
                    <a:pt x="38134" y="17379"/>
                    <a:pt x="39235" y="17460"/>
                  </a:cubicBezTo>
                  <a:cubicBezTo>
                    <a:pt x="39274" y="17463"/>
                    <a:pt x="39312" y="17465"/>
                    <a:pt x="39350" y="17465"/>
                  </a:cubicBezTo>
                  <a:cubicBezTo>
                    <a:pt x="39825" y="17465"/>
                    <a:pt x="40278" y="17249"/>
                    <a:pt x="40576" y="16872"/>
                  </a:cubicBezTo>
                  <a:cubicBezTo>
                    <a:pt x="40897" y="16466"/>
                    <a:pt x="40997" y="15927"/>
                    <a:pt x="40841" y="15433"/>
                  </a:cubicBezTo>
                  <a:lnTo>
                    <a:pt x="52844" y="2777"/>
                  </a:lnTo>
                  <a:cubicBezTo>
                    <a:pt x="53110" y="2987"/>
                    <a:pt x="53442" y="3119"/>
                    <a:pt x="53808" y="3119"/>
                  </a:cubicBezTo>
                  <a:cubicBezTo>
                    <a:pt x="53892" y="3118"/>
                    <a:pt x="53974" y="3109"/>
                    <a:pt x="54056" y="3093"/>
                  </a:cubicBezTo>
                  <a:lnTo>
                    <a:pt x="57145" y="15190"/>
                  </a:lnTo>
                  <a:cubicBezTo>
                    <a:pt x="56394" y="15467"/>
                    <a:pt x="55979" y="16271"/>
                    <a:pt x="56191" y="17044"/>
                  </a:cubicBezTo>
                  <a:cubicBezTo>
                    <a:pt x="56377" y="17723"/>
                    <a:pt x="56994" y="18177"/>
                    <a:pt x="57676" y="18177"/>
                  </a:cubicBezTo>
                  <a:cubicBezTo>
                    <a:pt x="57769" y="18177"/>
                    <a:pt x="57863" y="18169"/>
                    <a:pt x="57957" y="18152"/>
                  </a:cubicBezTo>
                  <a:cubicBezTo>
                    <a:pt x="58745" y="18006"/>
                    <a:pt x="59290" y="17284"/>
                    <a:pt x="59213" y="16487"/>
                  </a:cubicBezTo>
                  <a:cubicBezTo>
                    <a:pt x="59137" y="15697"/>
                    <a:pt x="58472" y="15094"/>
                    <a:pt x="57679" y="15094"/>
                  </a:cubicBezTo>
                  <a:cubicBezTo>
                    <a:pt x="57673" y="15094"/>
                    <a:pt x="57667" y="15094"/>
                    <a:pt x="57661" y="15094"/>
                  </a:cubicBezTo>
                  <a:lnTo>
                    <a:pt x="57662" y="15096"/>
                  </a:lnTo>
                  <a:cubicBezTo>
                    <a:pt x="57579" y="15097"/>
                    <a:pt x="57495" y="15106"/>
                    <a:pt x="57414" y="15122"/>
                  </a:cubicBezTo>
                  <a:lnTo>
                    <a:pt x="54324" y="3025"/>
                  </a:lnTo>
                  <a:cubicBezTo>
                    <a:pt x="54930" y="2812"/>
                    <a:pt x="55368" y="2240"/>
                    <a:pt x="55368" y="1560"/>
                  </a:cubicBezTo>
                  <a:cubicBezTo>
                    <a:pt x="55368" y="699"/>
                    <a:pt x="54669" y="0"/>
                    <a:pt x="538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5"/>
            <p:cNvSpPr/>
            <p:nvPr/>
          </p:nvSpPr>
          <p:spPr>
            <a:xfrm>
              <a:off x="3441650" y="2091700"/>
              <a:ext cx="1458550" cy="679900"/>
            </a:xfrm>
            <a:custGeom>
              <a:rect b="b" l="l" r="r" t="t"/>
              <a:pathLst>
                <a:path extrusionOk="0" h="27196" w="58342">
                  <a:moveTo>
                    <a:pt x="0" y="1"/>
                  </a:moveTo>
                  <a:lnTo>
                    <a:pt x="0" y="27195"/>
                  </a:lnTo>
                  <a:lnTo>
                    <a:pt x="58342" y="27195"/>
                  </a:lnTo>
                  <a:lnTo>
                    <a:pt x="58342" y="1"/>
                  </a:lnTo>
                  <a:close/>
                </a:path>
              </a:pathLst>
            </a:custGeom>
            <a:solidFill>
              <a:srgbClr val="FFFFFF">
                <a:alpha val="36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5"/>
            <p:cNvSpPr/>
            <p:nvPr/>
          </p:nvSpPr>
          <p:spPr>
            <a:xfrm>
              <a:off x="3544850" y="2196750"/>
              <a:ext cx="1252300" cy="76000"/>
            </a:xfrm>
            <a:custGeom>
              <a:rect b="b" l="l" r="r" t="t"/>
              <a:pathLst>
                <a:path extrusionOk="0" h="3040" w="50092">
                  <a:moveTo>
                    <a:pt x="3" y="0"/>
                  </a:moveTo>
                  <a:lnTo>
                    <a:pt x="1" y="3014"/>
                  </a:lnTo>
                  <a:lnTo>
                    <a:pt x="50088" y="3039"/>
                  </a:lnTo>
                  <a:lnTo>
                    <a:pt x="50092" y="21"/>
                  </a:lnTo>
                  <a:lnTo>
                    <a:pt x="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5"/>
            <p:cNvSpPr/>
            <p:nvPr/>
          </p:nvSpPr>
          <p:spPr>
            <a:xfrm>
              <a:off x="3544800" y="2393575"/>
              <a:ext cx="1252200" cy="76050"/>
            </a:xfrm>
            <a:custGeom>
              <a:rect b="b" l="l" r="r" t="t"/>
              <a:pathLst>
                <a:path extrusionOk="0" h="3042" w="50088">
                  <a:moveTo>
                    <a:pt x="0" y="0"/>
                  </a:moveTo>
                  <a:lnTo>
                    <a:pt x="0" y="3017"/>
                  </a:lnTo>
                  <a:lnTo>
                    <a:pt x="50086" y="3042"/>
                  </a:lnTo>
                  <a:lnTo>
                    <a:pt x="50087" y="2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5"/>
            <p:cNvSpPr/>
            <p:nvPr/>
          </p:nvSpPr>
          <p:spPr>
            <a:xfrm>
              <a:off x="3544700" y="2590450"/>
              <a:ext cx="1252200" cy="76100"/>
            </a:xfrm>
            <a:custGeom>
              <a:rect b="b" l="l" r="r" t="t"/>
              <a:pathLst>
                <a:path extrusionOk="0" h="3044" w="50088">
                  <a:moveTo>
                    <a:pt x="0" y="1"/>
                  </a:moveTo>
                  <a:lnTo>
                    <a:pt x="0" y="3019"/>
                  </a:lnTo>
                  <a:lnTo>
                    <a:pt x="50086" y="3044"/>
                  </a:lnTo>
                  <a:lnTo>
                    <a:pt x="50087" y="2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5"/>
            <p:cNvSpPr/>
            <p:nvPr/>
          </p:nvSpPr>
          <p:spPr>
            <a:xfrm>
              <a:off x="2818500" y="3387800"/>
              <a:ext cx="630100" cy="49625"/>
            </a:xfrm>
            <a:custGeom>
              <a:rect b="b" l="l" r="r" t="t"/>
              <a:pathLst>
                <a:path extrusionOk="0" h="1985" w="25204">
                  <a:moveTo>
                    <a:pt x="1" y="1"/>
                  </a:moveTo>
                  <a:lnTo>
                    <a:pt x="1" y="1984"/>
                  </a:lnTo>
                  <a:lnTo>
                    <a:pt x="25203" y="1984"/>
                  </a:lnTo>
                  <a:lnTo>
                    <a:pt x="252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5"/>
            <p:cNvSpPr/>
            <p:nvPr/>
          </p:nvSpPr>
          <p:spPr>
            <a:xfrm>
              <a:off x="2818450" y="3517050"/>
              <a:ext cx="630075" cy="49950"/>
            </a:xfrm>
            <a:custGeom>
              <a:rect b="b" l="l" r="r" t="t"/>
              <a:pathLst>
                <a:path extrusionOk="0" h="1998" w="25203">
                  <a:moveTo>
                    <a:pt x="0" y="1"/>
                  </a:moveTo>
                  <a:lnTo>
                    <a:pt x="0" y="1987"/>
                  </a:lnTo>
                  <a:lnTo>
                    <a:pt x="25201" y="1997"/>
                  </a:lnTo>
                  <a:lnTo>
                    <a:pt x="25203" y="1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5"/>
            <p:cNvSpPr/>
            <p:nvPr/>
          </p:nvSpPr>
          <p:spPr>
            <a:xfrm>
              <a:off x="2818375" y="3646500"/>
              <a:ext cx="630075" cy="49900"/>
            </a:xfrm>
            <a:custGeom>
              <a:rect b="b" l="l" r="r" t="t"/>
              <a:pathLst>
                <a:path extrusionOk="0" h="1996" w="25203">
                  <a:moveTo>
                    <a:pt x="2" y="0"/>
                  </a:moveTo>
                  <a:lnTo>
                    <a:pt x="1" y="1984"/>
                  </a:lnTo>
                  <a:lnTo>
                    <a:pt x="25202" y="1995"/>
                  </a:lnTo>
                  <a:lnTo>
                    <a:pt x="25203" y="12"/>
                  </a:lnTo>
                  <a:lnTo>
                    <a:pt x="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5"/>
            <p:cNvSpPr/>
            <p:nvPr/>
          </p:nvSpPr>
          <p:spPr>
            <a:xfrm>
              <a:off x="3540850" y="3387800"/>
              <a:ext cx="630075" cy="49625"/>
            </a:xfrm>
            <a:custGeom>
              <a:rect b="b" l="l" r="r" t="t"/>
              <a:pathLst>
                <a:path extrusionOk="0" h="1985" w="25203">
                  <a:moveTo>
                    <a:pt x="0" y="1"/>
                  </a:moveTo>
                  <a:lnTo>
                    <a:pt x="0" y="1984"/>
                  </a:lnTo>
                  <a:lnTo>
                    <a:pt x="25202" y="1984"/>
                  </a:lnTo>
                  <a:lnTo>
                    <a:pt x="252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5"/>
            <p:cNvSpPr/>
            <p:nvPr/>
          </p:nvSpPr>
          <p:spPr>
            <a:xfrm>
              <a:off x="3540775" y="3517050"/>
              <a:ext cx="630075" cy="49950"/>
            </a:xfrm>
            <a:custGeom>
              <a:rect b="b" l="l" r="r" t="t"/>
              <a:pathLst>
                <a:path extrusionOk="0" h="1998" w="25203">
                  <a:moveTo>
                    <a:pt x="0" y="1"/>
                  </a:moveTo>
                  <a:lnTo>
                    <a:pt x="0" y="1987"/>
                  </a:lnTo>
                  <a:lnTo>
                    <a:pt x="25201" y="1997"/>
                  </a:lnTo>
                  <a:lnTo>
                    <a:pt x="25203" y="1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5"/>
            <p:cNvSpPr/>
            <p:nvPr/>
          </p:nvSpPr>
          <p:spPr>
            <a:xfrm>
              <a:off x="3540700" y="3646625"/>
              <a:ext cx="630100" cy="49600"/>
            </a:xfrm>
            <a:custGeom>
              <a:rect b="b" l="l" r="r" t="t"/>
              <a:pathLst>
                <a:path extrusionOk="0" h="1984" w="25204">
                  <a:moveTo>
                    <a:pt x="1" y="1"/>
                  </a:moveTo>
                  <a:lnTo>
                    <a:pt x="1" y="1984"/>
                  </a:lnTo>
                  <a:lnTo>
                    <a:pt x="25203" y="1984"/>
                  </a:lnTo>
                  <a:lnTo>
                    <a:pt x="252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5"/>
            <p:cNvSpPr/>
            <p:nvPr/>
          </p:nvSpPr>
          <p:spPr>
            <a:xfrm>
              <a:off x="2998350" y="3001775"/>
              <a:ext cx="270300" cy="270300"/>
            </a:xfrm>
            <a:custGeom>
              <a:rect b="b" l="l" r="r" t="t"/>
              <a:pathLst>
                <a:path extrusionOk="0" h="10812" w="10812">
                  <a:moveTo>
                    <a:pt x="5405" y="0"/>
                  </a:moveTo>
                  <a:cubicBezTo>
                    <a:pt x="2419" y="0"/>
                    <a:pt x="0" y="2419"/>
                    <a:pt x="0" y="5405"/>
                  </a:cubicBezTo>
                  <a:cubicBezTo>
                    <a:pt x="0" y="8392"/>
                    <a:pt x="2420" y="10812"/>
                    <a:pt x="5405" y="10812"/>
                  </a:cubicBezTo>
                  <a:cubicBezTo>
                    <a:pt x="8391" y="10812"/>
                    <a:pt x="10812" y="8391"/>
                    <a:pt x="10812" y="5405"/>
                  </a:cubicBezTo>
                  <a:cubicBezTo>
                    <a:pt x="10812" y="2420"/>
                    <a:pt x="8392" y="0"/>
                    <a:pt x="54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5"/>
            <p:cNvSpPr/>
            <p:nvPr/>
          </p:nvSpPr>
          <p:spPr>
            <a:xfrm>
              <a:off x="3720675" y="3001750"/>
              <a:ext cx="270300" cy="270325"/>
            </a:xfrm>
            <a:custGeom>
              <a:rect b="b" l="l" r="r" t="t"/>
              <a:pathLst>
                <a:path extrusionOk="0" h="10813" w="10812">
                  <a:moveTo>
                    <a:pt x="5406" y="0"/>
                  </a:moveTo>
                  <a:cubicBezTo>
                    <a:pt x="2420" y="0"/>
                    <a:pt x="1" y="2421"/>
                    <a:pt x="1" y="5406"/>
                  </a:cubicBezTo>
                  <a:cubicBezTo>
                    <a:pt x="1" y="8392"/>
                    <a:pt x="2420" y="10813"/>
                    <a:pt x="5406" y="10813"/>
                  </a:cubicBezTo>
                  <a:cubicBezTo>
                    <a:pt x="8391" y="10813"/>
                    <a:pt x="10812" y="8392"/>
                    <a:pt x="10812" y="5406"/>
                  </a:cubicBezTo>
                  <a:cubicBezTo>
                    <a:pt x="10812" y="2421"/>
                    <a:pt x="8391" y="0"/>
                    <a:pt x="5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5"/>
            <p:cNvSpPr/>
            <p:nvPr/>
          </p:nvSpPr>
          <p:spPr>
            <a:xfrm>
              <a:off x="4338250" y="4892200"/>
              <a:ext cx="1688375" cy="583775"/>
            </a:xfrm>
            <a:custGeom>
              <a:rect b="b" l="l" r="r" t="t"/>
              <a:pathLst>
                <a:path extrusionOk="0" h="23351" w="67535">
                  <a:moveTo>
                    <a:pt x="672" y="2986"/>
                  </a:moveTo>
                  <a:lnTo>
                    <a:pt x="1" y="23350"/>
                  </a:lnTo>
                  <a:lnTo>
                    <a:pt x="67535" y="23350"/>
                  </a:lnTo>
                  <a:lnTo>
                    <a:pt x="34621" y="1572"/>
                  </a:lnTo>
                  <a:lnTo>
                    <a:pt x="19028" y="1"/>
                  </a:lnTo>
                  <a:lnTo>
                    <a:pt x="26104" y="8880"/>
                  </a:lnTo>
                  <a:lnTo>
                    <a:pt x="12062" y="3489"/>
                  </a:lnTo>
                  <a:close/>
                </a:path>
              </a:pathLst>
            </a:custGeom>
            <a:gradFill>
              <a:gsLst>
                <a:gs pos="0">
                  <a:srgbClr val="FFFFFF">
                    <a:alpha val="11372"/>
                  </a:srgbClr>
                </a:gs>
                <a:gs pos="66000">
                  <a:srgbClr val="E354F7">
                    <a:alpha val="16078"/>
                  </a:srgbClr>
                </a:gs>
                <a:gs pos="100000">
                  <a:srgbClr val="10ECFF">
                    <a:alpha val="25490"/>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95"/>
            <p:cNvSpPr/>
            <p:nvPr/>
          </p:nvSpPr>
          <p:spPr>
            <a:xfrm>
              <a:off x="4577275" y="4776800"/>
              <a:ext cx="148850" cy="238475"/>
            </a:xfrm>
            <a:custGeom>
              <a:rect b="b" l="l" r="r" t="t"/>
              <a:pathLst>
                <a:path extrusionOk="0" h="9539" w="5954">
                  <a:moveTo>
                    <a:pt x="5467" y="914"/>
                  </a:moveTo>
                  <a:cubicBezTo>
                    <a:pt x="5506" y="725"/>
                    <a:pt x="5430" y="482"/>
                    <a:pt x="5212" y="435"/>
                  </a:cubicBezTo>
                  <a:cubicBezTo>
                    <a:pt x="4896" y="365"/>
                    <a:pt x="4575" y="333"/>
                    <a:pt x="4260" y="314"/>
                  </a:cubicBezTo>
                  <a:cubicBezTo>
                    <a:pt x="4240" y="287"/>
                    <a:pt x="4228" y="260"/>
                    <a:pt x="4209" y="232"/>
                  </a:cubicBezTo>
                  <a:cubicBezTo>
                    <a:pt x="4046" y="1"/>
                    <a:pt x="3663" y="82"/>
                    <a:pt x="3528" y="295"/>
                  </a:cubicBezTo>
                  <a:cubicBezTo>
                    <a:pt x="2491" y="305"/>
                    <a:pt x="1456" y="432"/>
                    <a:pt x="415" y="318"/>
                  </a:cubicBezTo>
                  <a:cubicBezTo>
                    <a:pt x="202" y="292"/>
                    <a:pt x="1" y="533"/>
                    <a:pt x="63" y="739"/>
                  </a:cubicBezTo>
                  <a:cubicBezTo>
                    <a:pt x="740" y="3003"/>
                    <a:pt x="494" y="5087"/>
                    <a:pt x="182" y="7383"/>
                  </a:cubicBezTo>
                  <a:cubicBezTo>
                    <a:pt x="164" y="7507"/>
                    <a:pt x="262" y="7588"/>
                    <a:pt x="365" y="7602"/>
                  </a:cubicBezTo>
                  <a:cubicBezTo>
                    <a:pt x="383" y="7679"/>
                    <a:pt x="407" y="7754"/>
                    <a:pt x="434" y="7828"/>
                  </a:cubicBezTo>
                  <a:cubicBezTo>
                    <a:pt x="559" y="8146"/>
                    <a:pt x="751" y="8433"/>
                    <a:pt x="1000" y="8666"/>
                  </a:cubicBezTo>
                  <a:cubicBezTo>
                    <a:pt x="1256" y="9116"/>
                    <a:pt x="1644" y="9408"/>
                    <a:pt x="2173" y="9306"/>
                  </a:cubicBezTo>
                  <a:cubicBezTo>
                    <a:pt x="2614" y="9434"/>
                    <a:pt x="3088" y="9494"/>
                    <a:pt x="3549" y="9510"/>
                  </a:cubicBezTo>
                  <a:cubicBezTo>
                    <a:pt x="4465" y="9538"/>
                    <a:pt x="5791" y="9127"/>
                    <a:pt x="5842" y="8020"/>
                  </a:cubicBezTo>
                  <a:cubicBezTo>
                    <a:pt x="5953" y="5620"/>
                    <a:pt x="4946" y="3373"/>
                    <a:pt x="5467" y="914"/>
                  </a:cubicBezTo>
                  <a:close/>
                </a:path>
              </a:pathLst>
            </a:custGeom>
            <a:solidFill>
              <a:srgbClr val="5F2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95"/>
            <p:cNvSpPr/>
            <p:nvPr/>
          </p:nvSpPr>
          <p:spPr>
            <a:xfrm>
              <a:off x="4348150" y="4883800"/>
              <a:ext cx="406550" cy="233550"/>
            </a:xfrm>
            <a:custGeom>
              <a:rect b="b" l="l" r="r" t="t"/>
              <a:pathLst>
                <a:path extrusionOk="0" h="9342" w="16262">
                  <a:moveTo>
                    <a:pt x="15855" y="8144"/>
                  </a:moveTo>
                  <a:cubicBezTo>
                    <a:pt x="16261" y="6895"/>
                    <a:pt x="15195" y="4651"/>
                    <a:pt x="15268" y="3289"/>
                  </a:cubicBezTo>
                  <a:cubicBezTo>
                    <a:pt x="15198" y="3266"/>
                    <a:pt x="15122" y="3255"/>
                    <a:pt x="15050" y="3289"/>
                  </a:cubicBezTo>
                  <a:cubicBezTo>
                    <a:pt x="13599" y="5271"/>
                    <a:pt x="9504" y="5388"/>
                    <a:pt x="9505" y="2336"/>
                  </a:cubicBezTo>
                  <a:cubicBezTo>
                    <a:pt x="9271" y="2085"/>
                    <a:pt x="9006" y="1889"/>
                    <a:pt x="8616" y="1723"/>
                  </a:cubicBezTo>
                  <a:cubicBezTo>
                    <a:pt x="7309" y="1168"/>
                    <a:pt x="5680" y="810"/>
                    <a:pt x="4305" y="432"/>
                  </a:cubicBezTo>
                  <a:cubicBezTo>
                    <a:pt x="2742" y="1"/>
                    <a:pt x="1" y="522"/>
                    <a:pt x="103" y="1966"/>
                  </a:cubicBezTo>
                  <a:cubicBezTo>
                    <a:pt x="83" y="2509"/>
                    <a:pt x="291" y="3130"/>
                    <a:pt x="723" y="3620"/>
                  </a:cubicBezTo>
                  <a:cubicBezTo>
                    <a:pt x="2439" y="5577"/>
                    <a:pt x="4464" y="6672"/>
                    <a:pt x="6947" y="7374"/>
                  </a:cubicBezTo>
                  <a:cubicBezTo>
                    <a:pt x="9126" y="7994"/>
                    <a:pt x="12697" y="9341"/>
                    <a:pt x="14375" y="8971"/>
                  </a:cubicBezTo>
                  <a:cubicBezTo>
                    <a:pt x="14411" y="8964"/>
                    <a:pt x="15822" y="8167"/>
                    <a:pt x="15855" y="8144"/>
                  </a:cubicBezTo>
                  <a:close/>
                </a:path>
              </a:pathLst>
            </a:custGeom>
            <a:solidFill>
              <a:srgbClr val="7F0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5"/>
            <p:cNvSpPr/>
            <p:nvPr/>
          </p:nvSpPr>
          <p:spPr>
            <a:xfrm>
              <a:off x="4349025" y="4892200"/>
              <a:ext cx="59050" cy="102975"/>
            </a:xfrm>
            <a:custGeom>
              <a:rect b="b" l="l" r="r" t="t"/>
              <a:pathLst>
                <a:path extrusionOk="0" h="4119" w="2362">
                  <a:moveTo>
                    <a:pt x="2362" y="1"/>
                  </a:moveTo>
                  <a:lnTo>
                    <a:pt x="2362" y="1"/>
                  </a:lnTo>
                  <a:cubicBezTo>
                    <a:pt x="1132" y="150"/>
                    <a:pt x="1" y="698"/>
                    <a:pt x="68" y="1635"/>
                  </a:cubicBezTo>
                  <a:cubicBezTo>
                    <a:pt x="48" y="2176"/>
                    <a:pt x="256" y="2798"/>
                    <a:pt x="688" y="3287"/>
                  </a:cubicBezTo>
                  <a:cubicBezTo>
                    <a:pt x="951" y="3586"/>
                    <a:pt x="1221" y="3859"/>
                    <a:pt x="1498" y="4119"/>
                  </a:cubicBezTo>
                  <a:cubicBezTo>
                    <a:pt x="1118" y="3447"/>
                    <a:pt x="938" y="2713"/>
                    <a:pt x="961" y="2047"/>
                  </a:cubicBezTo>
                  <a:cubicBezTo>
                    <a:pt x="897" y="1154"/>
                    <a:pt x="1476" y="474"/>
                    <a:pt x="2362" y="1"/>
                  </a:cubicBezTo>
                  <a:close/>
                </a:path>
              </a:pathLst>
            </a:custGeom>
            <a:solidFill>
              <a:srgbClr val="F86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5"/>
            <p:cNvSpPr/>
            <p:nvPr/>
          </p:nvSpPr>
          <p:spPr>
            <a:xfrm>
              <a:off x="5011400" y="4670025"/>
              <a:ext cx="191525" cy="242575"/>
            </a:xfrm>
            <a:custGeom>
              <a:rect b="b" l="l" r="r" t="t"/>
              <a:pathLst>
                <a:path extrusionOk="0" h="9703" w="7661">
                  <a:moveTo>
                    <a:pt x="5399" y="550"/>
                  </a:moveTo>
                  <a:cubicBezTo>
                    <a:pt x="5392" y="354"/>
                    <a:pt x="5261" y="137"/>
                    <a:pt x="5039" y="143"/>
                  </a:cubicBezTo>
                  <a:cubicBezTo>
                    <a:pt x="4713" y="153"/>
                    <a:pt x="4395" y="200"/>
                    <a:pt x="4084" y="252"/>
                  </a:cubicBezTo>
                  <a:cubicBezTo>
                    <a:pt x="4060" y="235"/>
                    <a:pt x="4041" y="203"/>
                    <a:pt x="4018" y="184"/>
                  </a:cubicBezTo>
                  <a:cubicBezTo>
                    <a:pt x="3801" y="1"/>
                    <a:pt x="3447" y="172"/>
                    <a:pt x="3368" y="410"/>
                  </a:cubicBezTo>
                  <a:cubicBezTo>
                    <a:pt x="2368" y="667"/>
                    <a:pt x="1390" y="1034"/>
                    <a:pt x="352" y="1173"/>
                  </a:cubicBezTo>
                  <a:cubicBezTo>
                    <a:pt x="137" y="1196"/>
                    <a:pt x="0" y="1477"/>
                    <a:pt x="111" y="1667"/>
                  </a:cubicBezTo>
                  <a:cubicBezTo>
                    <a:pt x="1303" y="3705"/>
                    <a:pt x="1556" y="5781"/>
                    <a:pt x="1797" y="8092"/>
                  </a:cubicBezTo>
                  <a:cubicBezTo>
                    <a:pt x="1810" y="8215"/>
                    <a:pt x="1922" y="8271"/>
                    <a:pt x="2027" y="8259"/>
                  </a:cubicBezTo>
                  <a:cubicBezTo>
                    <a:pt x="2063" y="8330"/>
                    <a:pt x="2105" y="8398"/>
                    <a:pt x="2151" y="8463"/>
                  </a:cubicBezTo>
                  <a:cubicBezTo>
                    <a:pt x="2344" y="8744"/>
                    <a:pt x="2599" y="8975"/>
                    <a:pt x="2898" y="9140"/>
                  </a:cubicBezTo>
                  <a:cubicBezTo>
                    <a:pt x="3249" y="9515"/>
                    <a:pt x="3698" y="9703"/>
                    <a:pt x="4188" y="9485"/>
                  </a:cubicBezTo>
                  <a:cubicBezTo>
                    <a:pt x="4647" y="9504"/>
                    <a:pt x="5122" y="9450"/>
                    <a:pt x="5571" y="9354"/>
                  </a:cubicBezTo>
                  <a:cubicBezTo>
                    <a:pt x="6469" y="9165"/>
                    <a:pt x="7660" y="8450"/>
                    <a:pt x="7446" y="7362"/>
                  </a:cubicBezTo>
                  <a:cubicBezTo>
                    <a:pt x="6986" y="5005"/>
                    <a:pt x="5478" y="3061"/>
                    <a:pt x="5399" y="550"/>
                  </a:cubicBezTo>
                  <a:close/>
                </a:path>
              </a:pathLst>
            </a:custGeom>
            <a:solidFill>
              <a:srgbClr val="5F2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5"/>
            <p:cNvSpPr/>
            <p:nvPr/>
          </p:nvSpPr>
          <p:spPr>
            <a:xfrm>
              <a:off x="4803250" y="4834850"/>
              <a:ext cx="309325" cy="161375"/>
            </a:xfrm>
            <a:custGeom>
              <a:rect b="b" l="l" r="r" t="t"/>
              <a:pathLst>
                <a:path extrusionOk="0" h="6455" w="12373">
                  <a:moveTo>
                    <a:pt x="3371" y="0"/>
                  </a:moveTo>
                  <a:cubicBezTo>
                    <a:pt x="1825" y="0"/>
                    <a:pt x="1" y="261"/>
                    <a:pt x="248" y="2500"/>
                  </a:cubicBezTo>
                  <a:cubicBezTo>
                    <a:pt x="363" y="3034"/>
                    <a:pt x="2178" y="3991"/>
                    <a:pt x="2768" y="4264"/>
                  </a:cubicBezTo>
                  <a:cubicBezTo>
                    <a:pt x="5628" y="5586"/>
                    <a:pt x="9293" y="6455"/>
                    <a:pt x="11916" y="6455"/>
                  </a:cubicBezTo>
                  <a:cubicBezTo>
                    <a:pt x="12072" y="6455"/>
                    <a:pt x="12224" y="6452"/>
                    <a:pt x="12372" y="6445"/>
                  </a:cubicBezTo>
                  <a:cubicBezTo>
                    <a:pt x="9788" y="6357"/>
                    <a:pt x="6367" y="5513"/>
                    <a:pt x="3662" y="4264"/>
                  </a:cubicBezTo>
                  <a:cubicBezTo>
                    <a:pt x="3072" y="3992"/>
                    <a:pt x="1254" y="3036"/>
                    <a:pt x="1142" y="2500"/>
                  </a:cubicBezTo>
                  <a:cubicBezTo>
                    <a:pt x="916" y="454"/>
                    <a:pt x="2422" y="59"/>
                    <a:pt x="3863" y="7"/>
                  </a:cubicBezTo>
                  <a:cubicBezTo>
                    <a:pt x="3705" y="3"/>
                    <a:pt x="3540" y="0"/>
                    <a:pt x="3371" y="0"/>
                  </a:cubicBezTo>
                  <a:close/>
                </a:path>
              </a:pathLst>
            </a:custGeom>
            <a:solidFill>
              <a:srgbClr val="F860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5"/>
            <p:cNvSpPr/>
            <p:nvPr/>
          </p:nvSpPr>
          <p:spPr>
            <a:xfrm>
              <a:off x="4820250" y="4830700"/>
              <a:ext cx="399400" cy="175175"/>
            </a:xfrm>
            <a:custGeom>
              <a:rect b="b" l="l" r="r" t="t"/>
              <a:pathLst>
                <a:path extrusionOk="0" h="7007" w="15976">
                  <a:moveTo>
                    <a:pt x="15875" y="4257"/>
                  </a:moveTo>
                  <a:cubicBezTo>
                    <a:pt x="15975" y="2948"/>
                    <a:pt x="15578" y="1706"/>
                    <a:pt x="15328" y="361"/>
                  </a:cubicBezTo>
                  <a:cubicBezTo>
                    <a:pt x="15258" y="356"/>
                    <a:pt x="15178" y="364"/>
                    <a:pt x="15115" y="415"/>
                  </a:cubicBezTo>
                  <a:cubicBezTo>
                    <a:pt x="14172" y="2689"/>
                    <a:pt x="10093" y="3156"/>
                    <a:pt x="9370" y="190"/>
                  </a:cubicBezTo>
                  <a:cubicBezTo>
                    <a:pt x="9086" y="1"/>
                    <a:pt x="8912" y="493"/>
                    <a:pt x="8497" y="421"/>
                  </a:cubicBezTo>
                  <a:cubicBezTo>
                    <a:pt x="7092" y="197"/>
                    <a:pt x="5427" y="236"/>
                    <a:pt x="4001" y="195"/>
                  </a:cubicBezTo>
                  <a:cubicBezTo>
                    <a:pt x="2380" y="150"/>
                    <a:pt x="1" y="147"/>
                    <a:pt x="282" y="2684"/>
                  </a:cubicBezTo>
                  <a:cubicBezTo>
                    <a:pt x="393" y="3219"/>
                    <a:pt x="2209" y="4174"/>
                    <a:pt x="2799" y="4448"/>
                  </a:cubicBezTo>
                  <a:cubicBezTo>
                    <a:pt x="6294" y="6063"/>
                    <a:pt x="10992" y="7006"/>
                    <a:pt x="13522" y="6508"/>
                  </a:cubicBezTo>
                  <a:cubicBezTo>
                    <a:pt x="15059" y="6205"/>
                    <a:pt x="15890" y="5119"/>
                    <a:pt x="15797" y="4351"/>
                  </a:cubicBezTo>
                  <a:cubicBezTo>
                    <a:pt x="15794" y="4311"/>
                    <a:pt x="15847" y="4292"/>
                    <a:pt x="15875" y="4257"/>
                  </a:cubicBezTo>
                  <a:close/>
                </a:path>
              </a:pathLst>
            </a:custGeom>
            <a:solidFill>
              <a:srgbClr val="7F0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5"/>
            <p:cNvSpPr/>
            <p:nvPr/>
          </p:nvSpPr>
          <p:spPr>
            <a:xfrm>
              <a:off x="4667175" y="2893575"/>
              <a:ext cx="534275" cy="1901300"/>
            </a:xfrm>
            <a:custGeom>
              <a:rect b="b" l="l" r="r" t="t"/>
              <a:pathLst>
                <a:path extrusionOk="0" h="76052" w="21371">
                  <a:moveTo>
                    <a:pt x="14583" y="75764"/>
                  </a:moveTo>
                  <a:cubicBezTo>
                    <a:pt x="16564" y="75975"/>
                    <a:pt x="18542" y="76051"/>
                    <a:pt x="20425" y="75372"/>
                  </a:cubicBezTo>
                  <a:cubicBezTo>
                    <a:pt x="20649" y="75288"/>
                    <a:pt x="20873" y="75203"/>
                    <a:pt x="21096" y="75117"/>
                  </a:cubicBezTo>
                  <a:cubicBezTo>
                    <a:pt x="21057" y="70134"/>
                    <a:pt x="19967" y="65237"/>
                    <a:pt x="19409" y="60279"/>
                  </a:cubicBezTo>
                  <a:cubicBezTo>
                    <a:pt x="18597" y="53058"/>
                    <a:pt x="16070" y="45480"/>
                    <a:pt x="16809" y="38236"/>
                  </a:cubicBezTo>
                  <a:cubicBezTo>
                    <a:pt x="17480" y="31626"/>
                    <a:pt x="20120" y="25379"/>
                    <a:pt x="20762" y="18723"/>
                  </a:cubicBezTo>
                  <a:cubicBezTo>
                    <a:pt x="21370" y="12383"/>
                    <a:pt x="19545" y="7182"/>
                    <a:pt x="18671" y="1043"/>
                  </a:cubicBezTo>
                  <a:cubicBezTo>
                    <a:pt x="18556" y="216"/>
                    <a:pt x="17625" y="0"/>
                    <a:pt x="16971" y="259"/>
                  </a:cubicBezTo>
                  <a:cubicBezTo>
                    <a:pt x="13717" y="1547"/>
                    <a:pt x="2712" y="1062"/>
                    <a:pt x="2830" y="6188"/>
                  </a:cubicBezTo>
                  <a:cubicBezTo>
                    <a:pt x="1800" y="20435"/>
                    <a:pt x="0" y="35098"/>
                    <a:pt x="4660" y="48883"/>
                  </a:cubicBezTo>
                  <a:cubicBezTo>
                    <a:pt x="6987" y="55766"/>
                    <a:pt x="8528" y="62889"/>
                    <a:pt x="11186" y="69653"/>
                  </a:cubicBezTo>
                  <a:cubicBezTo>
                    <a:pt x="12252" y="72356"/>
                    <a:pt x="13170" y="74306"/>
                    <a:pt x="14583" y="75764"/>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5"/>
            <p:cNvSpPr/>
            <p:nvPr/>
          </p:nvSpPr>
          <p:spPr>
            <a:xfrm>
              <a:off x="4667200" y="2900100"/>
              <a:ext cx="451275" cy="1893900"/>
            </a:xfrm>
            <a:custGeom>
              <a:rect b="b" l="l" r="r" t="t"/>
              <a:pathLst>
                <a:path extrusionOk="0" h="75756" w="18051">
                  <a:moveTo>
                    <a:pt x="17524" y="0"/>
                  </a:moveTo>
                  <a:cubicBezTo>
                    <a:pt x="17335" y="0"/>
                    <a:pt x="17145" y="36"/>
                    <a:pt x="16973" y="105"/>
                  </a:cubicBezTo>
                  <a:cubicBezTo>
                    <a:pt x="13719" y="1390"/>
                    <a:pt x="2713" y="907"/>
                    <a:pt x="2830" y="6028"/>
                  </a:cubicBezTo>
                  <a:cubicBezTo>
                    <a:pt x="1802" y="20277"/>
                    <a:pt x="0" y="34943"/>
                    <a:pt x="4661" y="48727"/>
                  </a:cubicBezTo>
                  <a:cubicBezTo>
                    <a:pt x="6988" y="55611"/>
                    <a:pt x="8529" y="62732"/>
                    <a:pt x="11188" y="69498"/>
                  </a:cubicBezTo>
                  <a:cubicBezTo>
                    <a:pt x="12251" y="72200"/>
                    <a:pt x="13169" y="74149"/>
                    <a:pt x="14582" y="75608"/>
                  </a:cubicBezTo>
                  <a:cubicBezTo>
                    <a:pt x="15382" y="75694"/>
                    <a:pt x="16181" y="75756"/>
                    <a:pt x="16974" y="75756"/>
                  </a:cubicBezTo>
                  <a:cubicBezTo>
                    <a:pt x="17167" y="75756"/>
                    <a:pt x="17359" y="75752"/>
                    <a:pt x="17551" y="75744"/>
                  </a:cubicBezTo>
                  <a:cubicBezTo>
                    <a:pt x="16920" y="75726"/>
                    <a:pt x="16287" y="75676"/>
                    <a:pt x="15654" y="75608"/>
                  </a:cubicBezTo>
                  <a:cubicBezTo>
                    <a:pt x="14240" y="74149"/>
                    <a:pt x="13321" y="72200"/>
                    <a:pt x="12258" y="69498"/>
                  </a:cubicBezTo>
                  <a:cubicBezTo>
                    <a:pt x="9599" y="62732"/>
                    <a:pt x="8059" y="55611"/>
                    <a:pt x="5732" y="48727"/>
                  </a:cubicBezTo>
                  <a:cubicBezTo>
                    <a:pt x="1072" y="34943"/>
                    <a:pt x="2872" y="20277"/>
                    <a:pt x="3903" y="6028"/>
                  </a:cubicBezTo>
                  <a:cubicBezTo>
                    <a:pt x="3784" y="907"/>
                    <a:pt x="14790" y="1390"/>
                    <a:pt x="18043" y="105"/>
                  </a:cubicBezTo>
                  <a:cubicBezTo>
                    <a:pt x="18046" y="104"/>
                    <a:pt x="18048" y="102"/>
                    <a:pt x="18051" y="101"/>
                  </a:cubicBezTo>
                  <a:cubicBezTo>
                    <a:pt x="17887" y="33"/>
                    <a:pt x="17706" y="0"/>
                    <a:pt x="175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5"/>
            <p:cNvSpPr/>
            <p:nvPr/>
          </p:nvSpPr>
          <p:spPr>
            <a:xfrm>
              <a:off x="4416325" y="2921575"/>
              <a:ext cx="593325" cy="2001075"/>
            </a:xfrm>
            <a:custGeom>
              <a:rect b="b" l="l" r="r" t="t"/>
              <a:pathLst>
                <a:path extrusionOk="0" h="80043" w="23733">
                  <a:moveTo>
                    <a:pt x="22490" y="993"/>
                  </a:moveTo>
                  <a:cubicBezTo>
                    <a:pt x="22396" y="512"/>
                    <a:pt x="21884" y="6"/>
                    <a:pt x="21364" y="49"/>
                  </a:cubicBezTo>
                  <a:cubicBezTo>
                    <a:pt x="18010" y="317"/>
                    <a:pt x="14607" y="89"/>
                    <a:pt x="11245" y="183"/>
                  </a:cubicBezTo>
                  <a:cubicBezTo>
                    <a:pt x="9727" y="228"/>
                    <a:pt x="6878" y="1"/>
                    <a:pt x="5579" y="1238"/>
                  </a:cubicBezTo>
                  <a:cubicBezTo>
                    <a:pt x="4607" y="5725"/>
                    <a:pt x="3780" y="10239"/>
                    <a:pt x="3048" y="14775"/>
                  </a:cubicBezTo>
                  <a:cubicBezTo>
                    <a:pt x="3026" y="14983"/>
                    <a:pt x="3001" y="15196"/>
                    <a:pt x="2978" y="15406"/>
                  </a:cubicBezTo>
                  <a:cubicBezTo>
                    <a:pt x="2643" y="18146"/>
                    <a:pt x="2217" y="20871"/>
                    <a:pt x="1755" y="23591"/>
                  </a:cubicBezTo>
                  <a:cubicBezTo>
                    <a:pt x="1449" y="25905"/>
                    <a:pt x="1163" y="28223"/>
                    <a:pt x="894" y="30547"/>
                  </a:cubicBezTo>
                  <a:cubicBezTo>
                    <a:pt x="567" y="36268"/>
                    <a:pt x="123" y="41975"/>
                    <a:pt x="79" y="47704"/>
                  </a:cubicBezTo>
                  <a:cubicBezTo>
                    <a:pt x="0" y="56353"/>
                    <a:pt x="1673" y="64726"/>
                    <a:pt x="4279" y="72941"/>
                  </a:cubicBezTo>
                  <a:cubicBezTo>
                    <a:pt x="4849" y="74739"/>
                    <a:pt x="5335" y="77596"/>
                    <a:pt x="6466" y="79463"/>
                  </a:cubicBezTo>
                  <a:cubicBezTo>
                    <a:pt x="9062" y="80042"/>
                    <a:pt x="11607" y="79719"/>
                    <a:pt x="14091" y="78934"/>
                  </a:cubicBezTo>
                  <a:cubicBezTo>
                    <a:pt x="14619" y="72545"/>
                    <a:pt x="14518" y="66157"/>
                    <a:pt x="14181" y="59747"/>
                  </a:cubicBezTo>
                  <a:cubicBezTo>
                    <a:pt x="13779" y="52083"/>
                    <a:pt x="12550" y="44714"/>
                    <a:pt x="14578" y="37181"/>
                  </a:cubicBezTo>
                  <a:cubicBezTo>
                    <a:pt x="16227" y="31059"/>
                    <a:pt x="19180" y="25344"/>
                    <a:pt x="21293" y="19378"/>
                  </a:cubicBezTo>
                  <a:cubicBezTo>
                    <a:pt x="23420" y="13377"/>
                    <a:pt x="23733" y="7215"/>
                    <a:pt x="22490" y="993"/>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5"/>
            <p:cNvSpPr/>
            <p:nvPr/>
          </p:nvSpPr>
          <p:spPr>
            <a:xfrm>
              <a:off x="4399525" y="2928925"/>
              <a:ext cx="246375" cy="1980450"/>
            </a:xfrm>
            <a:custGeom>
              <a:rect b="b" l="l" r="r" t="t"/>
              <a:pathLst>
                <a:path extrusionOk="0" h="79218" w="9855">
                  <a:moveTo>
                    <a:pt x="7662" y="1"/>
                  </a:moveTo>
                  <a:lnTo>
                    <a:pt x="7662" y="1"/>
                  </a:lnTo>
                  <a:cubicBezTo>
                    <a:pt x="6845" y="141"/>
                    <a:pt x="6090" y="399"/>
                    <a:pt x="5578" y="888"/>
                  </a:cubicBezTo>
                  <a:cubicBezTo>
                    <a:pt x="4607" y="5373"/>
                    <a:pt x="3779" y="9886"/>
                    <a:pt x="3049" y="14423"/>
                  </a:cubicBezTo>
                  <a:cubicBezTo>
                    <a:pt x="3024" y="14631"/>
                    <a:pt x="2999" y="14845"/>
                    <a:pt x="2977" y="15054"/>
                  </a:cubicBezTo>
                  <a:cubicBezTo>
                    <a:pt x="2642" y="17794"/>
                    <a:pt x="2217" y="20518"/>
                    <a:pt x="1755" y="23240"/>
                  </a:cubicBezTo>
                  <a:cubicBezTo>
                    <a:pt x="1451" y="25553"/>
                    <a:pt x="1163" y="27872"/>
                    <a:pt x="894" y="30197"/>
                  </a:cubicBezTo>
                  <a:cubicBezTo>
                    <a:pt x="566" y="35915"/>
                    <a:pt x="122" y="41625"/>
                    <a:pt x="76" y="47351"/>
                  </a:cubicBezTo>
                  <a:cubicBezTo>
                    <a:pt x="1" y="56001"/>
                    <a:pt x="1670" y="64375"/>
                    <a:pt x="4278" y="72592"/>
                  </a:cubicBezTo>
                  <a:cubicBezTo>
                    <a:pt x="4849" y="74389"/>
                    <a:pt x="5016" y="76663"/>
                    <a:pt x="6149" y="78532"/>
                  </a:cubicBezTo>
                  <a:cubicBezTo>
                    <a:pt x="6344" y="78572"/>
                    <a:pt x="6849" y="79182"/>
                    <a:pt x="7040" y="79218"/>
                  </a:cubicBezTo>
                  <a:cubicBezTo>
                    <a:pt x="6746" y="78000"/>
                    <a:pt x="6507" y="76807"/>
                    <a:pt x="6246" y="75874"/>
                  </a:cubicBezTo>
                  <a:cubicBezTo>
                    <a:pt x="3726" y="66789"/>
                    <a:pt x="2141" y="57543"/>
                    <a:pt x="2307" y="48008"/>
                  </a:cubicBezTo>
                  <a:cubicBezTo>
                    <a:pt x="2339" y="46043"/>
                    <a:pt x="1885" y="39515"/>
                    <a:pt x="2665" y="26757"/>
                  </a:cubicBezTo>
                  <a:cubicBezTo>
                    <a:pt x="2957" y="24200"/>
                    <a:pt x="3503" y="20936"/>
                    <a:pt x="3868" y="17920"/>
                  </a:cubicBezTo>
                  <a:cubicBezTo>
                    <a:pt x="3893" y="17687"/>
                    <a:pt x="9854" y="772"/>
                    <a:pt x="76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5"/>
            <p:cNvSpPr/>
            <p:nvPr/>
          </p:nvSpPr>
          <p:spPr>
            <a:xfrm>
              <a:off x="4011250" y="1071500"/>
              <a:ext cx="589200" cy="1163800"/>
            </a:xfrm>
            <a:custGeom>
              <a:rect b="b" l="l" r="r" t="t"/>
              <a:pathLst>
                <a:path extrusionOk="0" h="46552" w="23568">
                  <a:moveTo>
                    <a:pt x="20465" y="38458"/>
                  </a:moveTo>
                  <a:cubicBezTo>
                    <a:pt x="18509" y="36704"/>
                    <a:pt x="16638" y="35221"/>
                    <a:pt x="14953" y="33147"/>
                  </a:cubicBezTo>
                  <a:cubicBezTo>
                    <a:pt x="14861" y="33034"/>
                    <a:pt x="14777" y="32911"/>
                    <a:pt x="14688" y="32796"/>
                  </a:cubicBezTo>
                  <a:cubicBezTo>
                    <a:pt x="13163" y="30464"/>
                    <a:pt x="11719" y="28075"/>
                    <a:pt x="10568" y="25453"/>
                  </a:cubicBezTo>
                  <a:cubicBezTo>
                    <a:pt x="8494" y="20740"/>
                    <a:pt x="4395" y="8724"/>
                    <a:pt x="4731" y="5693"/>
                  </a:cubicBezTo>
                  <a:cubicBezTo>
                    <a:pt x="4689" y="4655"/>
                    <a:pt x="4950" y="3790"/>
                    <a:pt x="5046" y="2669"/>
                  </a:cubicBezTo>
                  <a:cubicBezTo>
                    <a:pt x="5131" y="1708"/>
                    <a:pt x="5069" y="0"/>
                    <a:pt x="4425" y="580"/>
                  </a:cubicBezTo>
                  <a:cubicBezTo>
                    <a:pt x="4074" y="896"/>
                    <a:pt x="3678" y="3436"/>
                    <a:pt x="3056" y="4159"/>
                  </a:cubicBezTo>
                  <a:cubicBezTo>
                    <a:pt x="2625" y="4659"/>
                    <a:pt x="2582" y="4627"/>
                    <a:pt x="1926" y="4753"/>
                  </a:cubicBezTo>
                  <a:cubicBezTo>
                    <a:pt x="1439" y="4847"/>
                    <a:pt x="949" y="5052"/>
                    <a:pt x="623" y="5250"/>
                  </a:cubicBezTo>
                  <a:cubicBezTo>
                    <a:pt x="571" y="5357"/>
                    <a:pt x="216" y="6185"/>
                    <a:pt x="212" y="6313"/>
                  </a:cubicBezTo>
                  <a:cubicBezTo>
                    <a:pt x="153" y="8170"/>
                    <a:pt x="0" y="8694"/>
                    <a:pt x="1416" y="10014"/>
                  </a:cubicBezTo>
                  <a:cubicBezTo>
                    <a:pt x="2310" y="10848"/>
                    <a:pt x="2166" y="10218"/>
                    <a:pt x="2510" y="12646"/>
                  </a:cubicBezTo>
                  <a:cubicBezTo>
                    <a:pt x="3223" y="17693"/>
                    <a:pt x="4189" y="28180"/>
                    <a:pt x="6927" y="32552"/>
                  </a:cubicBezTo>
                  <a:cubicBezTo>
                    <a:pt x="8389" y="34884"/>
                    <a:pt x="11941" y="40487"/>
                    <a:pt x="14275" y="42431"/>
                  </a:cubicBezTo>
                  <a:cubicBezTo>
                    <a:pt x="14868" y="43125"/>
                    <a:pt x="15197" y="43271"/>
                    <a:pt x="15854" y="43819"/>
                  </a:cubicBezTo>
                  <a:cubicBezTo>
                    <a:pt x="16668" y="44865"/>
                    <a:pt x="17485" y="45063"/>
                    <a:pt x="18416" y="46036"/>
                  </a:cubicBezTo>
                  <a:cubicBezTo>
                    <a:pt x="18913" y="46552"/>
                    <a:pt x="19899" y="46528"/>
                    <a:pt x="20259" y="45848"/>
                  </a:cubicBezTo>
                  <a:cubicBezTo>
                    <a:pt x="21957" y="42635"/>
                    <a:pt x="23568" y="41242"/>
                    <a:pt x="20465" y="3845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5"/>
            <p:cNvSpPr/>
            <p:nvPr/>
          </p:nvSpPr>
          <p:spPr>
            <a:xfrm>
              <a:off x="4011200" y="1083100"/>
              <a:ext cx="494600" cy="1148200"/>
            </a:xfrm>
            <a:custGeom>
              <a:rect b="b" l="l" r="r" t="t"/>
              <a:pathLst>
                <a:path extrusionOk="0" h="45928" w="19784">
                  <a:moveTo>
                    <a:pt x="4663" y="1"/>
                  </a:moveTo>
                  <a:cubicBezTo>
                    <a:pt x="4595" y="1"/>
                    <a:pt x="4517" y="37"/>
                    <a:pt x="4427" y="118"/>
                  </a:cubicBezTo>
                  <a:cubicBezTo>
                    <a:pt x="4076" y="434"/>
                    <a:pt x="3680" y="2974"/>
                    <a:pt x="3057" y="3696"/>
                  </a:cubicBezTo>
                  <a:cubicBezTo>
                    <a:pt x="2627" y="4198"/>
                    <a:pt x="2584" y="4165"/>
                    <a:pt x="1927" y="4292"/>
                  </a:cubicBezTo>
                  <a:cubicBezTo>
                    <a:pt x="1441" y="4386"/>
                    <a:pt x="949" y="4590"/>
                    <a:pt x="624" y="4788"/>
                  </a:cubicBezTo>
                  <a:cubicBezTo>
                    <a:pt x="572" y="4895"/>
                    <a:pt x="218" y="5722"/>
                    <a:pt x="214" y="5852"/>
                  </a:cubicBezTo>
                  <a:cubicBezTo>
                    <a:pt x="155" y="7708"/>
                    <a:pt x="1" y="8232"/>
                    <a:pt x="1418" y="9553"/>
                  </a:cubicBezTo>
                  <a:cubicBezTo>
                    <a:pt x="2312" y="10385"/>
                    <a:pt x="2168" y="9757"/>
                    <a:pt x="2511" y="12184"/>
                  </a:cubicBezTo>
                  <a:cubicBezTo>
                    <a:pt x="3225" y="17231"/>
                    <a:pt x="4189" y="27717"/>
                    <a:pt x="6929" y="32090"/>
                  </a:cubicBezTo>
                  <a:cubicBezTo>
                    <a:pt x="8390" y="34422"/>
                    <a:pt x="11942" y="40024"/>
                    <a:pt x="14277" y="41970"/>
                  </a:cubicBezTo>
                  <a:cubicBezTo>
                    <a:pt x="14869" y="42665"/>
                    <a:pt x="15199" y="42811"/>
                    <a:pt x="15856" y="43357"/>
                  </a:cubicBezTo>
                  <a:cubicBezTo>
                    <a:pt x="16669" y="44404"/>
                    <a:pt x="17486" y="44602"/>
                    <a:pt x="18418" y="45574"/>
                  </a:cubicBezTo>
                  <a:cubicBezTo>
                    <a:pt x="18643" y="45807"/>
                    <a:pt x="18965" y="45928"/>
                    <a:pt x="19286" y="45928"/>
                  </a:cubicBezTo>
                  <a:cubicBezTo>
                    <a:pt x="19457" y="45928"/>
                    <a:pt x="19629" y="45893"/>
                    <a:pt x="19784" y="45823"/>
                  </a:cubicBezTo>
                  <a:cubicBezTo>
                    <a:pt x="19645" y="45761"/>
                    <a:pt x="19516" y="45683"/>
                    <a:pt x="19411" y="45574"/>
                  </a:cubicBezTo>
                  <a:cubicBezTo>
                    <a:pt x="18480" y="44602"/>
                    <a:pt x="17663" y="44404"/>
                    <a:pt x="16848" y="43357"/>
                  </a:cubicBezTo>
                  <a:cubicBezTo>
                    <a:pt x="16193" y="42811"/>
                    <a:pt x="15862" y="42666"/>
                    <a:pt x="15270" y="41970"/>
                  </a:cubicBezTo>
                  <a:cubicBezTo>
                    <a:pt x="12934" y="40024"/>
                    <a:pt x="9383" y="34422"/>
                    <a:pt x="7922" y="32090"/>
                  </a:cubicBezTo>
                  <a:cubicBezTo>
                    <a:pt x="5182" y="27719"/>
                    <a:pt x="4219" y="17231"/>
                    <a:pt x="3504" y="12184"/>
                  </a:cubicBezTo>
                  <a:cubicBezTo>
                    <a:pt x="3163" y="9757"/>
                    <a:pt x="3304" y="10385"/>
                    <a:pt x="2413" y="9553"/>
                  </a:cubicBezTo>
                  <a:cubicBezTo>
                    <a:pt x="994" y="8232"/>
                    <a:pt x="1148" y="7708"/>
                    <a:pt x="1207" y="5852"/>
                  </a:cubicBezTo>
                  <a:cubicBezTo>
                    <a:pt x="1212" y="5722"/>
                    <a:pt x="1565" y="4895"/>
                    <a:pt x="1617" y="4788"/>
                  </a:cubicBezTo>
                  <a:cubicBezTo>
                    <a:pt x="1944" y="4590"/>
                    <a:pt x="2434" y="4386"/>
                    <a:pt x="2918" y="4292"/>
                  </a:cubicBezTo>
                  <a:cubicBezTo>
                    <a:pt x="3577" y="4164"/>
                    <a:pt x="3620" y="4198"/>
                    <a:pt x="4051" y="3696"/>
                  </a:cubicBezTo>
                  <a:cubicBezTo>
                    <a:pt x="4472" y="3209"/>
                    <a:pt x="4789" y="1889"/>
                    <a:pt x="5060" y="988"/>
                  </a:cubicBezTo>
                  <a:cubicBezTo>
                    <a:pt x="5017" y="449"/>
                    <a:pt x="4903" y="1"/>
                    <a:pt x="4663" y="1"/>
                  </a:cubicBezTo>
                  <a:close/>
                </a:path>
              </a:pathLst>
            </a:custGeom>
            <a:solidFill>
              <a:srgbClr val="2611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5"/>
            <p:cNvSpPr/>
            <p:nvPr/>
          </p:nvSpPr>
          <p:spPr>
            <a:xfrm>
              <a:off x="4590125" y="1470550"/>
              <a:ext cx="364650" cy="597725"/>
            </a:xfrm>
            <a:custGeom>
              <a:rect b="b" l="l" r="r" t="t"/>
              <a:pathLst>
                <a:path extrusionOk="0" h="23909" w="14586">
                  <a:moveTo>
                    <a:pt x="11610" y="14112"/>
                  </a:moveTo>
                  <a:cubicBezTo>
                    <a:pt x="12940" y="11058"/>
                    <a:pt x="14586" y="7472"/>
                    <a:pt x="14191" y="4808"/>
                  </a:cubicBezTo>
                  <a:cubicBezTo>
                    <a:pt x="14203" y="4570"/>
                    <a:pt x="14208" y="4328"/>
                    <a:pt x="14181" y="4075"/>
                  </a:cubicBezTo>
                  <a:cubicBezTo>
                    <a:pt x="13995" y="1923"/>
                    <a:pt x="12003" y="318"/>
                    <a:pt x="10063" y="320"/>
                  </a:cubicBezTo>
                  <a:cubicBezTo>
                    <a:pt x="9041" y="1"/>
                    <a:pt x="7942" y="215"/>
                    <a:pt x="6874" y="738"/>
                  </a:cubicBezTo>
                  <a:cubicBezTo>
                    <a:pt x="6710" y="925"/>
                    <a:pt x="4498" y="675"/>
                    <a:pt x="4322" y="854"/>
                  </a:cubicBezTo>
                  <a:cubicBezTo>
                    <a:pt x="3124" y="2972"/>
                    <a:pt x="2532" y="4021"/>
                    <a:pt x="1246" y="6097"/>
                  </a:cubicBezTo>
                  <a:cubicBezTo>
                    <a:pt x="519" y="7400"/>
                    <a:pt x="0" y="10083"/>
                    <a:pt x="55" y="11130"/>
                  </a:cubicBezTo>
                  <a:cubicBezTo>
                    <a:pt x="82" y="11633"/>
                    <a:pt x="593" y="12644"/>
                    <a:pt x="898" y="13015"/>
                  </a:cubicBezTo>
                  <a:cubicBezTo>
                    <a:pt x="1819" y="14139"/>
                    <a:pt x="2441" y="14357"/>
                    <a:pt x="3883" y="14142"/>
                  </a:cubicBezTo>
                  <a:cubicBezTo>
                    <a:pt x="4323" y="14076"/>
                    <a:pt x="3610" y="20862"/>
                    <a:pt x="3916" y="21751"/>
                  </a:cubicBezTo>
                  <a:cubicBezTo>
                    <a:pt x="4656" y="23909"/>
                    <a:pt x="8939" y="23093"/>
                    <a:pt x="10673" y="22772"/>
                  </a:cubicBezTo>
                  <a:cubicBezTo>
                    <a:pt x="10789" y="22751"/>
                    <a:pt x="10901" y="22709"/>
                    <a:pt x="11006" y="22650"/>
                  </a:cubicBezTo>
                  <a:cubicBezTo>
                    <a:pt x="11096" y="22650"/>
                    <a:pt x="11182" y="22661"/>
                    <a:pt x="11276" y="22654"/>
                  </a:cubicBezTo>
                  <a:cubicBezTo>
                    <a:pt x="11921" y="22631"/>
                    <a:pt x="12597" y="22053"/>
                    <a:pt x="12375" y="21337"/>
                  </a:cubicBezTo>
                  <a:cubicBezTo>
                    <a:pt x="11697" y="19140"/>
                    <a:pt x="11543" y="16536"/>
                    <a:pt x="11610" y="14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95"/>
            <p:cNvSpPr/>
            <p:nvPr/>
          </p:nvSpPr>
          <p:spPr>
            <a:xfrm>
              <a:off x="4589750" y="1490150"/>
              <a:ext cx="308200" cy="560225"/>
            </a:xfrm>
            <a:custGeom>
              <a:rect b="b" l="l" r="r" t="t"/>
              <a:pathLst>
                <a:path extrusionOk="0" h="22409" w="12328">
                  <a:moveTo>
                    <a:pt x="4939" y="1"/>
                  </a:moveTo>
                  <a:cubicBezTo>
                    <a:pt x="4622" y="1"/>
                    <a:pt x="4379" y="15"/>
                    <a:pt x="4324" y="70"/>
                  </a:cubicBezTo>
                  <a:cubicBezTo>
                    <a:pt x="3126" y="2188"/>
                    <a:pt x="2535" y="3236"/>
                    <a:pt x="1247" y="5312"/>
                  </a:cubicBezTo>
                  <a:cubicBezTo>
                    <a:pt x="521" y="6616"/>
                    <a:pt x="1" y="9299"/>
                    <a:pt x="56" y="10346"/>
                  </a:cubicBezTo>
                  <a:cubicBezTo>
                    <a:pt x="82" y="10849"/>
                    <a:pt x="594" y="11860"/>
                    <a:pt x="900" y="12231"/>
                  </a:cubicBezTo>
                  <a:cubicBezTo>
                    <a:pt x="1616" y="13106"/>
                    <a:pt x="2152" y="13432"/>
                    <a:pt x="3035" y="13432"/>
                  </a:cubicBezTo>
                  <a:cubicBezTo>
                    <a:pt x="3286" y="13432"/>
                    <a:pt x="3565" y="13406"/>
                    <a:pt x="3884" y="13358"/>
                  </a:cubicBezTo>
                  <a:cubicBezTo>
                    <a:pt x="3886" y="13358"/>
                    <a:pt x="3888" y="13358"/>
                    <a:pt x="3890" y="13358"/>
                  </a:cubicBezTo>
                  <a:cubicBezTo>
                    <a:pt x="4316" y="13358"/>
                    <a:pt x="3612" y="20082"/>
                    <a:pt x="3916" y="20967"/>
                  </a:cubicBezTo>
                  <a:cubicBezTo>
                    <a:pt x="4302" y="22092"/>
                    <a:pt x="5651" y="22409"/>
                    <a:pt x="7100" y="22409"/>
                  </a:cubicBezTo>
                  <a:cubicBezTo>
                    <a:pt x="8430" y="22409"/>
                    <a:pt x="9844" y="22142"/>
                    <a:pt x="10673" y="21988"/>
                  </a:cubicBezTo>
                  <a:cubicBezTo>
                    <a:pt x="10791" y="21966"/>
                    <a:pt x="10903" y="21925"/>
                    <a:pt x="11007" y="21866"/>
                  </a:cubicBezTo>
                  <a:cubicBezTo>
                    <a:pt x="11077" y="21866"/>
                    <a:pt x="11145" y="21872"/>
                    <a:pt x="11216" y="21872"/>
                  </a:cubicBezTo>
                  <a:cubicBezTo>
                    <a:pt x="11236" y="21872"/>
                    <a:pt x="11256" y="21871"/>
                    <a:pt x="11277" y="21870"/>
                  </a:cubicBezTo>
                  <a:cubicBezTo>
                    <a:pt x="11708" y="21855"/>
                    <a:pt x="12147" y="21587"/>
                    <a:pt x="12327" y="21200"/>
                  </a:cubicBezTo>
                  <a:lnTo>
                    <a:pt x="12327" y="21200"/>
                  </a:lnTo>
                  <a:cubicBezTo>
                    <a:pt x="12308" y="21203"/>
                    <a:pt x="12290" y="21209"/>
                    <a:pt x="12270" y="21209"/>
                  </a:cubicBezTo>
                  <a:cubicBezTo>
                    <a:pt x="12249" y="21210"/>
                    <a:pt x="12229" y="21211"/>
                    <a:pt x="12208" y="21211"/>
                  </a:cubicBezTo>
                  <a:cubicBezTo>
                    <a:pt x="12137" y="21211"/>
                    <a:pt x="12070" y="21205"/>
                    <a:pt x="12000" y="21205"/>
                  </a:cubicBezTo>
                  <a:cubicBezTo>
                    <a:pt x="11895" y="21264"/>
                    <a:pt x="11783" y="21306"/>
                    <a:pt x="11665" y="21327"/>
                  </a:cubicBezTo>
                  <a:cubicBezTo>
                    <a:pt x="10836" y="21481"/>
                    <a:pt x="9421" y="21748"/>
                    <a:pt x="8091" y="21748"/>
                  </a:cubicBezTo>
                  <a:cubicBezTo>
                    <a:pt x="6643" y="21748"/>
                    <a:pt x="5295" y="21431"/>
                    <a:pt x="4909" y="20306"/>
                  </a:cubicBezTo>
                  <a:cubicBezTo>
                    <a:pt x="4604" y="19421"/>
                    <a:pt x="5309" y="12696"/>
                    <a:pt x="4883" y="12696"/>
                  </a:cubicBezTo>
                  <a:cubicBezTo>
                    <a:pt x="4881" y="12696"/>
                    <a:pt x="4879" y="12696"/>
                    <a:pt x="4877" y="12696"/>
                  </a:cubicBezTo>
                  <a:cubicBezTo>
                    <a:pt x="4557" y="12744"/>
                    <a:pt x="4277" y="12770"/>
                    <a:pt x="4026" y="12770"/>
                  </a:cubicBezTo>
                  <a:cubicBezTo>
                    <a:pt x="3144" y="12770"/>
                    <a:pt x="2608" y="12444"/>
                    <a:pt x="1893" y="11569"/>
                  </a:cubicBezTo>
                  <a:cubicBezTo>
                    <a:pt x="1587" y="11198"/>
                    <a:pt x="1076" y="10188"/>
                    <a:pt x="1049" y="9683"/>
                  </a:cubicBezTo>
                  <a:cubicBezTo>
                    <a:pt x="992" y="8638"/>
                    <a:pt x="1512" y="5955"/>
                    <a:pt x="2240" y="4651"/>
                  </a:cubicBezTo>
                  <a:cubicBezTo>
                    <a:pt x="3400" y="2780"/>
                    <a:pt x="4000" y="1736"/>
                    <a:pt x="4982" y="1"/>
                  </a:cubicBezTo>
                  <a:cubicBezTo>
                    <a:pt x="4968" y="1"/>
                    <a:pt x="4953" y="1"/>
                    <a:pt x="4939" y="1"/>
                  </a:cubicBezTo>
                  <a:close/>
                </a:path>
              </a:pathLst>
            </a:custGeom>
            <a:solidFill>
              <a:srgbClr val="2611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95"/>
            <p:cNvSpPr/>
            <p:nvPr/>
          </p:nvSpPr>
          <p:spPr>
            <a:xfrm>
              <a:off x="4668400" y="1406450"/>
              <a:ext cx="404725" cy="425150"/>
            </a:xfrm>
            <a:custGeom>
              <a:rect b="b" l="l" r="r" t="t"/>
              <a:pathLst>
                <a:path extrusionOk="0" h="17006" w="16189">
                  <a:moveTo>
                    <a:pt x="15594" y="6876"/>
                  </a:moveTo>
                  <a:cubicBezTo>
                    <a:pt x="15300" y="4829"/>
                    <a:pt x="14112" y="2647"/>
                    <a:pt x="12052" y="1912"/>
                  </a:cubicBezTo>
                  <a:cubicBezTo>
                    <a:pt x="10724" y="1437"/>
                    <a:pt x="9413" y="1358"/>
                    <a:pt x="8013" y="1291"/>
                  </a:cubicBezTo>
                  <a:cubicBezTo>
                    <a:pt x="5824" y="1189"/>
                    <a:pt x="3254" y="0"/>
                    <a:pt x="2137" y="1035"/>
                  </a:cubicBezTo>
                  <a:cubicBezTo>
                    <a:pt x="971" y="2113"/>
                    <a:pt x="1" y="3789"/>
                    <a:pt x="1399" y="4670"/>
                  </a:cubicBezTo>
                  <a:cubicBezTo>
                    <a:pt x="2210" y="5182"/>
                    <a:pt x="3032" y="5346"/>
                    <a:pt x="3575" y="5277"/>
                  </a:cubicBezTo>
                  <a:cubicBezTo>
                    <a:pt x="5523" y="5025"/>
                    <a:pt x="7125" y="5297"/>
                    <a:pt x="7981" y="7095"/>
                  </a:cubicBezTo>
                  <a:cubicBezTo>
                    <a:pt x="8322" y="7808"/>
                    <a:pt x="8123" y="8635"/>
                    <a:pt x="7868" y="9398"/>
                  </a:cubicBezTo>
                  <a:cubicBezTo>
                    <a:pt x="7269" y="10026"/>
                    <a:pt x="6599" y="10667"/>
                    <a:pt x="6418" y="11541"/>
                  </a:cubicBezTo>
                  <a:cubicBezTo>
                    <a:pt x="6451" y="11531"/>
                    <a:pt x="6480" y="11516"/>
                    <a:pt x="6518" y="11513"/>
                  </a:cubicBezTo>
                  <a:cubicBezTo>
                    <a:pt x="7168" y="11466"/>
                    <a:pt x="7786" y="10993"/>
                    <a:pt x="8483" y="11042"/>
                  </a:cubicBezTo>
                  <a:cubicBezTo>
                    <a:pt x="9119" y="11086"/>
                    <a:pt x="9662" y="11592"/>
                    <a:pt x="9434" y="12284"/>
                  </a:cubicBezTo>
                  <a:cubicBezTo>
                    <a:pt x="9188" y="13026"/>
                    <a:pt x="8480" y="13355"/>
                    <a:pt x="7774" y="13691"/>
                  </a:cubicBezTo>
                  <a:cubicBezTo>
                    <a:pt x="7755" y="13741"/>
                    <a:pt x="7735" y="13794"/>
                    <a:pt x="7721" y="13840"/>
                  </a:cubicBezTo>
                  <a:cubicBezTo>
                    <a:pt x="7469" y="14570"/>
                    <a:pt x="7882" y="17006"/>
                    <a:pt x="8479" y="16675"/>
                  </a:cubicBezTo>
                  <a:cubicBezTo>
                    <a:pt x="13492" y="13898"/>
                    <a:pt x="16188" y="11004"/>
                    <a:pt x="15594" y="68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95"/>
            <p:cNvSpPr/>
            <p:nvPr/>
          </p:nvSpPr>
          <p:spPr>
            <a:xfrm>
              <a:off x="4331750" y="1928400"/>
              <a:ext cx="821850" cy="1134575"/>
            </a:xfrm>
            <a:custGeom>
              <a:rect b="b" l="l" r="r" t="t"/>
              <a:pathLst>
                <a:path extrusionOk="0" h="45383" w="32874">
                  <a:moveTo>
                    <a:pt x="32718" y="40187"/>
                  </a:moveTo>
                  <a:cubicBezTo>
                    <a:pt x="30134" y="32221"/>
                    <a:pt x="30929" y="23959"/>
                    <a:pt x="31213" y="15745"/>
                  </a:cubicBezTo>
                  <a:cubicBezTo>
                    <a:pt x="31380" y="10980"/>
                    <a:pt x="29253" y="4208"/>
                    <a:pt x="24507" y="2215"/>
                  </a:cubicBezTo>
                  <a:cubicBezTo>
                    <a:pt x="24262" y="2114"/>
                    <a:pt x="24045" y="2102"/>
                    <a:pt x="23860" y="2155"/>
                  </a:cubicBezTo>
                  <a:cubicBezTo>
                    <a:pt x="22913" y="1926"/>
                    <a:pt x="20264" y="3505"/>
                    <a:pt x="19594" y="3673"/>
                  </a:cubicBezTo>
                  <a:cubicBezTo>
                    <a:pt x="18793" y="3874"/>
                    <a:pt x="17269" y="3929"/>
                    <a:pt x="16247" y="3636"/>
                  </a:cubicBezTo>
                  <a:cubicBezTo>
                    <a:pt x="15522" y="3428"/>
                    <a:pt x="14690" y="2349"/>
                    <a:pt x="14214" y="2066"/>
                  </a:cubicBezTo>
                  <a:cubicBezTo>
                    <a:pt x="12162" y="848"/>
                    <a:pt x="8452" y="2294"/>
                    <a:pt x="6567" y="536"/>
                  </a:cubicBezTo>
                  <a:cubicBezTo>
                    <a:pt x="5988" y="0"/>
                    <a:pt x="5173" y="212"/>
                    <a:pt x="4886" y="933"/>
                  </a:cubicBezTo>
                  <a:cubicBezTo>
                    <a:pt x="3965" y="3208"/>
                    <a:pt x="1058" y="6768"/>
                    <a:pt x="312" y="8108"/>
                  </a:cubicBezTo>
                  <a:cubicBezTo>
                    <a:pt x="1" y="8467"/>
                    <a:pt x="1174" y="8829"/>
                    <a:pt x="1592" y="9187"/>
                  </a:cubicBezTo>
                  <a:cubicBezTo>
                    <a:pt x="6235" y="13145"/>
                    <a:pt x="7946" y="18115"/>
                    <a:pt x="7976" y="24117"/>
                  </a:cubicBezTo>
                  <a:cubicBezTo>
                    <a:pt x="8006" y="30164"/>
                    <a:pt x="8462" y="36197"/>
                    <a:pt x="8324" y="42250"/>
                  </a:cubicBezTo>
                  <a:cubicBezTo>
                    <a:pt x="8313" y="42716"/>
                    <a:pt x="8607" y="43167"/>
                    <a:pt x="9068" y="43299"/>
                  </a:cubicBezTo>
                  <a:cubicBezTo>
                    <a:pt x="16344" y="45383"/>
                    <a:pt x="25484" y="45313"/>
                    <a:pt x="32160" y="41406"/>
                  </a:cubicBezTo>
                  <a:cubicBezTo>
                    <a:pt x="32553" y="41174"/>
                    <a:pt x="32873" y="40662"/>
                    <a:pt x="32718" y="40187"/>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95"/>
            <p:cNvSpPr/>
            <p:nvPr/>
          </p:nvSpPr>
          <p:spPr>
            <a:xfrm>
              <a:off x="4331750" y="2085925"/>
              <a:ext cx="335800" cy="946325"/>
            </a:xfrm>
            <a:custGeom>
              <a:rect b="b" l="l" r="r" t="t"/>
              <a:pathLst>
                <a:path extrusionOk="0" h="37853" w="13432">
                  <a:moveTo>
                    <a:pt x="1520" y="0"/>
                  </a:moveTo>
                  <a:cubicBezTo>
                    <a:pt x="458" y="1563"/>
                    <a:pt x="736" y="1060"/>
                    <a:pt x="312" y="1826"/>
                  </a:cubicBezTo>
                  <a:cubicBezTo>
                    <a:pt x="1" y="2185"/>
                    <a:pt x="1174" y="2547"/>
                    <a:pt x="1592" y="2906"/>
                  </a:cubicBezTo>
                  <a:cubicBezTo>
                    <a:pt x="6235" y="6862"/>
                    <a:pt x="7946" y="11833"/>
                    <a:pt x="7976" y="17835"/>
                  </a:cubicBezTo>
                  <a:cubicBezTo>
                    <a:pt x="8004" y="23884"/>
                    <a:pt x="8460" y="29916"/>
                    <a:pt x="8323" y="35968"/>
                  </a:cubicBezTo>
                  <a:cubicBezTo>
                    <a:pt x="8311" y="36435"/>
                    <a:pt x="8605" y="36885"/>
                    <a:pt x="9066" y="37019"/>
                  </a:cubicBezTo>
                  <a:cubicBezTo>
                    <a:pt x="9560" y="37160"/>
                    <a:pt x="12326" y="37728"/>
                    <a:pt x="12837" y="37852"/>
                  </a:cubicBezTo>
                  <a:cubicBezTo>
                    <a:pt x="13431" y="34311"/>
                    <a:pt x="9496" y="26231"/>
                    <a:pt x="9404" y="22851"/>
                  </a:cubicBezTo>
                  <a:cubicBezTo>
                    <a:pt x="9311" y="19471"/>
                    <a:pt x="11730" y="18705"/>
                    <a:pt x="11730" y="17787"/>
                  </a:cubicBezTo>
                  <a:cubicBezTo>
                    <a:pt x="11730" y="17787"/>
                    <a:pt x="8758" y="14523"/>
                    <a:pt x="8277" y="12227"/>
                  </a:cubicBezTo>
                  <a:cubicBezTo>
                    <a:pt x="7393" y="7996"/>
                    <a:pt x="7205" y="5570"/>
                    <a:pt x="4195" y="2399"/>
                  </a:cubicBezTo>
                  <a:cubicBezTo>
                    <a:pt x="3989" y="2181"/>
                    <a:pt x="1825" y="219"/>
                    <a:pt x="15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875" name="Shape 3875"/>
        <p:cNvGrpSpPr/>
        <p:nvPr/>
      </p:nvGrpSpPr>
      <p:grpSpPr>
        <a:xfrm>
          <a:off x="0" y="0"/>
          <a:ext cx="0" cy="0"/>
          <a:chOff x="0" y="0"/>
          <a:chExt cx="0" cy="0"/>
        </a:xfrm>
      </p:grpSpPr>
      <p:sp>
        <p:nvSpPr>
          <p:cNvPr id="3876" name="Google Shape;3876;p296"/>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PROJECTS</a:t>
            </a:r>
            <a:endParaRPr/>
          </a:p>
        </p:txBody>
      </p:sp>
      <p:grpSp>
        <p:nvGrpSpPr>
          <p:cNvPr id="3877" name="Google Shape;3877;p296"/>
          <p:cNvGrpSpPr/>
          <p:nvPr/>
        </p:nvGrpSpPr>
        <p:grpSpPr>
          <a:xfrm>
            <a:off x="956709" y="1503842"/>
            <a:ext cx="1015392" cy="1015306"/>
            <a:chOff x="4049800" y="640400"/>
            <a:chExt cx="858900" cy="858900"/>
          </a:xfrm>
        </p:grpSpPr>
        <p:sp>
          <p:nvSpPr>
            <p:cNvPr id="3878" name="Google Shape;3878;p296"/>
            <p:cNvSpPr/>
            <p:nvPr/>
          </p:nvSpPr>
          <p:spPr>
            <a:xfrm>
              <a:off x="4049800" y="640400"/>
              <a:ext cx="858900" cy="858900"/>
            </a:xfrm>
            <a:prstGeom prst="donut">
              <a:avLst>
                <a:gd fmla="val 9600" name="adj"/>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96"/>
            <p:cNvSpPr/>
            <p:nvPr/>
          </p:nvSpPr>
          <p:spPr>
            <a:xfrm>
              <a:off x="4049800" y="640400"/>
              <a:ext cx="858900" cy="858900"/>
            </a:xfrm>
            <a:prstGeom prst="blockArc">
              <a:avLst>
                <a:gd fmla="val 18439262" name="adj1"/>
                <a:gd fmla="val 343826" name="adj2"/>
                <a:gd fmla="val 9156" name="adj3"/>
              </a:avLst>
            </a:pr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0" name="Google Shape;3880;p296"/>
          <p:cNvGrpSpPr/>
          <p:nvPr/>
        </p:nvGrpSpPr>
        <p:grpSpPr>
          <a:xfrm>
            <a:off x="5592899" y="1731748"/>
            <a:ext cx="2594391" cy="2420007"/>
            <a:chOff x="729238" y="1179665"/>
            <a:chExt cx="1636117" cy="1526144"/>
          </a:xfrm>
        </p:grpSpPr>
        <p:grpSp>
          <p:nvGrpSpPr>
            <p:cNvPr id="3881" name="Google Shape;3881;p296"/>
            <p:cNvGrpSpPr/>
            <p:nvPr/>
          </p:nvGrpSpPr>
          <p:grpSpPr>
            <a:xfrm>
              <a:off x="729238" y="1179665"/>
              <a:ext cx="80700" cy="1526144"/>
              <a:chOff x="729238" y="1179665"/>
              <a:chExt cx="80700" cy="1526144"/>
            </a:xfrm>
          </p:grpSpPr>
          <p:sp>
            <p:nvSpPr>
              <p:cNvPr id="3882" name="Google Shape;3882;p296"/>
              <p:cNvSpPr/>
              <p:nvPr/>
            </p:nvSpPr>
            <p:spPr>
              <a:xfrm>
                <a:off x="729238"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96"/>
              <p:cNvSpPr/>
              <p:nvPr/>
            </p:nvSpPr>
            <p:spPr>
              <a:xfrm>
                <a:off x="729238"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96"/>
              <p:cNvSpPr/>
              <p:nvPr/>
            </p:nvSpPr>
            <p:spPr>
              <a:xfrm>
                <a:off x="729238"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96"/>
              <p:cNvSpPr/>
              <p:nvPr/>
            </p:nvSpPr>
            <p:spPr>
              <a:xfrm>
                <a:off x="729238"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96"/>
              <p:cNvSpPr/>
              <p:nvPr/>
            </p:nvSpPr>
            <p:spPr>
              <a:xfrm>
                <a:off x="729238" y="1821630"/>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96"/>
              <p:cNvSpPr/>
              <p:nvPr/>
            </p:nvSpPr>
            <p:spPr>
              <a:xfrm>
                <a:off x="729238" y="1982326"/>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96"/>
              <p:cNvSpPr/>
              <p:nvPr/>
            </p:nvSpPr>
            <p:spPr>
              <a:xfrm>
                <a:off x="729238" y="2143022"/>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96"/>
              <p:cNvSpPr/>
              <p:nvPr/>
            </p:nvSpPr>
            <p:spPr>
              <a:xfrm>
                <a:off x="729238"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96"/>
              <p:cNvSpPr/>
              <p:nvPr/>
            </p:nvSpPr>
            <p:spPr>
              <a:xfrm>
                <a:off x="729238"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96"/>
              <p:cNvSpPr/>
              <p:nvPr/>
            </p:nvSpPr>
            <p:spPr>
              <a:xfrm>
                <a:off x="729238"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2" name="Google Shape;3892;p296"/>
            <p:cNvGrpSpPr/>
            <p:nvPr/>
          </p:nvGrpSpPr>
          <p:grpSpPr>
            <a:xfrm>
              <a:off x="903098" y="1179665"/>
              <a:ext cx="80700" cy="1526144"/>
              <a:chOff x="903098" y="1179665"/>
              <a:chExt cx="80700" cy="1526144"/>
            </a:xfrm>
          </p:grpSpPr>
          <p:sp>
            <p:nvSpPr>
              <p:cNvPr id="3893" name="Google Shape;3893;p296"/>
              <p:cNvSpPr/>
              <p:nvPr/>
            </p:nvSpPr>
            <p:spPr>
              <a:xfrm>
                <a:off x="903098"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96"/>
              <p:cNvSpPr/>
              <p:nvPr/>
            </p:nvSpPr>
            <p:spPr>
              <a:xfrm>
                <a:off x="903098"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96"/>
              <p:cNvSpPr/>
              <p:nvPr/>
            </p:nvSpPr>
            <p:spPr>
              <a:xfrm>
                <a:off x="903098"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96"/>
              <p:cNvSpPr/>
              <p:nvPr/>
            </p:nvSpPr>
            <p:spPr>
              <a:xfrm>
                <a:off x="903098"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96"/>
              <p:cNvSpPr/>
              <p:nvPr/>
            </p:nvSpPr>
            <p:spPr>
              <a:xfrm>
                <a:off x="903098" y="1821630"/>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96"/>
              <p:cNvSpPr/>
              <p:nvPr/>
            </p:nvSpPr>
            <p:spPr>
              <a:xfrm>
                <a:off x="903098" y="1982326"/>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96"/>
              <p:cNvSpPr/>
              <p:nvPr/>
            </p:nvSpPr>
            <p:spPr>
              <a:xfrm>
                <a:off x="903098" y="2143022"/>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96"/>
              <p:cNvSpPr/>
              <p:nvPr/>
            </p:nvSpPr>
            <p:spPr>
              <a:xfrm>
                <a:off x="903098"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96"/>
              <p:cNvSpPr/>
              <p:nvPr/>
            </p:nvSpPr>
            <p:spPr>
              <a:xfrm>
                <a:off x="903098"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96"/>
              <p:cNvSpPr/>
              <p:nvPr/>
            </p:nvSpPr>
            <p:spPr>
              <a:xfrm>
                <a:off x="903098"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3" name="Google Shape;3903;p296"/>
            <p:cNvGrpSpPr/>
            <p:nvPr/>
          </p:nvGrpSpPr>
          <p:grpSpPr>
            <a:xfrm>
              <a:off x="1076958" y="1179665"/>
              <a:ext cx="80700" cy="1526144"/>
              <a:chOff x="1076958" y="1179665"/>
              <a:chExt cx="80700" cy="1526144"/>
            </a:xfrm>
          </p:grpSpPr>
          <p:sp>
            <p:nvSpPr>
              <p:cNvPr id="3904" name="Google Shape;3904;p296"/>
              <p:cNvSpPr/>
              <p:nvPr/>
            </p:nvSpPr>
            <p:spPr>
              <a:xfrm>
                <a:off x="1076958"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96"/>
              <p:cNvSpPr/>
              <p:nvPr/>
            </p:nvSpPr>
            <p:spPr>
              <a:xfrm>
                <a:off x="1076958"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96"/>
              <p:cNvSpPr/>
              <p:nvPr/>
            </p:nvSpPr>
            <p:spPr>
              <a:xfrm>
                <a:off x="1076958"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96"/>
              <p:cNvSpPr/>
              <p:nvPr/>
            </p:nvSpPr>
            <p:spPr>
              <a:xfrm>
                <a:off x="1076958"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96"/>
              <p:cNvSpPr/>
              <p:nvPr/>
            </p:nvSpPr>
            <p:spPr>
              <a:xfrm>
                <a:off x="1076958" y="1821630"/>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96"/>
              <p:cNvSpPr/>
              <p:nvPr/>
            </p:nvSpPr>
            <p:spPr>
              <a:xfrm>
                <a:off x="1076958" y="1982326"/>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96"/>
              <p:cNvSpPr/>
              <p:nvPr/>
            </p:nvSpPr>
            <p:spPr>
              <a:xfrm>
                <a:off x="1076958" y="2143022"/>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96"/>
              <p:cNvSpPr/>
              <p:nvPr/>
            </p:nvSpPr>
            <p:spPr>
              <a:xfrm>
                <a:off x="1076958"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96"/>
              <p:cNvSpPr/>
              <p:nvPr/>
            </p:nvSpPr>
            <p:spPr>
              <a:xfrm>
                <a:off x="1076958"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96"/>
              <p:cNvSpPr/>
              <p:nvPr/>
            </p:nvSpPr>
            <p:spPr>
              <a:xfrm>
                <a:off x="1076958"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4" name="Google Shape;3914;p296"/>
            <p:cNvGrpSpPr/>
            <p:nvPr/>
          </p:nvGrpSpPr>
          <p:grpSpPr>
            <a:xfrm>
              <a:off x="1247707" y="1179665"/>
              <a:ext cx="80700" cy="1526144"/>
              <a:chOff x="1247707" y="1179665"/>
              <a:chExt cx="80700" cy="1526144"/>
            </a:xfrm>
          </p:grpSpPr>
          <p:sp>
            <p:nvSpPr>
              <p:cNvPr id="3915" name="Google Shape;3915;p296"/>
              <p:cNvSpPr/>
              <p:nvPr/>
            </p:nvSpPr>
            <p:spPr>
              <a:xfrm>
                <a:off x="1247707"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96"/>
              <p:cNvSpPr/>
              <p:nvPr/>
            </p:nvSpPr>
            <p:spPr>
              <a:xfrm>
                <a:off x="1247707"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96"/>
              <p:cNvSpPr/>
              <p:nvPr/>
            </p:nvSpPr>
            <p:spPr>
              <a:xfrm>
                <a:off x="1247707"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96"/>
              <p:cNvSpPr/>
              <p:nvPr/>
            </p:nvSpPr>
            <p:spPr>
              <a:xfrm>
                <a:off x="1247707"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96"/>
              <p:cNvSpPr/>
              <p:nvPr/>
            </p:nvSpPr>
            <p:spPr>
              <a:xfrm>
                <a:off x="1247707" y="1821630"/>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96"/>
              <p:cNvSpPr/>
              <p:nvPr/>
            </p:nvSpPr>
            <p:spPr>
              <a:xfrm>
                <a:off x="1247707" y="198232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96"/>
              <p:cNvSpPr/>
              <p:nvPr/>
            </p:nvSpPr>
            <p:spPr>
              <a:xfrm>
                <a:off x="1247707" y="214302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96"/>
              <p:cNvSpPr/>
              <p:nvPr/>
            </p:nvSpPr>
            <p:spPr>
              <a:xfrm>
                <a:off x="1247707"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96"/>
              <p:cNvSpPr/>
              <p:nvPr/>
            </p:nvSpPr>
            <p:spPr>
              <a:xfrm>
                <a:off x="1247707"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96"/>
              <p:cNvSpPr/>
              <p:nvPr/>
            </p:nvSpPr>
            <p:spPr>
              <a:xfrm>
                <a:off x="1247707"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296"/>
            <p:cNvGrpSpPr/>
            <p:nvPr/>
          </p:nvGrpSpPr>
          <p:grpSpPr>
            <a:xfrm>
              <a:off x="1421567" y="1179665"/>
              <a:ext cx="80700" cy="1526144"/>
              <a:chOff x="1421567" y="1179665"/>
              <a:chExt cx="80700" cy="1526144"/>
            </a:xfrm>
          </p:grpSpPr>
          <p:sp>
            <p:nvSpPr>
              <p:cNvPr id="3926" name="Google Shape;3926;p296"/>
              <p:cNvSpPr/>
              <p:nvPr/>
            </p:nvSpPr>
            <p:spPr>
              <a:xfrm>
                <a:off x="1421567"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96"/>
              <p:cNvSpPr/>
              <p:nvPr/>
            </p:nvSpPr>
            <p:spPr>
              <a:xfrm>
                <a:off x="1421567"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96"/>
              <p:cNvSpPr/>
              <p:nvPr/>
            </p:nvSpPr>
            <p:spPr>
              <a:xfrm>
                <a:off x="1421567"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96"/>
              <p:cNvSpPr/>
              <p:nvPr/>
            </p:nvSpPr>
            <p:spPr>
              <a:xfrm>
                <a:off x="1421567"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96"/>
              <p:cNvSpPr/>
              <p:nvPr/>
            </p:nvSpPr>
            <p:spPr>
              <a:xfrm>
                <a:off x="1421567" y="1821630"/>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96"/>
              <p:cNvSpPr/>
              <p:nvPr/>
            </p:nvSpPr>
            <p:spPr>
              <a:xfrm>
                <a:off x="1421567" y="198232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96"/>
              <p:cNvSpPr/>
              <p:nvPr/>
            </p:nvSpPr>
            <p:spPr>
              <a:xfrm>
                <a:off x="1421567" y="214302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96"/>
              <p:cNvSpPr/>
              <p:nvPr/>
            </p:nvSpPr>
            <p:spPr>
              <a:xfrm>
                <a:off x="1421567"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96"/>
              <p:cNvSpPr/>
              <p:nvPr/>
            </p:nvSpPr>
            <p:spPr>
              <a:xfrm>
                <a:off x="1421567"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96"/>
              <p:cNvSpPr/>
              <p:nvPr/>
            </p:nvSpPr>
            <p:spPr>
              <a:xfrm>
                <a:off x="1421567"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296"/>
            <p:cNvGrpSpPr/>
            <p:nvPr/>
          </p:nvGrpSpPr>
          <p:grpSpPr>
            <a:xfrm>
              <a:off x="1592327" y="1179665"/>
              <a:ext cx="80700" cy="1526144"/>
              <a:chOff x="1592327" y="1179665"/>
              <a:chExt cx="80700" cy="1526144"/>
            </a:xfrm>
          </p:grpSpPr>
          <p:sp>
            <p:nvSpPr>
              <p:cNvPr id="3937" name="Google Shape;3937;p296"/>
              <p:cNvSpPr/>
              <p:nvPr/>
            </p:nvSpPr>
            <p:spPr>
              <a:xfrm>
                <a:off x="1592327"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96"/>
              <p:cNvSpPr/>
              <p:nvPr/>
            </p:nvSpPr>
            <p:spPr>
              <a:xfrm>
                <a:off x="1592327"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96"/>
              <p:cNvSpPr/>
              <p:nvPr/>
            </p:nvSpPr>
            <p:spPr>
              <a:xfrm>
                <a:off x="1592327" y="150105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96"/>
              <p:cNvSpPr/>
              <p:nvPr/>
            </p:nvSpPr>
            <p:spPr>
              <a:xfrm>
                <a:off x="1592327" y="166175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96"/>
              <p:cNvSpPr/>
              <p:nvPr/>
            </p:nvSpPr>
            <p:spPr>
              <a:xfrm>
                <a:off x="1592327" y="1821630"/>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96"/>
              <p:cNvSpPr/>
              <p:nvPr/>
            </p:nvSpPr>
            <p:spPr>
              <a:xfrm>
                <a:off x="1592327" y="1982326"/>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96"/>
              <p:cNvSpPr/>
              <p:nvPr/>
            </p:nvSpPr>
            <p:spPr>
              <a:xfrm>
                <a:off x="1592327" y="2143022"/>
                <a:ext cx="80700" cy="80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96"/>
              <p:cNvSpPr/>
              <p:nvPr/>
            </p:nvSpPr>
            <p:spPr>
              <a:xfrm>
                <a:off x="1592327" y="2303717"/>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96"/>
              <p:cNvSpPr/>
              <p:nvPr/>
            </p:nvSpPr>
            <p:spPr>
              <a:xfrm>
                <a:off x="1592327" y="2464413"/>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96"/>
              <p:cNvSpPr/>
              <p:nvPr/>
            </p:nvSpPr>
            <p:spPr>
              <a:xfrm>
                <a:off x="1592327" y="2625109"/>
                <a:ext cx="80700" cy="8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296"/>
            <p:cNvGrpSpPr/>
            <p:nvPr/>
          </p:nvGrpSpPr>
          <p:grpSpPr>
            <a:xfrm>
              <a:off x="1766187" y="1179665"/>
              <a:ext cx="80700" cy="1526144"/>
              <a:chOff x="1766187" y="1179665"/>
              <a:chExt cx="80700" cy="1526144"/>
            </a:xfrm>
          </p:grpSpPr>
          <p:sp>
            <p:nvSpPr>
              <p:cNvPr id="3948" name="Google Shape;3948;p296"/>
              <p:cNvSpPr/>
              <p:nvPr/>
            </p:nvSpPr>
            <p:spPr>
              <a:xfrm>
                <a:off x="1766187"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96"/>
              <p:cNvSpPr/>
              <p:nvPr/>
            </p:nvSpPr>
            <p:spPr>
              <a:xfrm>
                <a:off x="1766187"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96"/>
              <p:cNvSpPr/>
              <p:nvPr/>
            </p:nvSpPr>
            <p:spPr>
              <a:xfrm>
                <a:off x="1766187" y="150105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96"/>
              <p:cNvSpPr/>
              <p:nvPr/>
            </p:nvSpPr>
            <p:spPr>
              <a:xfrm>
                <a:off x="1766187" y="166175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96"/>
              <p:cNvSpPr/>
              <p:nvPr/>
            </p:nvSpPr>
            <p:spPr>
              <a:xfrm>
                <a:off x="1766187" y="1821630"/>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96"/>
              <p:cNvSpPr/>
              <p:nvPr/>
            </p:nvSpPr>
            <p:spPr>
              <a:xfrm>
                <a:off x="1766187" y="198232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96"/>
              <p:cNvSpPr/>
              <p:nvPr/>
            </p:nvSpPr>
            <p:spPr>
              <a:xfrm>
                <a:off x="1766187" y="214302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96"/>
              <p:cNvSpPr/>
              <p:nvPr/>
            </p:nvSpPr>
            <p:spPr>
              <a:xfrm>
                <a:off x="1766187" y="2303717"/>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96"/>
              <p:cNvSpPr/>
              <p:nvPr/>
            </p:nvSpPr>
            <p:spPr>
              <a:xfrm>
                <a:off x="1766187" y="2464413"/>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96"/>
              <p:cNvSpPr/>
              <p:nvPr/>
            </p:nvSpPr>
            <p:spPr>
              <a:xfrm>
                <a:off x="1766187" y="2625109"/>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296"/>
            <p:cNvGrpSpPr/>
            <p:nvPr/>
          </p:nvGrpSpPr>
          <p:grpSpPr>
            <a:xfrm>
              <a:off x="1936935" y="1179665"/>
              <a:ext cx="80700" cy="1526144"/>
              <a:chOff x="1936935" y="1179665"/>
              <a:chExt cx="80700" cy="1526144"/>
            </a:xfrm>
          </p:grpSpPr>
          <p:sp>
            <p:nvSpPr>
              <p:cNvPr id="3959" name="Google Shape;3959;p296"/>
              <p:cNvSpPr/>
              <p:nvPr/>
            </p:nvSpPr>
            <p:spPr>
              <a:xfrm>
                <a:off x="1936935"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96"/>
              <p:cNvSpPr/>
              <p:nvPr/>
            </p:nvSpPr>
            <p:spPr>
              <a:xfrm>
                <a:off x="1936935"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96"/>
              <p:cNvSpPr/>
              <p:nvPr/>
            </p:nvSpPr>
            <p:spPr>
              <a:xfrm>
                <a:off x="1936935" y="150105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96"/>
              <p:cNvSpPr/>
              <p:nvPr/>
            </p:nvSpPr>
            <p:spPr>
              <a:xfrm>
                <a:off x="1936935" y="166175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96"/>
              <p:cNvSpPr/>
              <p:nvPr/>
            </p:nvSpPr>
            <p:spPr>
              <a:xfrm>
                <a:off x="1936935" y="1821630"/>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96"/>
              <p:cNvSpPr/>
              <p:nvPr/>
            </p:nvSpPr>
            <p:spPr>
              <a:xfrm>
                <a:off x="1936935" y="198232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96"/>
              <p:cNvSpPr/>
              <p:nvPr/>
            </p:nvSpPr>
            <p:spPr>
              <a:xfrm>
                <a:off x="1936935" y="214302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96"/>
              <p:cNvSpPr/>
              <p:nvPr/>
            </p:nvSpPr>
            <p:spPr>
              <a:xfrm>
                <a:off x="1936935" y="2303717"/>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96"/>
              <p:cNvSpPr/>
              <p:nvPr/>
            </p:nvSpPr>
            <p:spPr>
              <a:xfrm>
                <a:off x="1936935" y="2464413"/>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96"/>
              <p:cNvSpPr/>
              <p:nvPr/>
            </p:nvSpPr>
            <p:spPr>
              <a:xfrm>
                <a:off x="1936935" y="2625109"/>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9" name="Google Shape;3969;p296"/>
            <p:cNvGrpSpPr/>
            <p:nvPr/>
          </p:nvGrpSpPr>
          <p:grpSpPr>
            <a:xfrm>
              <a:off x="2110795" y="1179665"/>
              <a:ext cx="80700" cy="1526144"/>
              <a:chOff x="2110795" y="1179665"/>
              <a:chExt cx="80700" cy="1526144"/>
            </a:xfrm>
          </p:grpSpPr>
          <p:sp>
            <p:nvSpPr>
              <p:cNvPr id="3970" name="Google Shape;3970;p296"/>
              <p:cNvSpPr/>
              <p:nvPr/>
            </p:nvSpPr>
            <p:spPr>
              <a:xfrm>
                <a:off x="2110795"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96"/>
              <p:cNvSpPr/>
              <p:nvPr/>
            </p:nvSpPr>
            <p:spPr>
              <a:xfrm>
                <a:off x="2110795"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96"/>
              <p:cNvSpPr/>
              <p:nvPr/>
            </p:nvSpPr>
            <p:spPr>
              <a:xfrm>
                <a:off x="2110795" y="1501056"/>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96"/>
              <p:cNvSpPr/>
              <p:nvPr/>
            </p:nvSpPr>
            <p:spPr>
              <a:xfrm>
                <a:off x="2110795" y="1661752"/>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96"/>
              <p:cNvSpPr/>
              <p:nvPr/>
            </p:nvSpPr>
            <p:spPr>
              <a:xfrm>
                <a:off x="2110795" y="182163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96"/>
              <p:cNvSpPr/>
              <p:nvPr/>
            </p:nvSpPr>
            <p:spPr>
              <a:xfrm>
                <a:off x="2110795" y="198232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96"/>
              <p:cNvSpPr/>
              <p:nvPr/>
            </p:nvSpPr>
            <p:spPr>
              <a:xfrm>
                <a:off x="2110795" y="214302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96"/>
              <p:cNvSpPr/>
              <p:nvPr/>
            </p:nvSpPr>
            <p:spPr>
              <a:xfrm>
                <a:off x="2110795" y="2303717"/>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96"/>
              <p:cNvSpPr/>
              <p:nvPr/>
            </p:nvSpPr>
            <p:spPr>
              <a:xfrm>
                <a:off x="2110795" y="2464413"/>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96"/>
              <p:cNvSpPr/>
              <p:nvPr/>
            </p:nvSpPr>
            <p:spPr>
              <a:xfrm>
                <a:off x="2110795" y="2625109"/>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296"/>
            <p:cNvGrpSpPr/>
            <p:nvPr/>
          </p:nvGrpSpPr>
          <p:grpSpPr>
            <a:xfrm>
              <a:off x="2284655" y="1179665"/>
              <a:ext cx="80700" cy="1526144"/>
              <a:chOff x="2284655" y="1179665"/>
              <a:chExt cx="80700" cy="1526144"/>
            </a:xfrm>
          </p:grpSpPr>
          <p:sp>
            <p:nvSpPr>
              <p:cNvPr id="3981" name="Google Shape;3981;p296"/>
              <p:cNvSpPr/>
              <p:nvPr/>
            </p:nvSpPr>
            <p:spPr>
              <a:xfrm>
                <a:off x="2284655" y="1179665"/>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96"/>
              <p:cNvSpPr/>
              <p:nvPr/>
            </p:nvSpPr>
            <p:spPr>
              <a:xfrm>
                <a:off x="2284655" y="134036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96"/>
              <p:cNvSpPr/>
              <p:nvPr/>
            </p:nvSpPr>
            <p:spPr>
              <a:xfrm>
                <a:off x="2284655" y="1501056"/>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96"/>
              <p:cNvSpPr/>
              <p:nvPr/>
            </p:nvSpPr>
            <p:spPr>
              <a:xfrm>
                <a:off x="2284655" y="1661752"/>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96"/>
              <p:cNvSpPr/>
              <p:nvPr/>
            </p:nvSpPr>
            <p:spPr>
              <a:xfrm>
                <a:off x="2284655" y="1821630"/>
                <a:ext cx="80700" cy="8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96"/>
              <p:cNvSpPr/>
              <p:nvPr/>
            </p:nvSpPr>
            <p:spPr>
              <a:xfrm>
                <a:off x="2284655" y="1982326"/>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96"/>
              <p:cNvSpPr/>
              <p:nvPr/>
            </p:nvSpPr>
            <p:spPr>
              <a:xfrm>
                <a:off x="2284655" y="2143022"/>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96"/>
              <p:cNvSpPr/>
              <p:nvPr/>
            </p:nvSpPr>
            <p:spPr>
              <a:xfrm>
                <a:off x="2284655" y="2303717"/>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96"/>
              <p:cNvSpPr/>
              <p:nvPr/>
            </p:nvSpPr>
            <p:spPr>
              <a:xfrm>
                <a:off x="2284655" y="2464413"/>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96"/>
              <p:cNvSpPr/>
              <p:nvPr/>
            </p:nvSpPr>
            <p:spPr>
              <a:xfrm>
                <a:off x="2284655" y="2625109"/>
                <a:ext cx="80700" cy="8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91" name="Google Shape;3991;p296"/>
          <p:cNvGrpSpPr/>
          <p:nvPr/>
        </p:nvGrpSpPr>
        <p:grpSpPr>
          <a:xfrm rot="-5400000">
            <a:off x="2487084" y="1503842"/>
            <a:ext cx="1015392" cy="1015306"/>
            <a:chOff x="4049800" y="640400"/>
            <a:chExt cx="858900" cy="858900"/>
          </a:xfrm>
        </p:grpSpPr>
        <p:sp>
          <p:nvSpPr>
            <p:cNvPr id="3992" name="Google Shape;3992;p296"/>
            <p:cNvSpPr/>
            <p:nvPr/>
          </p:nvSpPr>
          <p:spPr>
            <a:xfrm>
              <a:off x="4049800" y="640400"/>
              <a:ext cx="858900" cy="858900"/>
            </a:xfrm>
            <a:prstGeom prst="donut">
              <a:avLst>
                <a:gd fmla="val 9600" name="adj"/>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96"/>
            <p:cNvSpPr/>
            <p:nvPr/>
          </p:nvSpPr>
          <p:spPr>
            <a:xfrm>
              <a:off x="4049800" y="640400"/>
              <a:ext cx="858900" cy="858900"/>
            </a:xfrm>
            <a:prstGeom prst="blockArc">
              <a:avLst>
                <a:gd fmla="val 19859217" name="adj1"/>
                <a:gd fmla="val 343826" name="adj2"/>
                <a:gd fmla="val 9156" name="adj3"/>
              </a:avLst>
            </a:pr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4" name="Google Shape;3994;p296"/>
          <p:cNvSpPr txBox="1"/>
          <p:nvPr>
            <p:ph idx="4294967295" type="title"/>
          </p:nvPr>
        </p:nvSpPr>
        <p:spPr>
          <a:xfrm>
            <a:off x="990848" y="2519150"/>
            <a:ext cx="947100" cy="34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MERCURY</a:t>
            </a:r>
            <a:endParaRPr sz="1400"/>
          </a:p>
        </p:txBody>
      </p:sp>
      <p:sp>
        <p:nvSpPr>
          <p:cNvPr id="3995" name="Google Shape;3995;p296"/>
          <p:cNvSpPr txBox="1"/>
          <p:nvPr>
            <p:ph idx="4294967295" type="title"/>
          </p:nvPr>
        </p:nvSpPr>
        <p:spPr>
          <a:xfrm>
            <a:off x="2521223" y="2519150"/>
            <a:ext cx="947100" cy="34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JUPITER</a:t>
            </a:r>
            <a:endParaRPr sz="1400"/>
          </a:p>
        </p:txBody>
      </p:sp>
      <p:grpSp>
        <p:nvGrpSpPr>
          <p:cNvPr id="3996" name="Google Shape;3996;p296"/>
          <p:cNvGrpSpPr/>
          <p:nvPr/>
        </p:nvGrpSpPr>
        <p:grpSpPr>
          <a:xfrm rot="5400000">
            <a:off x="956709" y="3071517"/>
            <a:ext cx="1015392" cy="1015306"/>
            <a:chOff x="4049800" y="640400"/>
            <a:chExt cx="858900" cy="858900"/>
          </a:xfrm>
        </p:grpSpPr>
        <p:sp>
          <p:nvSpPr>
            <p:cNvPr id="3997" name="Google Shape;3997;p296"/>
            <p:cNvSpPr/>
            <p:nvPr/>
          </p:nvSpPr>
          <p:spPr>
            <a:xfrm>
              <a:off x="4049800" y="640400"/>
              <a:ext cx="858900" cy="858900"/>
            </a:xfrm>
            <a:prstGeom prst="donut">
              <a:avLst>
                <a:gd fmla="val 9600" name="adj"/>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96"/>
            <p:cNvSpPr/>
            <p:nvPr/>
          </p:nvSpPr>
          <p:spPr>
            <a:xfrm>
              <a:off x="4049800" y="640400"/>
              <a:ext cx="858900" cy="858900"/>
            </a:xfrm>
            <a:prstGeom prst="blockArc">
              <a:avLst>
                <a:gd fmla="val 17266468" name="adj1"/>
                <a:gd fmla="val 343826" name="adj2"/>
                <a:gd fmla="val 9156" name="adj3"/>
              </a:avLst>
            </a:pr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9" name="Google Shape;3999;p296"/>
          <p:cNvGrpSpPr/>
          <p:nvPr/>
        </p:nvGrpSpPr>
        <p:grpSpPr>
          <a:xfrm rot="-5400000">
            <a:off x="2487084" y="3071517"/>
            <a:ext cx="1015392" cy="1015306"/>
            <a:chOff x="4049800" y="640400"/>
            <a:chExt cx="858900" cy="858900"/>
          </a:xfrm>
        </p:grpSpPr>
        <p:sp>
          <p:nvSpPr>
            <p:cNvPr id="4000" name="Google Shape;4000;p296"/>
            <p:cNvSpPr/>
            <p:nvPr/>
          </p:nvSpPr>
          <p:spPr>
            <a:xfrm>
              <a:off x="4049800" y="640400"/>
              <a:ext cx="858900" cy="858900"/>
            </a:xfrm>
            <a:prstGeom prst="donut">
              <a:avLst>
                <a:gd fmla="val 9600" name="adj"/>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96"/>
            <p:cNvSpPr/>
            <p:nvPr/>
          </p:nvSpPr>
          <p:spPr>
            <a:xfrm>
              <a:off x="4049800" y="640400"/>
              <a:ext cx="858900" cy="858900"/>
            </a:xfrm>
            <a:prstGeom prst="blockArc">
              <a:avLst>
                <a:gd fmla="val 18241017" name="adj1"/>
                <a:gd fmla="val 343826" name="adj2"/>
                <a:gd fmla="val 9156" name="adj3"/>
              </a:avLst>
            </a:pr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2" name="Google Shape;4002;p296"/>
          <p:cNvSpPr txBox="1"/>
          <p:nvPr>
            <p:ph idx="4294967295" type="title"/>
          </p:nvPr>
        </p:nvSpPr>
        <p:spPr>
          <a:xfrm>
            <a:off x="990848" y="4086825"/>
            <a:ext cx="947100" cy="34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MARS</a:t>
            </a:r>
            <a:endParaRPr sz="1400"/>
          </a:p>
        </p:txBody>
      </p:sp>
      <p:sp>
        <p:nvSpPr>
          <p:cNvPr id="4003" name="Google Shape;4003;p296"/>
          <p:cNvSpPr txBox="1"/>
          <p:nvPr>
            <p:ph idx="4294967295" type="title"/>
          </p:nvPr>
        </p:nvSpPr>
        <p:spPr>
          <a:xfrm>
            <a:off x="2521223" y="4086825"/>
            <a:ext cx="947100" cy="344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VENUS</a:t>
            </a:r>
            <a:endParaRPr sz="1400"/>
          </a:p>
        </p:txBody>
      </p:sp>
      <p:sp>
        <p:nvSpPr>
          <p:cNvPr id="4004" name="Google Shape;4004;p296"/>
          <p:cNvSpPr txBox="1"/>
          <p:nvPr>
            <p:ph idx="4294967295" type="title"/>
          </p:nvPr>
        </p:nvSpPr>
        <p:spPr>
          <a:xfrm>
            <a:off x="1051748" y="1709375"/>
            <a:ext cx="825300" cy="6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20%</a:t>
            </a:r>
            <a:endParaRPr sz="2000"/>
          </a:p>
        </p:txBody>
      </p:sp>
      <p:sp>
        <p:nvSpPr>
          <p:cNvPr id="4005" name="Google Shape;4005;p296"/>
          <p:cNvSpPr txBox="1"/>
          <p:nvPr>
            <p:ph idx="4294967295" type="title"/>
          </p:nvPr>
        </p:nvSpPr>
        <p:spPr>
          <a:xfrm>
            <a:off x="2582123" y="1709375"/>
            <a:ext cx="825300" cy="6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15</a:t>
            </a:r>
            <a:r>
              <a:rPr lang="en" sz="2000"/>
              <a:t>%</a:t>
            </a:r>
            <a:endParaRPr sz="2000"/>
          </a:p>
        </p:txBody>
      </p:sp>
      <p:sp>
        <p:nvSpPr>
          <p:cNvPr id="4006" name="Google Shape;4006;p296"/>
          <p:cNvSpPr txBox="1"/>
          <p:nvPr>
            <p:ph idx="4294967295" type="title"/>
          </p:nvPr>
        </p:nvSpPr>
        <p:spPr>
          <a:xfrm>
            <a:off x="1051748" y="3278275"/>
            <a:ext cx="825300" cy="6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25</a:t>
            </a:r>
            <a:r>
              <a:rPr lang="en" sz="2000"/>
              <a:t>%</a:t>
            </a:r>
            <a:endParaRPr sz="2000"/>
          </a:p>
        </p:txBody>
      </p:sp>
      <p:sp>
        <p:nvSpPr>
          <p:cNvPr id="4007" name="Google Shape;4007;p296"/>
          <p:cNvSpPr txBox="1"/>
          <p:nvPr>
            <p:ph idx="4294967295" type="title"/>
          </p:nvPr>
        </p:nvSpPr>
        <p:spPr>
          <a:xfrm>
            <a:off x="2582123" y="3278275"/>
            <a:ext cx="825300" cy="60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20</a:t>
            </a:r>
            <a:r>
              <a:rPr lang="en" sz="2000"/>
              <a:t>%</a:t>
            </a:r>
            <a:endParaRPr sz="2000"/>
          </a:p>
        </p:txBody>
      </p:sp>
      <p:sp>
        <p:nvSpPr>
          <p:cNvPr id="4008" name="Google Shape;4008;p296"/>
          <p:cNvSpPr txBox="1"/>
          <p:nvPr>
            <p:ph idx="4294967295" type="title"/>
          </p:nvPr>
        </p:nvSpPr>
        <p:spPr>
          <a:xfrm>
            <a:off x="4154273" y="1747938"/>
            <a:ext cx="947100" cy="344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400"/>
              <a:t>SATURN</a:t>
            </a:r>
            <a:endParaRPr sz="1400"/>
          </a:p>
        </p:txBody>
      </p:sp>
      <p:sp>
        <p:nvSpPr>
          <p:cNvPr id="4009" name="Google Shape;4009;p296"/>
          <p:cNvSpPr txBox="1"/>
          <p:nvPr>
            <p:ph idx="4294967295" type="title"/>
          </p:nvPr>
        </p:nvSpPr>
        <p:spPr>
          <a:xfrm>
            <a:off x="4154273" y="2429013"/>
            <a:ext cx="947100" cy="344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400"/>
              <a:t>EARTH</a:t>
            </a:r>
            <a:endParaRPr sz="1400"/>
          </a:p>
        </p:txBody>
      </p:sp>
      <p:sp>
        <p:nvSpPr>
          <p:cNvPr id="4010" name="Google Shape;4010;p296"/>
          <p:cNvSpPr txBox="1"/>
          <p:nvPr>
            <p:ph idx="4294967295" type="title"/>
          </p:nvPr>
        </p:nvSpPr>
        <p:spPr>
          <a:xfrm>
            <a:off x="4154273" y="3110088"/>
            <a:ext cx="947100" cy="344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400"/>
              <a:t>NEPTUNE</a:t>
            </a:r>
            <a:endParaRPr sz="1400"/>
          </a:p>
        </p:txBody>
      </p:sp>
      <p:sp>
        <p:nvSpPr>
          <p:cNvPr id="4011" name="Google Shape;4011;p296"/>
          <p:cNvSpPr txBox="1"/>
          <p:nvPr>
            <p:ph idx="4294967295" type="title"/>
          </p:nvPr>
        </p:nvSpPr>
        <p:spPr>
          <a:xfrm>
            <a:off x="4154273" y="3791163"/>
            <a:ext cx="947100" cy="344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400"/>
              <a:t>SUN</a:t>
            </a:r>
            <a:endParaRPr sz="1400"/>
          </a:p>
        </p:txBody>
      </p:sp>
      <p:cxnSp>
        <p:nvCxnSpPr>
          <p:cNvPr id="4012" name="Google Shape;4012;p296"/>
          <p:cNvCxnSpPr>
            <a:stCxn id="4008" idx="3"/>
            <a:endCxn id="3893" idx="0"/>
          </p:cNvCxnSpPr>
          <p:nvPr/>
        </p:nvCxnSpPr>
        <p:spPr>
          <a:xfrm flipH="1" rot="10800000">
            <a:off x="5101373" y="1731738"/>
            <a:ext cx="831300" cy="188400"/>
          </a:xfrm>
          <a:prstGeom prst="bentConnector4">
            <a:avLst>
              <a:gd fmla="val 46146" name="adj1"/>
              <a:gd fmla="val 226388" name="adj2"/>
            </a:avLst>
          </a:prstGeom>
          <a:noFill/>
          <a:ln cap="flat" cmpd="sng" w="19050">
            <a:solidFill>
              <a:schemeClr val="accent4"/>
            </a:solidFill>
            <a:prstDash val="solid"/>
            <a:round/>
            <a:headEnd len="med" w="med" type="none"/>
            <a:tailEnd len="med" w="med" type="none"/>
          </a:ln>
        </p:spPr>
      </p:cxnSp>
      <p:cxnSp>
        <p:nvCxnSpPr>
          <p:cNvPr id="4013" name="Google Shape;4013;p296"/>
          <p:cNvCxnSpPr>
            <a:stCxn id="4009" idx="3"/>
            <a:endCxn id="3884" idx="1"/>
          </p:cNvCxnSpPr>
          <p:nvPr/>
        </p:nvCxnSpPr>
        <p:spPr>
          <a:xfrm flipH="1" rot="10800000">
            <a:off x="5101373" y="2305413"/>
            <a:ext cx="491400" cy="295800"/>
          </a:xfrm>
          <a:prstGeom prst="bentConnector3">
            <a:avLst>
              <a:gd fmla="val 50013" name="adj1"/>
            </a:avLst>
          </a:prstGeom>
          <a:noFill/>
          <a:ln cap="flat" cmpd="sng" w="19050">
            <a:solidFill>
              <a:srgbClr val="FFFFFF"/>
            </a:solidFill>
            <a:prstDash val="solid"/>
            <a:round/>
            <a:headEnd len="med" w="med" type="none"/>
            <a:tailEnd len="med" w="med" type="none"/>
          </a:ln>
        </p:spPr>
      </p:cxnSp>
      <p:cxnSp>
        <p:nvCxnSpPr>
          <p:cNvPr id="4014" name="Google Shape;4014;p296"/>
          <p:cNvCxnSpPr>
            <a:stCxn id="4010" idx="3"/>
            <a:endCxn id="3889" idx="1"/>
          </p:cNvCxnSpPr>
          <p:nvPr/>
        </p:nvCxnSpPr>
        <p:spPr>
          <a:xfrm>
            <a:off x="5101373" y="3282288"/>
            <a:ext cx="491400" cy="295800"/>
          </a:xfrm>
          <a:prstGeom prst="bentConnector3">
            <a:avLst>
              <a:gd fmla="val 50013" name="adj1"/>
            </a:avLst>
          </a:prstGeom>
          <a:noFill/>
          <a:ln cap="flat" cmpd="sng" w="19050">
            <a:solidFill>
              <a:schemeClr val="accent2"/>
            </a:solidFill>
            <a:prstDash val="solid"/>
            <a:round/>
            <a:headEnd len="med" w="med" type="none"/>
            <a:tailEnd len="med" w="med" type="none"/>
          </a:ln>
        </p:spPr>
      </p:cxnSp>
      <p:cxnSp>
        <p:nvCxnSpPr>
          <p:cNvPr id="4015" name="Google Shape;4015;p296"/>
          <p:cNvCxnSpPr>
            <a:stCxn id="4011" idx="3"/>
            <a:endCxn id="3968" idx="2"/>
          </p:cNvCxnSpPr>
          <p:nvPr/>
        </p:nvCxnSpPr>
        <p:spPr>
          <a:xfrm>
            <a:off x="5101373" y="3963363"/>
            <a:ext cx="2470500" cy="188400"/>
          </a:xfrm>
          <a:prstGeom prst="bentConnector4">
            <a:avLst>
              <a:gd fmla="val 10527" name="adj1"/>
              <a:gd fmla="val 226389" name="adj2"/>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019" name="Shape 4019"/>
        <p:cNvGrpSpPr/>
        <p:nvPr/>
      </p:nvGrpSpPr>
      <p:grpSpPr>
        <a:xfrm>
          <a:off x="0" y="0"/>
          <a:ext cx="0" cy="0"/>
          <a:chOff x="0" y="0"/>
          <a:chExt cx="0" cy="0"/>
        </a:xfrm>
      </p:grpSpPr>
      <p:sp>
        <p:nvSpPr>
          <p:cNvPr id="4020" name="Google Shape;4020;p297"/>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CLIENTS</a:t>
            </a:r>
            <a:endParaRPr/>
          </a:p>
        </p:txBody>
      </p:sp>
      <p:sp>
        <p:nvSpPr>
          <p:cNvPr id="4021" name="Google Shape;4021;p297"/>
          <p:cNvSpPr txBox="1"/>
          <p:nvPr>
            <p:ph idx="2" type="title"/>
          </p:nvPr>
        </p:nvSpPr>
        <p:spPr>
          <a:xfrm>
            <a:off x="1239050" y="1996550"/>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022" name="Google Shape;4022;p297"/>
          <p:cNvSpPr txBox="1"/>
          <p:nvPr>
            <p:ph idx="1" type="subTitle"/>
          </p:nvPr>
        </p:nvSpPr>
        <p:spPr>
          <a:xfrm>
            <a:off x="1239050" y="2271800"/>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a:p>
            <a:pPr indent="0" lvl="0" marL="0" rtl="0" algn="ctr">
              <a:spcBef>
                <a:spcPts val="0"/>
              </a:spcBef>
              <a:spcAft>
                <a:spcPts val="0"/>
              </a:spcAft>
              <a:buNone/>
            </a:pPr>
            <a:r>
              <a:t/>
            </a:r>
            <a:endParaRPr/>
          </a:p>
        </p:txBody>
      </p:sp>
      <p:sp>
        <p:nvSpPr>
          <p:cNvPr id="4023" name="Google Shape;4023;p297"/>
          <p:cNvSpPr txBox="1"/>
          <p:nvPr>
            <p:ph idx="3" type="title"/>
          </p:nvPr>
        </p:nvSpPr>
        <p:spPr>
          <a:xfrm>
            <a:off x="3636300" y="1996550"/>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024" name="Google Shape;4024;p297"/>
          <p:cNvSpPr txBox="1"/>
          <p:nvPr>
            <p:ph idx="4" type="subTitle"/>
          </p:nvPr>
        </p:nvSpPr>
        <p:spPr>
          <a:xfrm>
            <a:off x="3636300" y="2271800"/>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a:p>
            <a:pPr indent="0" lvl="0" marL="0" rtl="0" algn="ctr">
              <a:spcBef>
                <a:spcPts val="0"/>
              </a:spcBef>
              <a:spcAft>
                <a:spcPts val="0"/>
              </a:spcAft>
              <a:buNone/>
            </a:pPr>
            <a:r>
              <a:t/>
            </a:r>
            <a:endParaRPr/>
          </a:p>
        </p:txBody>
      </p:sp>
      <p:sp>
        <p:nvSpPr>
          <p:cNvPr id="4025" name="Google Shape;4025;p297"/>
          <p:cNvSpPr txBox="1"/>
          <p:nvPr>
            <p:ph idx="5" type="title"/>
          </p:nvPr>
        </p:nvSpPr>
        <p:spPr>
          <a:xfrm>
            <a:off x="6033550" y="1996550"/>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026" name="Google Shape;4026;p297"/>
          <p:cNvSpPr txBox="1"/>
          <p:nvPr>
            <p:ph idx="6" type="subTitle"/>
          </p:nvPr>
        </p:nvSpPr>
        <p:spPr>
          <a:xfrm>
            <a:off x="6033550" y="2271800"/>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a:t>
            </a:r>
            <a:endParaRPr/>
          </a:p>
          <a:p>
            <a:pPr indent="0" lvl="0" marL="0" rtl="0" algn="ctr">
              <a:spcBef>
                <a:spcPts val="0"/>
              </a:spcBef>
              <a:spcAft>
                <a:spcPts val="0"/>
              </a:spcAft>
              <a:buNone/>
            </a:pPr>
            <a:r>
              <a:t/>
            </a:r>
            <a:endParaRPr/>
          </a:p>
        </p:txBody>
      </p:sp>
      <p:sp>
        <p:nvSpPr>
          <p:cNvPr id="4027" name="Google Shape;4027;p297"/>
          <p:cNvSpPr txBox="1"/>
          <p:nvPr>
            <p:ph idx="7" type="title"/>
          </p:nvPr>
        </p:nvSpPr>
        <p:spPr>
          <a:xfrm>
            <a:off x="1239050" y="37038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4028" name="Google Shape;4028;p297"/>
          <p:cNvSpPr txBox="1"/>
          <p:nvPr>
            <p:ph idx="8" type="subTitle"/>
          </p:nvPr>
        </p:nvSpPr>
        <p:spPr>
          <a:xfrm>
            <a:off x="1239050" y="39790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4029" name="Google Shape;4029;p297"/>
          <p:cNvSpPr txBox="1"/>
          <p:nvPr>
            <p:ph idx="9" type="title"/>
          </p:nvPr>
        </p:nvSpPr>
        <p:spPr>
          <a:xfrm>
            <a:off x="3636300" y="37038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030" name="Google Shape;4030;p297"/>
          <p:cNvSpPr txBox="1"/>
          <p:nvPr>
            <p:ph idx="13" type="subTitle"/>
          </p:nvPr>
        </p:nvSpPr>
        <p:spPr>
          <a:xfrm>
            <a:off x="3636300" y="39790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composed of hydrogen and helium</a:t>
            </a:r>
            <a:endParaRPr/>
          </a:p>
          <a:p>
            <a:pPr indent="0" lvl="0" marL="0" rtl="0" algn="ctr">
              <a:spcBef>
                <a:spcPts val="0"/>
              </a:spcBef>
              <a:spcAft>
                <a:spcPts val="0"/>
              </a:spcAft>
              <a:buNone/>
            </a:pPr>
            <a:r>
              <a:t/>
            </a:r>
            <a:endParaRPr/>
          </a:p>
        </p:txBody>
      </p:sp>
      <p:sp>
        <p:nvSpPr>
          <p:cNvPr id="4031" name="Google Shape;4031;p297"/>
          <p:cNvSpPr txBox="1"/>
          <p:nvPr>
            <p:ph idx="14" type="title"/>
          </p:nvPr>
        </p:nvSpPr>
        <p:spPr>
          <a:xfrm>
            <a:off x="6033550" y="37038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032" name="Google Shape;4032;p297"/>
          <p:cNvSpPr txBox="1"/>
          <p:nvPr>
            <p:ph idx="15" type="subTitle"/>
          </p:nvPr>
        </p:nvSpPr>
        <p:spPr>
          <a:xfrm>
            <a:off x="6033550" y="39790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033" name="Google Shape;4033;p297"/>
          <p:cNvSpPr/>
          <p:nvPr/>
        </p:nvSpPr>
        <p:spPr>
          <a:xfrm>
            <a:off x="1946343" y="3146273"/>
            <a:ext cx="456808" cy="456828"/>
          </a:xfrm>
          <a:custGeom>
            <a:rect b="b" l="l" r="r" t="t"/>
            <a:pathLst>
              <a:path extrusionOk="0" h="21884" w="21883">
                <a:moveTo>
                  <a:pt x="8418" y="1937"/>
                </a:moveTo>
                <a:cubicBezTo>
                  <a:pt x="7601" y="2780"/>
                  <a:pt x="6898" y="3727"/>
                  <a:pt x="6330" y="4754"/>
                </a:cubicBezTo>
                <a:cubicBezTo>
                  <a:pt x="6242" y="4913"/>
                  <a:pt x="6158" y="5075"/>
                  <a:pt x="6077" y="5237"/>
                </a:cubicBezTo>
                <a:lnTo>
                  <a:pt x="3536" y="5237"/>
                </a:lnTo>
                <a:cubicBezTo>
                  <a:pt x="4766" y="3641"/>
                  <a:pt x="6477" y="2483"/>
                  <a:pt x="8418" y="1937"/>
                </a:cubicBezTo>
                <a:close/>
                <a:moveTo>
                  <a:pt x="10190" y="2438"/>
                </a:moveTo>
                <a:lnTo>
                  <a:pt x="10190" y="5237"/>
                </a:lnTo>
                <a:lnTo>
                  <a:pt x="7892" y="5237"/>
                </a:lnTo>
                <a:cubicBezTo>
                  <a:pt x="8508" y="4190"/>
                  <a:pt x="9283" y="3245"/>
                  <a:pt x="10190" y="2438"/>
                </a:cubicBezTo>
                <a:close/>
                <a:moveTo>
                  <a:pt x="11779" y="2490"/>
                </a:moveTo>
                <a:cubicBezTo>
                  <a:pt x="12673" y="3280"/>
                  <a:pt x="13436" y="4208"/>
                  <a:pt x="14038" y="5237"/>
                </a:cubicBezTo>
                <a:lnTo>
                  <a:pt x="11779" y="5237"/>
                </a:lnTo>
                <a:lnTo>
                  <a:pt x="11779" y="2490"/>
                </a:lnTo>
                <a:close/>
                <a:moveTo>
                  <a:pt x="13517" y="1949"/>
                </a:moveTo>
                <a:cubicBezTo>
                  <a:pt x="15435" y="2502"/>
                  <a:pt x="17127" y="3655"/>
                  <a:pt x="18347" y="5237"/>
                </a:cubicBezTo>
                <a:lnTo>
                  <a:pt x="15842" y="5237"/>
                </a:lnTo>
                <a:cubicBezTo>
                  <a:pt x="15244" y="4025"/>
                  <a:pt x="14460" y="2915"/>
                  <a:pt x="13517" y="1949"/>
                </a:cubicBezTo>
                <a:close/>
                <a:moveTo>
                  <a:pt x="5410" y="6826"/>
                </a:moveTo>
                <a:cubicBezTo>
                  <a:pt x="5040" y="7898"/>
                  <a:pt x="4817" y="9015"/>
                  <a:pt x="4744" y="10146"/>
                </a:cubicBezTo>
                <a:lnTo>
                  <a:pt x="1624" y="10146"/>
                </a:lnTo>
                <a:cubicBezTo>
                  <a:pt x="1720" y="8992"/>
                  <a:pt x="2034" y="7866"/>
                  <a:pt x="2546" y="6826"/>
                </a:cubicBezTo>
                <a:close/>
                <a:moveTo>
                  <a:pt x="10190" y="6826"/>
                </a:moveTo>
                <a:lnTo>
                  <a:pt x="10191" y="10146"/>
                </a:lnTo>
                <a:lnTo>
                  <a:pt x="6338" y="10146"/>
                </a:lnTo>
                <a:cubicBezTo>
                  <a:pt x="6423" y="9006"/>
                  <a:pt x="6685" y="7886"/>
                  <a:pt x="7111" y="6826"/>
                </a:cubicBezTo>
                <a:close/>
                <a:moveTo>
                  <a:pt x="14806" y="6826"/>
                </a:moveTo>
                <a:cubicBezTo>
                  <a:pt x="15220" y="7889"/>
                  <a:pt x="15471" y="9007"/>
                  <a:pt x="15549" y="10146"/>
                </a:cubicBezTo>
                <a:lnTo>
                  <a:pt x="11779" y="10146"/>
                </a:lnTo>
                <a:lnTo>
                  <a:pt x="11779" y="6826"/>
                </a:lnTo>
                <a:close/>
                <a:moveTo>
                  <a:pt x="19339" y="6825"/>
                </a:moveTo>
                <a:cubicBezTo>
                  <a:pt x="19850" y="7864"/>
                  <a:pt x="20163" y="8991"/>
                  <a:pt x="20261" y="10146"/>
                </a:cubicBezTo>
                <a:lnTo>
                  <a:pt x="17143" y="10146"/>
                </a:lnTo>
                <a:cubicBezTo>
                  <a:pt x="17074" y="9015"/>
                  <a:pt x="16857" y="7899"/>
                  <a:pt x="16498" y="6825"/>
                </a:cubicBezTo>
                <a:close/>
                <a:moveTo>
                  <a:pt x="4744" y="11736"/>
                </a:moveTo>
                <a:cubicBezTo>
                  <a:pt x="4814" y="12867"/>
                  <a:pt x="5033" y="13983"/>
                  <a:pt x="5396" y="15057"/>
                </a:cubicBezTo>
                <a:lnTo>
                  <a:pt x="2546" y="15057"/>
                </a:lnTo>
                <a:cubicBezTo>
                  <a:pt x="2034" y="14016"/>
                  <a:pt x="1722" y="12890"/>
                  <a:pt x="1624" y="11736"/>
                </a:cubicBezTo>
                <a:close/>
                <a:moveTo>
                  <a:pt x="10190" y="11736"/>
                </a:moveTo>
                <a:lnTo>
                  <a:pt x="10190" y="15057"/>
                </a:lnTo>
                <a:lnTo>
                  <a:pt x="7088" y="15057"/>
                </a:lnTo>
                <a:cubicBezTo>
                  <a:pt x="6671" y="13993"/>
                  <a:pt x="6417" y="12875"/>
                  <a:pt x="6338" y="11736"/>
                </a:cubicBezTo>
                <a:close/>
                <a:moveTo>
                  <a:pt x="15546" y="11736"/>
                </a:moveTo>
                <a:cubicBezTo>
                  <a:pt x="15458" y="12875"/>
                  <a:pt x="15200" y="13995"/>
                  <a:pt x="14780" y="15057"/>
                </a:cubicBezTo>
                <a:lnTo>
                  <a:pt x="11779" y="15057"/>
                </a:lnTo>
                <a:lnTo>
                  <a:pt x="11779" y="11736"/>
                </a:lnTo>
                <a:close/>
                <a:moveTo>
                  <a:pt x="20261" y="11736"/>
                </a:moveTo>
                <a:cubicBezTo>
                  <a:pt x="20163" y="12890"/>
                  <a:pt x="19850" y="14016"/>
                  <a:pt x="19338" y="15056"/>
                </a:cubicBezTo>
                <a:lnTo>
                  <a:pt x="19339" y="15057"/>
                </a:lnTo>
                <a:lnTo>
                  <a:pt x="16479" y="15057"/>
                </a:lnTo>
                <a:cubicBezTo>
                  <a:pt x="16845" y="13984"/>
                  <a:pt x="17066" y="12867"/>
                  <a:pt x="17140" y="11736"/>
                </a:cubicBezTo>
                <a:close/>
                <a:moveTo>
                  <a:pt x="14009" y="16645"/>
                </a:moveTo>
                <a:cubicBezTo>
                  <a:pt x="13412" y="17672"/>
                  <a:pt x="12660" y="18602"/>
                  <a:pt x="11779" y="19401"/>
                </a:cubicBezTo>
                <a:lnTo>
                  <a:pt x="11779" y="16645"/>
                </a:lnTo>
                <a:close/>
                <a:moveTo>
                  <a:pt x="10191" y="16645"/>
                </a:moveTo>
                <a:lnTo>
                  <a:pt x="10191" y="19441"/>
                </a:lnTo>
                <a:cubicBezTo>
                  <a:pt x="9268" y="18641"/>
                  <a:pt x="8481" y="17697"/>
                  <a:pt x="7862" y="16645"/>
                </a:cubicBezTo>
                <a:close/>
                <a:moveTo>
                  <a:pt x="18347" y="16645"/>
                </a:moveTo>
                <a:cubicBezTo>
                  <a:pt x="17127" y="18229"/>
                  <a:pt x="15432" y="19381"/>
                  <a:pt x="13511" y="19935"/>
                </a:cubicBezTo>
                <a:cubicBezTo>
                  <a:pt x="14323" y="19088"/>
                  <a:pt x="15018" y="18139"/>
                  <a:pt x="15579" y="17110"/>
                </a:cubicBezTo>
                <a:cubicBezTo>
                  <a:pt x="15662" y="16957"/>
                  <a:pt x="15743" y="16801"/>
                  <a:pt x="15819" y="16645"/>
                </a:cubicBezTo>
                <a:close/>
                <a:moveTo>
                  <a:pt x="6055" y="16645"/>
                </a:moveTo>
                <a:cubicBezTo>
                  <a:pt x="6659" y="17862"/>
                  <a:pt x="7452" y="18976"/>
                  <a:pt x="8404" y="19944"/>
                </a:cubicBezTo>
                <a:cubicBezTo>
                  <a:pt x="6471" y="19395"/>
                  <a:pt x="4764" y="18238"/>
                  <a:pt x="3536" y="16645"/>
                </a:cubicBezTo>
                <a:close/>
                <a:moveTo>
                  <a:pt x="10942" y="0"/>
                </a:moveTo>
                <a:cubicBezTo>
                  <a:pt x="4909" y="0"/>
                  <a:pt x="1" y="4908"/>
                  <a:pt x="1" y="10941"/>
                </a:cubicBezTo>
                <a:cubicBezTo>
                  <a:pt x="1" y="16974"/>
                  <a:pt x="4909" y="21883"/>
                  <a:pt x="10942" y="21883"/>
                </a:cubicBezTo>
                <a:cubicBezTo>
                  <a:pt x="16975" y="21883"/>
                  <a:pt x="21883" y="16974"/>
                  <a:pt x="21883" y="10942"/>
                </a:cubicBezTo>
                <a:cubicBezTo>
                  <a:pt x="21883" y="4910"/>
                  <a:pt x="16975" y="0"/>
                  <a:pt x="10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97"/>
          <p:cNvSpPr/>
          <p:nvPr/>
        </p:nvSpPr>
        <p:spPr>
          <a:xfrm>
            <a:off x="4349124" y="3146294"/>
            <a:ext cx="445765" cy="456808"/>
          </a:xfrm>
          <a:custGeom>
            <a:rect b="b" l="l" r="r" t="t"/>
            <a:pathLst>
              <a:path extrusionOk="0" h="21883" w="21354">
                <a:moveTo>
                  <a:pt x="12875" y="1364"/>
                </a:moveTo>
                <a:cubicBezTo>
                  <a:pt x="14893" y="1364"/>
                  <a:pt x="16596" y="2807"/>
                  <a:pt x="16926" y="4795"/>
                </a:cubicBezTo>
                <a:cubicBezTo>
                  <a:pt x="16981" y="5138"/>
                  <a:pt x="17277" y="5366"/>
                  <a:pt x="17598" y="5366"/>
                </a:cubicBezTo>
                <a:cubicBezTo>
                  <a:pt x="17692" y="5366"/>
                  <a:pt x="17788" y="5347"/>
                  <a:pt x="17881" y="5304"/>
                </a:cubicBezTo>
                <a:cubicBezTo>
                  <a:pt x="18074" y="5215"/>
                  <a:pt x="18283" y="5170"/>
                  <a:pt x="18496" y="5170"/>
                </a:cubicBezTo>
                <a:cubicBezTo>
                  <a:pt x="18503" y="5170"/>
                  <a:pt x="18510" y="5170"/>
                  <a:pt x="18517" y="5170"/>
                </a:cubicBezTo>
                <a:cubicBezTo>
                  <a:pt x="19316" y="5179"/>
                  <a:pt x="19992" y="5881"/>
                  <a:pt x="19992" y="6701"/>
                </a:cubicBezTo>
                <a:cubicBezTo>
                  <a:pt x="19990" y="7858"/>
                  <a:pt x="19052" y="8797"/>
                  <a:pt x="17893" y="8797"/>
                </a:cubicBezTo>
                <a:lnTo>
                  <a:pt x="17537" y="8797"/>
                </a:lnTo>
                <a:cubicBezTo>
                  <a:pt x="16808" y="6257"/>
                  <a:pt x="14463" y="4393"/>
                  <a:pt x="11691" y="4393"/>
                </a:cubicBezTo>
                <a:cubicBezTo>
                  <a:pt x="8920" y="4393"/>
                  <a:pt x="6575" y="6257"/>
                  <a:pt x="5844" y="8797"/>
                </a:cubicBezTo>
                <a:lnTo>
                  <a:pt x="3463" y="8797"/>
                </a:lnTo>
                <a:cubicBezTo>
                  <a:pt x="2304" y="8795"/>
                  <a:pt x="1367" y="7857"/>
                  <a:pt x="1366" y="6700"/>
                </a:cubicBezTo>
                <a:lnTo>
                  <a:pt x="1366" y="6695"/>
                </a:lnTo>
                <a:cubicBezTo>
                  <a:pt x="1366" y="5879"/>
                  <a:pt x="2014" y="5194"/>
                  <a:pt x="2810" y="5170"/>
                </a:cubicBezTo>
                <a:lnTo>
                  <a:pt x="2859" y="5170"/>
                </a:lnTo>
                <a:cubicBezTo>
                  <a:pt x="2862" y="5170"/>
                  <a:pt x="2864" y="5170"/>
                  <a:pt x="2866" y="5170"/>
                </a:cubicBezTo>
                <a:cubicBezTo>
                  <a:pt x="3165" y="5170"/>
                  <a:pt x="3457" y="5261"/>
                  <a:pt x="3704" y="5431"/>
                </a:cubicBezTo>
                <a:cubicBezTo>
                  <a:pt x="3823" y="5513"/>
                  <a:pt x="3957" y="5552"/>
                  <a:pt x="4090" y="5552"/>
                </a:cubicBezTo>
                <a:cubicBezTo>
                  <a:pt x="4324" y="5552"/>
                  <a:pt x="4554" y="5431"/>
                  <a:pt x="4681" y="5211"/>
                </a:cubicBezTo>
                <a:cubicBezTo>
                  <a:pt x="5215" y="4281"/>
                  <a:pt x="6193" y="3746"/>
                  <a:pt x="7211" y="3746"/>
                </a:cubicBezTo>
                <a:cubicBezTo>
                  <a:pt x="7583" y="3746"/>
                  <a:pt x="7962" y="3818"/>
                  <a:pt x="8325" y="3968"/>
                </a:cubicBezTo>
                <a:cubicBezTo>
                  <a:pt x="8410" y="4004"/>
                  <a:pt x="8499" y="4021"/>
                  <a:pt x="8586" y="4021"/>
                </a:cubicBezTo>
                <a:cubicBezTo>
                  <a:pt x="8837" y="4021"/>
                  <a:pt x="9078" y="3881"/>
                  <a:pt x="9196" y="3644"/>
                </a:cubicBezTo>
                <a:cubicBezTo>
                  <a:pt x="9896" y="2238"/>
                  <a:pt x="11306" y="1364"/>
                  <a:pt x="12875" y="1364"/>
                </a:cubicBezTo>
                <a:close/>
                <a:moveTo>
                  <a:pt x="11692" y="5755"/>
                </a:moveTo>
                <a:cubicBezTo>
                  <a:pt x="14295" y="5755"/>
                  <a:pt x="16412" y="7872"/>
                  <a:pt x="16412" y="10475"/>
                </a:cubicBezTo>
                <a:cubicBezTo>
                  <a:pt x="16411" y="10484"/>
                  <a:pt x="16409" y="10494"/>
                  <a:pt x="16409" y="10501"/>
                </a:cubicBezTo>
                <a:lnTo>
                  <a:pt x="6974" y="10501"/>
                </a:lnTo>
                <a:lnTo>
                  <a:pt x="6974" y="10475"/>
                </a:lnTo>
                <a:cubicBezTo>
                  <a:pt x="6974" y="7874"/>
                  <a:pt x="9089" y="5755"/>
                  <a:pt x="11692" y="5755"/>
                </a:cubicBezTo>
                <a:close/>
                <a:moveTo>
                  <a:pt x="16201" y="11865"/>
                </a:moveTo>
                <a:cubicBezTo>
                  <a:pt x="15607" y="13790"/>
                  <a:pt x="13809" y="15194"/>
                  <a:pt x="11691" y="15194"/>
                </a:cubicBezTo>
                <a:cubicBezTo>
                  <a:pt x="9572" y="15194"/>
                  <a:pt x="7776" y="13790"/>
                  <a:pt x="7182" y="11865"/>
                </a:cubicBezTo>
                <a:close/>
                <a:moveTo>
                  <a:pt x="5621" y="15664"/>
                </a:moveTo>
                <a:lnTo>
                  <a:pt x="6501" y="16545"/>
                </a:lnTo>
                <a:lnTo>
                  <a:pt x="2411" y="20089"/>
                </a:lnTo>
                <a:cubicBezTo>
                  <a:pt x="2345" y="20147"/>
                  <a:pt x="2290" y="20216"/>
                  <a:pt x="2251" y="20294"/>
                </a:cubicBezTo>
                <a:lnTo>
                  <a:pt x="2222" y="20354"/>
                </a:lnTo>
                <a:cubicBezTo>
                  <a:pt x="2166" y="20461"/>
                  <a:pt x="2059" y="20519"/>
                  <a:pt x="1950" y="20519"/>
                </a:cubicBezTo>
                <a:cubicBezTo>
                  <a:pt x="1874" y="20519"/>
                  <a:pt x="1796" y="20490"/>
                  <a:pt x="1736" y="20430"/>
                </a:cubicBezTo>
                <a:cubicBezTo>
                  <a:pt x="1590" y="20285"/>
                  <a:pt x="1629" y="20039"/>
                  <a:pt x="1812" y="19946"/>
                </a:cubicBezTo>
                <a:lnTo>
                  <a:pt x="1872" y="19915"/>
                </a:lnTo>
                <a:cubicBezTo>
                  <a:pt x="1950" y="19875"/>
                  <a:pt x="2020" y="19820"/>
                  <a:pt x="2076" y="19755"/>
                </a:cubicBezTo>
                <a:lnTo>
                  <a:pt x="5621" y="15664"/>
                </a:lnTo>
                <a:close/>
                <a:moveTo>
                  <a:pt x="12872" y="1"/>
                </a:moveTo>
                <a:cubicBezTo>
                  <a:pt x="11026" y="1"/>
                  <a:pt x="9284" y="937"/>
                  <a:pt x="8270" y="2518"/>
                </a:cubicBezTo>
                <a:cubicBezTo>
                  <a:pt x="7918" y="2428"/>
                  <a:pt x="7562" y="2384"/>
                  <a:pt x="7209" y="2384"/>
                </a:cubicBezTo>
                <a:cubicBezTo>
                  <a:pt x="5928" y="2384"/>
                  <a:pt x="4692" y="2960"/>
                  <a:pt x="3868" y="3990"/>
                </a:cubicBezTo>
                <a:cubicBezTo>
                  <a:pt x="3548" y="3869"/>
                  <a:pt x="3209" y="3806"/>
                  <a:pt x="2869" y="3806"/>
                </a:cubicBezTo>
                <a:cubicBezTo>
                  <a:pt x="2835" y="3806"/>
                  <a:pt x="2801" y="3807"/>
                  <a:pt x="2767" y="3808"/>
                </a:cubicBezTo>
                <a:cubicBezTo>
                  <a:pt x="2018" y="3831"/>
                  <a:pt x="1311" y="4150"/>
                  <a:pt x="799" y="4694"/>
                </a:cubicBezTo>
                <a:cubicBezTo>
                  <a:pt x="287" y="5236"/>
                  <a:pt x="1" y="5951"/>
                  <a:pt x="2" y="6695"/>
                </a:cubicBezTo>
                <a:lnTo>
                  <a:pt x="2" y="6700"/>
                </a:lnTo>
                <a:cubicBezTo>
                  <a:pt x="2" y="8607"/>
                  <a:pt x="1554" y="10160"/>
                  <a:pt x="3463" y="10160"/>
                </a:cubicBezTo>
                <a:lnTo>
                  <a:pt x="5618" y="10160"/>
                </a:lnTo>
                <a:cubicBezTo>
                  <a:pt x="5612" y="10264"/>
                  <a:pt x="5609" y="10370"/>
                  <a:pt x="5609" y="10475"/>
                </a:cubicBezTo>
                <a:cubicBezTo>
                  <a:pt x="5609" y="11852"/>
                  <a:pt x="6077" y="13190"/>
                  <a:pt x="6939" y="14264"/>
                </a:cubicBezTo>
                <a:lnTo>
                  <a:pt x="6543" y="14659"/>
                </a:lnTo>
                <a:lnTo>
                  <a:pt x="6067" y="14183"/>
                </a:lnTo>
                <a:cubicBezTo>
                  <a:pt x="5934" y="14050"/>
                  <a:pt x="5759" y="13984"/>
                  <a:pt x="5586" y="13984"/>
                </a:cubicBezTo>
                <a:cubicBezTo>
                  <a:pt x="5395" y="13984"/>
                  <a:pt x="5206" y="14063"/>
                  <a:pt x="5071" y="14218"/>
                </a:cubicBezTo>
                <a:lnTo>
                  <a:pt x="1132" y="18764"/>
                </a:lnTo>
                <a:cubicBezTo>
                  <a:pt x="473" y="19136"/>
                  <a:pt x="148" y="19904"/>
                  <a:pt x="339" y="20637"/>
                </a:cubicBezTo>
                <a:cubicBezTo>
                  <a:pt x="530" y="21367"/>
                  <a:pt x="1188" y="21879"/>
                  <a:pt x="1945" y="21882"/>
                </a:cubicBezTo>
                <a:cubicBezTo>
                  <a:pt x="2034" y="21882"/>
                  <a:pt x="2122" y="21875"/>
                  <a:pt x="2211" y="21861"/>
                </a:cubicBezTo>
                <a:cubicBezTo>
                  <a:pt x="2714" y="21784"/>
                  <a:pt x="3154" y="21479"/>
                  <a:pt x="3402" y="21034"/>
                </a:cubicBezTo>
                <a:lnTo>
                  <a:pt x="7947" y="17095"/>
                </a:lnTo>
                <a:cubicBezTo>
                  <a:pt x="8245" y="16837"/>
                  <a:pt x="8262" y="16378"/>
                  <a:pt x="7983" y="16098"/>
                </a:cubicBezTo>
                <a:lnTo>
                  <a:pt x="7507" y="15623"/>
                </a:lnTo>
                <a:lnTo>
                  <a:pt x="7902" y="15229"/>
                </a:lnTo>
                <a:cubicBezTo>
                  <a:pt x="8974" y="16088"/>
                  <a:pt x="10309" y="16557"/>
                  <a:pt x="11684" y="16557"/>
                </a:cubicBezTo>
                <a:cubicBezTo>
                  <a:pt x="11686" y="16557"/>
                  <a:pt x="11688" y="16557"/>
                  <a:pt x="11691" y="16557"/>
                </a:cubicBezTo>
                <a:cubicBezTo>
                  <a:pt x="15044" y="16557"/>
                  <a:pt x="17773" y="13829"/>
                  <a:pt x="17773" y="10475"/>
                </a:cubicBezTo>
                <a:cubicBezTo>
                  <a:pt x="17773" y="10370"/>
                  <a:pt x="17769" y="10264"/>
                  <a:pt x="17765" y="10160"/>
                </a:cubicBezTo>
                <a:lnTo>
                  <a:pt x="17893" y="10160"/>
                </a:lnTo>
                <a:cubicBezTo>
                  <a:pt x="19802" y="10160"/>
                  <a:pt x="21354" y="8607"/>
                  <a:pt x="21354" y="6700"/>
                </a:cubicBezTo>
                <a:cubicBezTo>
                  <a:pt x="21354" y="5945"/>
                  <a:pt x="21059" y="5222"/>
                  <a:pt x="20531" y="4682"/>
                </a:cubicBezTo>
                <a:cubicBezTo>
                  <a:pt x="19995" y="4126"/>
                  <a:pt x="19284" y="3814"/>
                  <a:pt x="18531" y="3806"/>
                </a:cubicBezTo>
                <a:cubicBezTo>
                  <a:pt x="18520" y="3806"/>
                  <a:pt x="18510" y="3806"/>
                  <a:pt x="18499" y="3806"/>
                </a:cubicBezTo>
                <a:cubicBezTo>
                  <a:pt x="18363" y="3806"/>
                  <a:pt x="18227" y="3815"/>
                  <a:pt x="18094" y="3834"/>
                </a:cubicBezTo>
                <a:cubicBezTo>
                  <a:pt x="17458" y="1807"/>
                  <a:pt x="15706" y="331"/>
                  <a:pt x="13601" y="49"/>
                </a:cubicBezTo>
                <a:cubicBezTo>
                  <a:pt x="13357" y="17"/>
                  <a:pt x="13114" y="1"/>
                  <a:pt x="128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5" name="Google Shape;4035;p297"/>
          <p:cNvGrpSpPr/>
          <p:nvPr/>
        </p:nvGrpSpPr>
        <p:grpSpPr>
          <a:xfrm>
            <a:off x="6740885" y="3146294"/>
            <a:ext cx="456787" cy="456808"/>
            <a:chOff x="3786385" y="3465867"/>
            <a:chExt cx="456787" cy="456808"/>
          </a:xfrm>
        </p:grpSpPr>
        <p:sp>
          <p:nvSpPr>
            <p:cNvPr id="4036" name="Google Shape;4036;p297"/>
            <p:cNvSpPr/>
            <p:nvPr/>
          </p:nvSpPr>
          <p:spPr>
            <a:xfrm>
              <a:off x="3786385" y="3465867"/>
              <a:ext cx="456787" cy="456808"/>
            </a:xfrm>
            <a:custGeom>
              <a:rect b="b" l="l" r="r" t="t"/>
              <a:pathLst>
                <a:path extrusionOk="0" h="21883" w="21882">
                  <a:moveTo>
                    <a:pt x="10941" y="1845"/>
                  </a:moveTo>
                  <a:cubicBezTo>
                    <a:pt x="15956" y="1845"/>
                    <a:pt x="20037" y="5926"/>
                    <a:pt x="20037" y="10941"/>
                  </a:cubicBezTo>
                  <a:cubicBezTo>
                    <a:pt x="20037" y="15958"/>
                    <a:pt x="15956" y="20039"/>
                    <a:pt x="10941" y="20039"/>
                  </a:cubicBezTo>
                  <a:cubicBezTo>
                    <a:pt x="5924" y="20039"/>
                    <a:pt x="1843" y="15958"/>
                    <a:pt x="1843" y="10941"/>
                  </a:cubicBezTo>
                  <a:cubicBezTo>
                    <a:pt x="1843" y="5926"/>
                    <a:pt x="5924" y="1845"/>
                    <a:pt x="10941" y="1845"/>
                  </a:cubicBezTo>
                  <a:close/>
                  <a:moveTo>
                    <a:pt x="10941" y="0"/>
                  </a:moveTo>
                  <a:cubicBezTo>
                    <a:pt x="4908" y="0"/>
                    <a:pt x="0" y="4908"/>
                    <a:pt x="0" y="10941"/>
                  </a:cubicBezTo>
                  <a:cubicBezTo>
                    <a:pt x="0" y="16974"/>
                    <a:pt x="4908" y="21882"/>
                    <a:pt x="10941" y="21882"/>
                  </a:cubicBezTo>
                  <a:cubicBezTo>
                    <a:pt x="16974" y="21882"/>
                    <a:pt x="21882" y="16974"/>
                    <a:pt x="21882" y="10941"/>
                  </a:cubicBezTo>
                  <a:cubicBezTo>
                    <a:pt x="21882" y="4908"/>
                    <a:pt x="16974" y="0"/>
                    <a:pt x="109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97"/>
            <p:cNvSpPr/>
            <p:nvPr/>
          </p:nvSpPr>
          <p:spPr>
            <a:xfrm>
              <a:off x="3885542" y="3571662"/>
              <a:ext cx="258432" cy="245177"/>
            </a:xfrm>
            <a:custGeom>
              <a:rect b="b" l="l" r="r" t="t"/>
              <a:pathLst>
                <a:path extrusionOk="0" h="11745" w="12380">
                  <a:moveTo>
                    <a:pt x="6191" y="3007"/>
                  </a:moveTo>
                  <a:lnTo>
                    <a:pt x="6972" y="4591"/>
                  </a:lnTo>
                  <a:cubicBezTo>
                    <a:pt x="7107" y="4863"/>
                    <a:pt x="7366" y="5051"/>
                    <a:pt x="7666" y="5095"/>
                  </a:cubicBezTo>
                  <a:lnTo>
                    <a:pt x="9413" y="5349"/>
                  </a:lnTo>
                  <a:lnTo>
                    <a:pt x="8149" y="6581"/>
                  </a:lnTo>
                  <a:cubicBezTo>
                    <a:pt x="7932" y="6793"/>
                    <a:pt x="7833" y="7099"/>
                    <a:pt x="7885" y="7397"/>
                  </a:cubicBezTo>
                  <a:lnTo>
                    <a:pt x="8183" y="9138"/>
                  </a:lnTo>
                  <a:lnTo>
                    <a:pt x="6620" y="8316"/>
                  </a:lnTo>
                  <a:cubicBezTo>
                    <a:pt x="6486" y="8245"/>
                    <a:pt x="6338" y="8210"/>
                    <a:pt x="6191" y="8210"/>
                  </a:cubicBezTo>
                  <a:cubicBezTo>
                    <a:pt x="6043" y="8210"/>
                    <a:pt x="5896" y="8245"/>
                    <a:pt x="5761" y="8316"/>
                  </a:cubicBezTo>
                  <a:lnTo>
                    <a:pt x="4199" y="9138"/>
                  </a:lnTo>
                  <a:lnTo>
                    <a:pt x="4497" y="7397"/>
                  </a:lnTo>
                  <a:cubicBezTo>
                    <a:pt x="4549" y="7099"/>
                    <a:pt x="4450" y="6793"/>
                    <a:pt x="4231" y="6581"/>
                  </a:cubicBezTo>
                  <a:lnTo>
                    <a:pt x="2967" y="5349"/>
                  </a:lnTo>
                  <a:lnTo>
                    <a:pt x="4714" y="5095"/>
                  </a:lnTo>
                  <a:cubicBezTo>
                    <a:pt x="5016" y="5051"/>
                    <a:pt x="5275" y="4863"/>
                    <a:pt x="5410" y="4591"/>
                  </a:cubicBezTo>
                  <a:lnTo>
                    <a:pt x="6191" y="3007"/>
                  </a:lnTo>
                  <a:close/>
                  <a:moveTo>
                    <a:pt x="6191" y="1"/>
                  </a:moveTo>
                  <a:cubicBezTo>
                    <a:pt x="5839" y="1"/>
                    <a:pt x="5518" y="201"/>
                    <a:pt x="5364" y="516"/>
                  </a:cubicBezTo>
                  <a:lnTo>
                    <a:pt x="3970" y="3339"/>
                  </a:lnTo>
                  <a:lnTo>
                    <a:pt x="853" y="3793"/>
                  </a:lnTo>
                  <a:cubicBezTo>
                    <a:pt x="506" y="3843"/>
                    <a:pt x="218" y="4086"/>
                    <a:pt x="109" y="4420"/>
                  </a:cubicBezTo>
                  <a:cubicBezTo>
                    <a:pt x="1" y="4754"/>
                    <a:pt x="91" y="5120"/>
                    <a:pt x="343" y="5366"/>
                  </a:cubicBezTo>
                  <a:lnTo>
                    <a:pt x="2597" y="7564"/>
                  </a:lnTo>
                  <a:lnTo>
                    <a:pt x="2064" y="10668"/>
                  </a:lnTo>
                  <a:cubicBezTo>
                    <a:pt x="2006" y="11014"/>
                    <a:pt x="2148" y="11362"/>
                    <a:pt x="2431" y="11568"/>
                  </a:cubicBezTo>
                  <a:cubicBezTo>
                    <a:pt x="2592" y="11685"/>
                    <a:pt x="2783" y="11745"/>
                    <a:pt x="2975" y="11745"/>
                  </a:cubicBezTo>
                  <a:cubicBezTo>
                    <a:pt x="3121" y="11745"/>
                    <a:pt x="3267" y="11710"/>
                    <a:pt x="3401" y="11640"/>
                  </a:cubicBezTo>
                  <a:lnTo>
                    <a:pt x="6189" y="10174"/>
                  </a:lnTo>
                  <a:lnTo>
                    <a:pt x="8977" y="11640"/>
                  </a:lnTo>
                  <a:cubicBezTo>
                    <a:pt x="9112" y="11710"/>
                    <a:pt x="9258" y="11745"/>
                    <a:pt x="9404" y="11745"/>
                  </a:cubicBezTo>
                  <a:cubicBezTo>
                    <a:pt x="9596" y="11745"/>
                    <a:pt x="9787" y="11685"/>
                    <a:pt x="9948" y="11568"/>
                  </a:cubicBezTo>
                  <a:cubicBezTo>
                    <a:pt x="10232" y="11362"/>
                    <a:pt x="10374" y="11014"/>
                    <a:pt x="10315" y="10668"/>
                  </a:cubicBezTo>
                  <a:lnTo>
                    <a:pt x="9783" y="7564"/>
                  </a:lnTo>
                  <a:lnTo>
                    <a:pt x="12037" y="5366"/>
                  </a:lnTo>
                  <a:cubicBezTo>
                    <a:pt x="12290" y="5121"/>
                    <a:pt x="12380" y="4754"/>
                    <a:pt x="12273" y="4420"/>
                  </a:cubicBezTo>
                  <a:cubicBezTo>
                    <a:pt x="12164" y="4086"/>
                    <a:pt x="11875" y="3842"/>
                    <a:pt x="11527" y="3793"/>
                  </a:cubicBezTo>
                  <a:lnTo>
                    <a:pt x="8410" y="3339"/>
                  </a:lnTo>
                  <a:lnTo>
                    <a:pt x="7018" y="516"/>
                  </a:lnTo>
                  <a:cubicBezTo>
                    <a:pt x="6862" y="201"/>
                    <a:pt x="6541" y="1"/>
                    <a:pt x="61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8" name="Google Shape;4038;p297"/>
          <p:cNvGrpSpPr/>
          <p:nvPr/>
        </p:nvGrpSpPr>
        <p:grpSpPr>
          <a:xfrm>
            <a:off x="4343602" y="1441410"/>
            <a:ext cx="456808" cy="456808"/>
            <a:chOff x="4458477" y="1517186"/>
            <a:chExt cx="456808" cy="456808"/>
          </a:xfrm>
        </p:grpSpPr>
        <p:sp>
          <p:nvSpPr>
            <p:cNvPr id="4039" name="Google Shape;4039;p297"/>
            <p:cNvSpPr/>
            <p:nvPr/>
          </p:nvSpPr>
          <p:spPr>
            <a:xfrm>
              <a:off x="4586587" y="1645296"/>
              <a:ext cx="200588" cy="200588"/>
            </a:xfrm>
            <a:custGeom>
              <a:rect b="b" l="l" r="r" t="t"/>
              <a:pathLst>
                <a:path extrusionOk="0" h="9609" w="9609">
                  <a:moveTo>
                    <a:pt x="4804" y="1549"/>
                  </a:moveTo>
                  <a:cubicBezTo>
                    <a:pt x="6599" y="1549"/>
                    <a:pt x="8060" y="3009"/>
                    <a:pt x="8060" y="4805"/>
                  </a:cubicBezTo>
                  <a:cubicBezTo>
                    <a:pt x="8060" y="6601"/>
                    <a:pt x="6600" y="8060"/>
                    <a:pt x="4804" y="8060"/>
                  </a:cubicBezTo>
                  <a:cubicBezTo>
                    <a:pt x="3008" y="8060"/>
                    <a:pt x="1547" y="6601"/>
                    <a:pt x="1547" y="4805"/>
                  </a:cubicBezTo>
                  <a:cubicBezTo>
                    <a:pt x="1547" y="3009"/>
                    <a:pt x="3008" y="1549"/>
                    <a:pt x="4804" y="1549"/>
                  </a:cubicBezTo>
                  <a:close/>
                  <a:moveTo>
                    <a:pt x="4804" y="1"/>
                  </a:moveTo>
                  <a:cubicBezTo>
                    <a:pt x="2155" y="1"/>
                    <a:pt x="0" y="2156"/>
                    <a:pt x="0" y="4805"/>
                  </a:cubicBezTo>
                  <a:cubicBezTo>
                    <a:pt x="0" y="7454"/>
                    <a:pt x="2155" y="9609"/>
                    <a:pt x="4804" y="9609"/>
                  </a:cubicBezTo>
                  <a:cubicBezTo>
                    <a:pt x="7453" y="9609"/>
                    <a:pt x="9608" y="7454"/>
                    <a:pt x="9608" y="4805"/>
                  </a:cubicBezTo>
                  <a:cubicBezTo>
                    <a:pt x="9608" y="2156"/>
                    <a:pt x="7453" y="1"/>
                    <a:pt x="48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97"/>
            <p:cNvSpPr/>
            <p:nvPr/>
          </p:nvSpPr>
          <p:spPr>
            <a:xfrm>
              <a:off x="4458477" y="1517186"/>
              <a:ext cx="456808" cy="456808"/>
            </a:xfrm>
            <a:custGeom>
              <a:rect b="b" l="l" r="r" t="t"/>
              <a:pathLst>
                <a:path extrusionOk="0" h="21883" w="21883">
                  <a:moveTo>
                    <a:pt x="11716" y="3692"/>
                  </a:moveTo>
                  <a:cubicBezTo>
                    <a:pt x="15120" y="4053"/>
                    <a:pt x="17832" y="6764"/>
                    <a:pt x="18192" y="10168"/>
                  </a:cubicBezTo>
                  <a:lnTo>
                    <a:pt x="17691" y="10168"/>
                  </a:lnTo>
                  <a:cubicBezTo>
                    <a:pt x="17263" y="10168"/>
                    <a:pt x="16917" y="10515"/>
                    <a:pt x="16917" y="10943"/>
                  </a:cubicBezTo>
                  <a:cubicBezTo>
                    <a:pt x="16917" y="11370"/>
                    <a:pt x="17263" y="11717"/>
                    <a:pt x="17691" y="11717"/>
                  </a:cubicBezTo>
                  <a:lnTo>
                    <a:pt x="17689" y="11715"/>
                  </a:lnTo>
                  <a:lnTo>
                    <a:pt x="18191" y="11715"/>
                  </a:lnTo>
                  <a:cubicBezTo>
                    <a:pt x="17830" y="15119"/>
                    <a:pt x="15118" y="17831"/>
                    <a:pt x="11715" y="18191"/>
                  </a:cubicBezTo>
                  <a:lnTo>
                    <a:pt x="11715" y="17690"/>
                  </a:lnTo>
                  <a:cubicBezTo>
                    <a:pt x="11715" y="17262"/>
                    <a:pt x="11368" y="16917"/>
                    <a:pt x="10941" y="16917"/>
                  </a:cubicBezTo>
                  <a:cubicBezTo>
                    <a:pt x="10513" y="16917"/>
                    <a:pt x="10168" y="17262"/>
                    <a:pt x="10168" y="17690"/>
                  </a:cubicBezTo>
                  <a:lnTo>
                    <a:pt x="10168" y="18191"/>
                  </a:lnTo>
                  <a:cubicBezTo>
                    <a:pt x="6764" y="17831"/>
                    <a:pt x="4052" y="15119"/>
                    <a:pt x="3690" y="11715"/>
                  </a:cubicBezTo>
                  <a:lnTo>
                    <a:pt x="4194" y="11715"/>
                  </a:lnTo>
                  <a:cubicBezTo>
                    <a:pt x="4621" y="11715"/>
                    <a:pt x="4968" y="11370"/>
                    <a:pt x="4968" y="10942"/>
                  </a:cubicBezTo>
                  <a:cubicBezTo>
                    <a:pt x="4968" y="10514"/>
                    <a:pt x="4621" y="10168"/>
                    <a:pt x="4194" y="10168"/>
                  </a:cubicBezTo>
                  <a:lnTo>
                    <a:pt x="3691" y="10168"/>
                  </a:lnTo>
                  <a:cubicBezTo>
                    <a:pt x="4052" y="6764"/>
                    <a:pt x="6764" y="4053"/>
                    <a:pt x="10169" y="3692"/>
                  </a:cubicBezTo>
                  <a:lnTo>
                    <a:pt x="10169" y="4193"/>
                  </a:lnTo>
                  <a:cubicBezTo>
                    <a:pt x="10169" y="4621"/>
                    <a:pt x="10515" y="4967"/>
                    <a:pt x="10943" y="4967"/>
                  </a:cubicBezTo>
                  <a:cubicBezTo>
                    <a:pt x="11371" y="4967"/>
                    <a:pt x="11716" y="4621"/>
                    <a:pt x="11716" y="4193"/>
                  </a:cubicBezTo>
                  <a:lnTo>
                    <a:pt x="11716" y="3692"/>
                  </a:lnTo>
                  <a:close/>
                  <a:moveTo>
                    <a:pt x="10941" y="1"/>
                  </a:moveTo>
                  <a:cubicBezTo>
                    <a:pt x="10513" y="1"/>
                    <a:pt x="10168" y="348"/>
                    <a:pt x="10168" y="774"/>
                  </a:cubicBezTo>
                  <a:lnTo>
                    <a:pt x="10168" y="2138"/>
                  </a:lnTo>
                  <a:cubicBezTo>
                    <a:pt x="5909" y="2509"/>
                    <a:pt x="2507" y="5912"/>
                    <a:pt x="2137" y="10168"/>
                  </a:cubicBezTo>
                  <a:lnTo>
                    <a:pt x="774" y="10168"/>
                  </a:lnTo>
                  <a:cubicBezTo>
                    <a:pt x="346" y="10168"/>
                    <a:pt x="0" y="10514"/>
                    <a:pt x="0" y="10942"/>
                  </a:cubicBezTo>
                  <a:cubicBezTo>
                    <a:pt x="0" y="11370"/>
                    <a:pt x="346" y="11715"/>
                    <a:pt x="774" y="11715"/>
                  </a:cubicBezTo>
                  <a:lnTo>
                    <a:pt x="2137" y="11715"/>
                  </a:lnTo>
                  <a:cubicBezTo>
                    <a:pt x="2508" y="15974"/>
                    <a:pt x="5909" y="19374"/>
                    <a:pt x="10168" y="19746"/>
                  </a:cubicBezTo>
                  <a:lnTo>
                    <a:pt x="10168" y="21109"/>
                  </a:lnTo>
                  <a:cubicBezTo>
                    <a:pt x="10168" y="21536"/>
                    <a:pt x="10513" y="21883"/>
                    <a:pt x="10941" y="21883"/>
                  </a:cubicBezTo>
                  <a:cubicBezTo>
                    <a:pt x="11368" y="21883"/>
                    <a:pt x="11715" y="21536"/>
                    <a:pt x="11715" y="21109"/>
                  </a:cubicBezTo>
                  <a:lnTo>
                    <a:pt x="11715" y="19746"/>
                  </a:lnTo>
                  <a:cubicBezTo>
                    <a:pt x="15971" y="19374"/>
                    <a:pt x="19374" y="15972"/>
                    <a:pt x="19745" y="11715"/>
                  </a:cubicBezTo>
                  <a:lnTo>
                    <a:pt x="21109" y="11715"/>
                  </a:lnTo>
                  <a:cubicBezTo>
                    <a:pt x="21535" y="11715"/>
                    <a:pt x="21882" y="11368"/>
                    <a:pt x="21882" y="10942"/>
                  </a:cubicBezTo>
                  <a:cubicBezTo>
                    <a:pt x="21882" y="10514"/>
                    <a:pt x="21535" y="10167"/>
                    <a:pt x="21109" y="10167"/>
                  </a:cubicBezTo>
                  <a:lnTo>
                    <a:pt x="21109" y="10168"/>
                  </a:lnTo>
                  <a:lnTo>
                    <a:pt x="19745" y="10168"/>
                  </a:lnTo>
                  <a:cubicBezTo>
                    <a:pt x="19374" y="5912"/>
                    <a:pt x="15971" y="2509"/>
                    <a:pt x="11715" y="2138"/>
                  </a:cubicBezTo>
                  <a:lnTo>
                    <a:pt x="11715" y="774"/>
                  </a:lnTo>
                  <a:cubicBezTo>
                    <a:pt x="11715" y="348"/>
                    <a:pt x="11368" y="1"/>
                    <a:pt x="109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97"/>
            <p:cNvSpPr/>
            <p:nvPr/>
          </p:nvSpPr>
          <p:spPr>
            <a:xfrm>
              <a:off x="4646874" y="1707232"/>
              <a:ext cx="79951" cy="76695"/>
            </a:xfrm>
            <a:custGeom>
              <a:rect b="b" l="l" r="r" t="t"/>
              <a:pathLst>
                <a:path extrusionOk="0" h="3674" w="3830">
                  <a:moveTo>
                    <a:pt x="853" y="1"/>
                  </a:moveTo>
                  <a:cubicBezTo>
                    <a:pt x="655" y="1"/>
                    <a:pt x="457" y="76"/>
                    <a:pt x="307" y="227"/>
                  </a:cubicBezTo>
                  <a:cubicBezTo>
                    <a:pt x="1" y="532"/>
                    <a:pt x="4" y="1029"/>
                    <a:pt x="314" y="1329"/>
                  </a:cubicBezTo>
                  <a:lnTo>
                    <a:pt x="822" y="1838"/>
                  </a:lnTo>
                  <a:lnTo>
                    <a:pt x="314" y="2345"/>
                  </a:lnTo>
                  <a:cubicBezTo>
                    <a:pt x="4" y="2645"/>
                    <a:pt x="1" y="3142"/>
                    <a:pt x="307" y="3447"/>
                  </a:cubicBezTo>
                  <a:cubicBezTo>
                    <a:pt x="457" y="3598"/>
                    <a:pt x="655" y="3673"/>
                    <a:pt x="854" y="3673"/>
                  </a:cubicBezTo>
                  <a:cubicBezTo>
                    <a:pt x="1055" y="3673"/>
                    <a:pt x="1257" y="3595"/>
                    <a:pt x="1409" y="3440"/>
                  </a:cubicBezTo>
                  <a:lnTo>
                    <a:pt x="1916" y="2932"/>
                  </a:lnTo>
                  <a:lnTo>
                    <a:pt x="2424" y="3440"/>
                  </a:lnTo>
                  <a:cubicBezTo>
                    <a:pt x="2575" y="3596"/>
                    <a:pt x="2776" y="3674"/>
                    <a:pt x="2978" y="3674"/>
                  </a:cubicBezTo>
                  <a:cubicBezTo>
                    <a:pt x="3176" y="3674"/>
                    <a:pt x="3374" y="3599"/>
                    <a:pt x="3526" y="3447"/>
                  </a:cubicBezTo>
                  <a:cubicBezTo>
                    <a:pt x="3830" y="3142"/>
                    <a:pt x="3827" y="2646"/>
                    <a:pt x="3518" y="2345"/>
                  </a:cubicBezTo>
                  <a:lnTo>
                    <a:pt x="3010" y="1838"/>
                  </a:lnTo>
                  <a:lnTo>
                    <a:pt x="3518" y="1330"/>
                  </a:lnTo>
                  <a:cubicBezTo>
                    <a:pt x="3821" y="1028"/>
                    <a:pt x="3821" y="537"/>
                    <a:pt x="3518" y="236"/>
                  </a:cubicBezTo>
                  <a:cubicBezTo>
                    <a:pt x="3367" y="85"/>
                    <a:pt x="3169" y="9"/>
                    <a:pt x="2971" y="9"/>
                  </a:cubicBezTo>
                  <a:cubicBezTo>
                    <a:pt x="2773" y="9"/>
                    <a:pt x="2575" y="85"/>
                    <a:pt x="2424" y="236"/>
                  </a:cubicBezTo>
                  <a:lnTo>
                    <a:pt x="1916" y="743"/>
                  </a:lnTo>
                  <a:lnTo>
                    <a:pt x="1409" y="236"/>
                  </a:lnTo>
                  <a:cubicBezTo>
                    <a:pt x="1257" y="79"/>
                    <a:pt x="1055" y="1"/>
                    <a:pt x="8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2" name="Google Shape;4042;p297"/>
          <p:cNvGrpSpPr/>
          <p:nvPr/>
        </p:nvGrpSpPr>
        <p:grpSpPr>
          <a:xfrm>
            <a:off x="1937054" y="1441431"/>
            <a:ext cx="475386" cy="456787"/>
            <a:chOff x="3885604" y="1516810"/>
            <a:chExt cx="475386" cy="456787"/>
          </a:xfrm>
        </p:grpSpPr>
        <p:sp>
          <p:nvSpPr>
            <p:cNvPr id="4043" name="Google Shape;4043;p297"/>
            <p:cNvSpPr/>
            <p:nvPr/>
          </p:nvSpPr>
          <p:spPr>
            <a:xfrm>
              <a:off x="3885604" y="1516810"/>
              <a:ext cx="475386" cy="456787"/>
            </a:xfrm>
            <a:custGeom>
              <a:rect b="b" l="l" r="r" t="t"/>
              <a:pathLst>
                <a:path extrusionOk="0" h="21882" w="22773">
                  <a:moveTo>
                    <a:pt x="17762" y="4317"/>
                  </a:moveTo>
                  <a:cubicBezTo>
                    <a:pt x="17826" y="4317"/>
                    <a:pt x="17890" y="4341"/>
                    <a:pt x="17939" y="4390"/>
                  </a:cubicBezTo>
                  <a:cubicBezTo>
                    <a:pt x="18037" y="4487"/>
                    <a:pt x="18037" y="4646"/>
                    <a:pt x="17939" y="4742"/>
                  </a:cubicBezTo>
                  <a:lnTo>
                    <a:pt x="15902" y="6778"/>
                  </a:lnTo>
                  <a:cubicBezTo>
                    <a:pt x="15862" y="6729"/>
                    <a:pt x="15819" y="6683"/>
                    <a:pt x="15775" y="6637"/>
                  </a:cubicBezTo>
                  <a:lnTo>
                    <a:pt x="15691" y="6553"/>
                  </a:lnTo>
                  <a:cubicBezTo>
                    <a:pt x="15645" y="6509"/>
                    <a:pt x="15597" y="6466"/>
                    <a:pt x="15550" y="6426"/>
                  </a:cubicBezTo>
                  <a:lnTo>
                    <a:pt x="15551" y="6425"/>
                  </a:lnTo>
                  <a:lnTo>
                    <a:pt x="17586" y="4390"/>
                  </a:lnTo>
                  <a:cubicBezTo>
                    <a:pt x="17635" y="4341"/>
                    <a:pt x="17699" y="4317"/>
                    <a:pt x="17762" y="4317"/>
                  </a:cubicBezTo>
                  <a:close/>
                  <a:moveTo>
                    <a:pt x="17763" y="1504"/>
                  </a:moveTo>
                  <a:cubicBezTo>
                    <a:pt x="18546" y="1504"/>
                    <a:pt x="19330" y="1803"/>
                    <a:pt x="19929" y="2400"/>
                  </a:cubicBezTo>
                  <a:cubicBezTo>
                    <a:pt x="21123" y="3594"/>
                    <a:pt x="21123" y="5537"/>
                    <a:pt x="19929" y="6730"/>
                  </a:cubicBezTo>
                  <a:lnTo>
                    <a:pt x="19931" y="6730"/>
                  </a:lnTo>
                  <a:lnTo>
                    <a:pt x="16846" y="9813"/>
                  </a:lnTo>
                  <a:cubicBezTo>
                    <a:pt x="16274" y="10387"/>
                    <a:pt x="15499" y="10709"/>
                    <a:pt x="14692" y="10709"/>
                  </a:cubicBezTo>
                  <a:cubicBezTo>
                    <a:pt x="14688" y="10709"/>
                    <a:pt x="14684" y="10709"/>
                    <a:pt x="14680" y="10709"/>
                  </a:cubicBezTo>
                  <a:cubicBezTo>
                    <a:pt x="14619" y="10709"/>
                    <a:pt x="14558" y="10708"/>
                    <a:pt x="14497" y="10703"/>
                  </a:cubicBezTo>
                  <a:lnTo>
                    <a:pt x="15773" y="9427"/>
                  </a:lnTo>
                  <a:cubicBezTo>
                    <a:pt x="16025" y="9176"/>
                    <a:pt x="16203" y="8861"/>
                    <a:pt x="16290" y="8517"/>
                  </a:cubicBezTo>
                  <a:lnTo>
                    <a:pt x="19003" y="5804"/>
                  </a:lnTo>
                  <a:cubicBezTo>
                    <a:pt x="19660" y="5115"/>
                    <a:pt x="19646" y="4028"/>
                    <a:pt x="18974" y="3354"/>
                  </a:cubicBezTo>
                  <a:cubicBezTo>
                    <a:pt x="18631" y="3012"/>
                    <a:pt x="18182" y="2841"/>
                    <a:pt x="17733" y="2841"/>
                  </a:cubicBezTo>
                  <a:cubicBezTo>
                    <a:pt x="17298" y="2841"/>
                    <a:pt x="16863" y="3002"/>
                    <a:pt x="16524" y="3325"/>
                  </a:cubicBezTo>
                  <a:lnTo>
                    <a:pt x="13811" y="6038"/>
                  </a:lnTo>
                  <a:cubicBezTo>
                    <a:pt x="13467" y="6125"/>
                    <a:pt x="13152" y="6302"/>
                    <a:pt x="12901" y="6555"/>
                  </a:cubicBezTo>
                  <a:lnTo>
                    <a:pt x="11625" y="7831"/>
                  </a:lnTo>
                  <a:cubicBezTo>
                    <a:pt x="11571" y="6957"/>
                    <a:pt x="11895" y="6102"/>
                    <a:pt x="12514" y="5483"/>
                  </a:cubicBezTo>
                  <a:lnTo>
                    <a:pt x="15597" y="2400"/>
                  </a:lnTo>
                  <a:cubicBezTo>
                    <a:pt x="16196" y="1803"/>
                    <a:pt x="16979" y="1504"/>
                    <a:pt x="17763" y="1504"/>
                  </a:cubicBezTo>
                  <a:close/>
                  <a:moveTo>
                    <a:pt x="14295" y="7481"/>
                  </a:moveTo>
                  <a:cubicBezTo>
                    <a:pt x="14415" y="7481"/>
                    <a:pt x="14535" y="7526"/>
                    <a:pt x="14627" y="7617"/>
                  </a:cubicBezTo>
                  <a:lnTo>
                    <a:pt x="14709" y="7701"/>
                  </a:lnTo>
                  <a:cubicBezTo>
                    <a:pt x="14893" y="7884"/>
                    <a:pt x="14893" y="8181"/>
                    <a:pt x="14709" y="8364"/>
                  </a:cubicBezTo>
                  <a:lnTo>
                    <a:pt x="8867" y="14208"/>
                  </a:lnTo>
                  <a:cubicBezTo>
                    <a:pt x="8776" y="14299"/>
                    <a:pt x="8656" y="14344"/>
                    <a:pt x="8536" y="14344"/>
                  </a:cubicBezTo>
                  <a:cubicBezTo>
                    <a:pt x="8416" y="14344"/>
                    <a:pt x="8296" y="14299"/>
                    <a:pt x="8204" y="14208"/>
                  </a:cubicBezTo>
                  <a:lnTo>
                    <a:pt x="8121" y="14124"/>
                  </a:lnTo>
                  <a:cubicBezTo>
                    <a:pt x="7938" y="13940"/>
                    <a:pt x="7938" y="13644"/>
                    <a:pt x="8121" y="13460"/>
                  </a:cubicBezTo>
                  <a:lnTo>
                    <a:pt x="13963" y="7617"/>
                  </a:lnTo>
                  <a:cubicBezTo>
                    <a:pt x="14055" y="7526"/>
                    <a:pt x="14175" y="7481"/>
                    <a:pt x="14295" y="7481"/>
                  </a:cubicBezTo>
                  <a:close/>
                  <a:moveTo>
                    <a:pt x="6929" y="15045"/>
                  </a:moveTo>
                  <a:cubicBezTo>
                    <a:pt x="6969" y="15094"/>
                    <a:pt x="7012" y="15142"/>
                    <a:pt x="7058" y="15188"/>
                  </a:cubicBezTo>
                  <a:lnTo>
                    <a:pt x="7140" y="15270"/>
                  </a:lnTo>
                  <a:cubicBezTo>
                    <a:pt x="7186" y="15316"/>
                    <a:pt x="7233" y="15359"/>
                    <a:pt x="7282" y="15398"/>
                  </a:cubicBezTo>
                  <a:lnTo>
                    <a:pt x="5187" y="17494"/>
                  </a:lnTo>
                  <a:cubicBezTo>
                    <a:pt x="5138" y="17543"/>
                    <a:pt x="5074" y="17567"/>
                    <a:pt x="5010" y="17567"/>
                  </a:cubicBezTo>
                  <a:cubicBezTo>
                    <a:pt x="4946" y="17567"/>
                    <a:pt x="4883" y="17543"/>
                    <a:pt x="4834" y="17494"/>
                  </a:cubicBezTo>
                  <a:cubicBezTo>
                    <a:pt x="4736" y="17396"/>
                    <a:pt x="4736" y="17239"/>
                    <a:pt x="4834" y="17141"/>
                  </a:cubicBezTo>
                  <a:lnTo>
                    <a:pt x="6929" y="15045"/>
                  </a:lnTo>
                  <a:close/>
                  <a:moveTo>
                    <a:pt x="8151" y="11110"/>
                  </a:moveTo>
                  <a:cubicBezTo>
                    <a:pt x="8153" y="11110"/>
                    <a:pt x="8155" y="11110"/>
                    <a:pt x="8157" y="11110"/>
                  </a:cubicBezTo>
                  <a:cubicBezTo>
                    <a:pt x="8218" y="11110"/>
                    <a:pt x="8279" y="11111"/>
                    <a:pt x="8340" y="11116"/>
                  </a:cubicBezTo>
                  <a:lnTo>
                    <a:pt x="7058" y="12398"/>
                  </a:lnTo>
                  <a:cubicBezTo>
                    <a:pt x="6805" y="12649"/>
                    <a:pt x="6628" y="12964"/>
                    <a:pt x="6541" y="13308"/>
                  </a:cubicBezTo>
                  <a:lnTo>
                    <a:pt x="3771" y="16077"/>
                  </a:lnTo>
                  <a:cubicBezTo>
                    <a:pt x="3087" y="16762"/>
                    <a:pt x="3087" y="17873"/>
                    <a:pt x="3771" y="18558"/>
                  </a:cubicBezTo>
                  <a:cubicBezTo>
                    <a:pt x="4114" y="18900"/>
                    <a:pt x="4562" y="19071"/>
                    <a:pt x="5011" y="19071"/>
                  </a:cubicBezTo>
                  <a:cubicBezTo>
                    <a:pt x="5460" y="19071"/>
                    <a:pt x="5908" y="18900"/>
                    <a:pt x="6251" y="18558"/>
                  </a:cubicBezTo>
                  <a:lnTo>
                    <a:pt x="9020" y="15787"/>
                  </a:lnTo>
                  <a:cubicBezTo>
                    <a:pt x="9366" y="15701"/>
                    <a:pt x="9679" y="15522"/>
                    <a:pt x="9930" y="15272"/>
                  </a:cubicBezTo>
                  <a:lnTo>
                    <a:pt x="11212" y="13988"/>
                  </a:lnTo>
                  <a:cubicBezTo>
                    <a:pt x="11215" y="14049"/>
                    <a:pt x="11218" y="14110"/>
                    <a:pt x="11218" y="14171"/>
                  </a:cubicBezTo>
                  <a:cubicBezTo>
                    <a:pt x="11221" y="14983"/>
                    <a:pt x="10899" y="15762"/>
                    <a:pt x="10323" y="16337"/>
                  </a:cubicBezTo>
                  <a:lnTo>
                    <a:pt x="7175" y="19484"/>
                  </a:lnTo>
                  <a:cubicBezTo>
                    <a:pt x="6577" y="20081"/>
                    <a:pt x="5794" y="20379"/>
                    <a:pt x="5010" y="20379"/>
                  </a:cubicBezTo>
                  <a:cubicBezTo>
                    <a:pt x="4227" y="20379"/>
                    <a:pt x="3443" y="20081"/>
                    <a:pt x="2844" y="19484"/>
                  </a:cubicBezTo>
                  <a:cubicBezTo>
                    <a:pt x="1650" y="18289"/>
                    <a:pt x="1650" y="16346"/>
                    <a:pt x="2844" y="15152"/>
                  </a:cubicBezTo>
                  <a:lnTo>
                    <a:pt x="5991" y="12005"/>
                  </a:lnTo>
                  <a:cubicBezTo>
                    <a:pt x="6564" y="11432"/>
                    <a:pt x="7341" y="11110"/>
                    <a:pt x="8151" y="11110"/>
                  </a:cubicBezTo>
                  <a:close/>
                  <a:moveTo>
                    <a:pt x="17762" y="1"/>
                  </a:moveTo>
                  <a:cubicBezTo>
                    <a:pt x="16593" y="1"/>
                    <a:pt x="15424" y="446"/>
                    <a:pt x="14534" y="1336"/>
                  </a:cubicBezTo>
                  <a:lnTo>
                    <a:pt x="11451" y="4419"/>
                  </a:lnTo>
                  <a:cubicBezTo>
                    <a:pt x="10185" y="5683"/>
                    <a:pt x="9820" y="7511"/>
                    <a:pt x="10352" y="9103"/>
                  </a:cubicBezTo>
                  <a:lnTo>
                    <a:pt x="9612" y="9842"/>
                  </a:lnTo>
                  <a:cubicBezTo>
                    <a:pt x="9140" y="9685"/>
                    <a:pt x="8648" y="9606"/>
                    <a:pt x="8156" y="9606"/>
                  </a:cubicBezTo>
                  <a:cubicBezTo>
                    <a:pt x="6987" y="9606"/>
                    <a:pt x="5818" y="10051"/>
                    <a:pt x="4928" y="10941"/>
                  </a:cubicBezTo>
                  <a:lnTo>
                    <a:pt x="1781" y="14089"/>
                  </a:lnTo>
                  <a:cubicBezTo>
                    <a:pt x="1" y="15869"/>
                    <a:pt x="1" y="18766"/>
                    <a:pt x="1781" y="20546"/>
                  </a:cubicBezTo>
                  <a:cubicBezTo>
                    <a:pt x="2673" y="21437"/>
                    <a:pt x="3841" y="21882"/>
                    <a:pt x="5010" y="21882"/>
                  </a:cubicBezTo>
                  <a:cubicBezTo>
                    <a:pt x="6178" y="21882"/>
                    <a:pt x="7347" y="21437"/>
                    <a:pt x="8239" y="20546"/>
                  </a:cubicBezTo>
                  <a:lnTo>
                    <a:pt x="11386" y="17399"/>
                  </a:lnTo>
                  <a:cubicBezTo>
                    <a:pt x="12609" y="16172"/>
                    <a:pt x="13034" y="14359"/>
                    <a:pt x="12485" y="12714"/>
                  </a:cubicBezTo>
                  <a:lnTo>
                    <a:pt x="13224" y="11976"/>
                  </a:lnTo>
                  <a:cubicBezTo>
                    <a:pt x="13693" y="12134"/>
                    <a:pt x="14183" y="12213"/>
                    <a:pt x="14679" y="12213"/>
                  </a:cubicBezTo>
                  <a:cubicBezTo>
                    <a:pt x="14683" y="12213"/>
                    <a:pt x="14686" y="12213"/>
                    <a:pt x="14690" y="12213"/>
                  </a:cubicBezTo>
                  <a:cubicBezTo>
                    <a:pt x="15898" y="12213"/>
                    <a:pt x="17055" y="11732"/>
                    <a:pt x="17907" y="10877"/>
                  </a:cubicBezTo>
                  <a:lnTo>
                    <a:pt x="20990" y="7794"/>
                  </a:lnTo>
                  <a:cubicBezTo>
                    <a:pt x="22772" y="6014"/>
                    <a:pt x="22772" y="3117"/>
                    <a:pt x="20991" y="1336"/>
                  </a:cubicBezTo>
                  <a:cubicBezTo>
                    <a:pt x="20101" y="446"/>
                    <a:pt x="18932" y="1"/>
                    <a:pt x="177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97"/>
            <p:cNvSpPr/>
            <p:nvPr/>
          </p:nvSpPr>
          <p:spPr>
            <a:xfrm>
              <a:off x="4216076" y="1777644"/>
              <a:ext cx="76465" cy="42293"/>
            </a:xfrm>
            <a:custGeom>
              <a:rect b="b" l="l" r="r" t="t"/>
              <a:pathLst>
                <a:path extrusionOk="0" h="2026" w="3663">
                  <a:moveTo>
                    <a:pt x="830" y="1"/>
                  </a:moveTo>
                  <a:cubicBezTo>
                    <a:pt x="496" y="1"/>
                    <a:pt x="192" y="225"/>
                    <a:pt x="104" y="563"/>
                  </a:cubicBezTo>
                  <a:cubicBezTo>
                    <a:pt x="0" y="962"/>
                    <a:pt x="237" y="1370"/>
                    <a:pt x="636" y="1479"/>
                  </a:cubicBezTo>
                  <a:lnTo>
                    <a:pt x="2635" y="2000"/>
                  </a:lnTo>
                  <a:cubicBezTo>
                    <a:pt x="2700" y="2017"/>
                    <a:pt x="2766" y="2026"/>
                    <a:pt x="2830" y="2026"/>
                  </a:cubicBezTo>
                  <a:cubicBezTo>
                    <a:pt x="3164" y="2026"/>
                    <a:pt x="3469" y="1802"/>
                    <a:pt x="3557" y="1464"/>
                  </a:cubicBezTo>
                  <a:cubicBezTo>
                    <a:pt x="3662" y="1060"/>
                    <a:pt x="3419" y="649"/>
                    <a:pt x="3014" y="545"/>
                  </a:cubicBezTo>
                  <a:lnTo>
                    <a:pt x="1015" y="24"/>
                  </a:lnTo>
                  <a:cubicBezTo>
                    <a:pt x="953" y="8"/>
                    <a:pt x="891" y="1"/>
                    <a:pt x="8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97"/>
            <p:cNvSpPr/>
            <p:nvPr/>
          </p:nvSpPr>
          <p:spPr>
            <a:xfrm>
              <a:off x="4155226" y="1838285"/>
              <a:ext cx="45675" cy="73188"/>
            </a:xfrm>
            <a:custGeom>
              <a:rect b="b" l="l" r="r" t="t"/>
              <a:pathLst>
                <a:path extrusionOk="0" h="3506" w="2188">
                  <a:moveTo>
                    <a:pt x="832" y="0"/>
                  </a:moveTo>
                  <a:cubicBezTo>
                    <a:pt x="769" y="0"/>
                    <a:pt x="706" y="8"/>
                    <a:pt x="642" y="24"/>
                  </a:cubicBezTo>
                  <a:cubicBezTo>
                    <a:pt x="242" y="130"/>
                    <a:pt x="0" y="541"/>
                    <a:pt x="106" y="943"/>
                  </a:cubicBezTo>
                  <a:lnTo>
                    <a:pt x="627" y="2942"/>
                  </a:lnTo>
                  <a:cubicBezTo>
                    <a:pt x="716" y="3281"/>
                    <a:pt x="1020" y="3505"/>
                    <a:pt x="1353" y="3505"/>
                  </a:cubicBezTo>
                  <a:cubicBezTo>
                    <a:pt x="1416" y="3505"/>
                    <a:pt x="1480" y="3497"/>
                    <a:pt x="1544" y="3480"/>
                  </a:cubicBezTo>
                  <a:cubicBezTo>
                    <a:pt x="1946" y="3375"/>
                    <a:pt x="2188" y="2965"/>
                    <a:pt x="2082" y="2563"/>
                  </a:cubicBezTo>
                  <a:lnTo>
                    <a:pt x="1561" y="563"/>
                  </a:lnTo>
                  <a:cubicBezTo>
                    <a:pt x="1472" y="224"/>
                    <a:pt x="1166" y="0"/>
                    <a:pt x="8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97"/>
            <p:cNvSpPr/>
            <p:nvPr/>
          </p:nvSpPr>
          <p:spPr>
            <a:xfrm>
              <a:off x="4195327" y="1817557"/>
              <a:ext cx="62855" cy="59744"/>
            </a:xfrm>
            <a:custGeom>
              <a:rect b="b" l="l" r="r" t="t"/>
              <a:pathLst>
                <a:path extrusionOk="0" h="2862" w="3011">
                  <a:moveTo>
                    <a:pt x="826" y="1"/>
                  </a:moveTo>
                  <a:cubicBezTo>
                    <a:pt x="633" y="1"/>
                    <a:pt x="441" y="74"/>
                    <a:pt x="294" y="221"/>
                  </a:cubicBezTo>
                  <a:cubicBezTo>
                    <a:pt x="2" y="512"/>
                    <a:pt x="1" y="984"/>
                    <a:pt x="288" y="1279"/>
                  </a:cubicBezTo>
                  <a:lnTo>
                    <a:pt x="1645" y="2635"/>
                  </a:lnTo>
                  <a:cubicBezTo>
                    <a:pt x="1792" y="2786"/>
                    <a:pt x="1988" y="2861"/>
                    <a:pt x="2183" y="2861"/>
                  </a:cubicBezTo>
                  <a:cubicBezTo>
                    <a:pt x="2375" y="2861"/>
                    <a:pt x="2567" y="2788"/>
                    <a:pt x="2714" y="2641"/>
                  </a:cubicBezTo>
                  <a:cubicBezTo>
                    <a:pt x="3010" y="2344"/>
                    <a:pt x="3007" y="1864"/>
                    <a:pt x="2708" y="1572"/>
                  </a:cubicBezTo>
                  <a:lnTo>
                    <a:pt x="1352" y="215"/>
                  </a:lnTo>
                  <a:cubicBezTo>
                    <a:pt x="1205" y="72"/>
                    <a:pt x="1015" y="1"/>
                    <a:pt x="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97"/>
            <p:cNvSpPr/>
            <p:nvPr/>
          </p:nvSpPr>
          <p:spPr>
            <a:xfrm>
              <a:off x="3955640" y="1669344"/>
              <a:ext cx="76027" cy="42188"/>
            </a:xfrm>
            <a:custGeom>
              <a:rect b="b" l="l" r="r" t="t"/>
              <a:pathLst>
                <a:path extrusionOk="0" h="2021" w="3642">
                  <a:moveTo>
                    <a:pt x="830" y="1"/>
                  </a:moveTo>
                  <a:cubicBezTo>
                    <a:pt x="496" y="1"/>
                    <a:pt x="193" y="225"/>
                    <a:pt x="105" y="562"/>
                  </a:cubicBezTo>
                  <a:cubicBezTo>
                    <a:pt x="1" y="960"/>
                    <a:pt x="235" y="1366"/>
                    <a:pt x="630" y="1478"/>
                  </a:cubicBezTo>
                  <a:lnTo>
                    <a:pt x="2630" y="1999"/>
                  </a:lnTo>
                  <a:cubicBezTo>
                    <a:pt x="2690" y="2014"/>
                    <a:pt x="2750" y="2021"/>
                    <a:pt x="2810" y="2021"/>
                  </a:cubicBezTo>
                  <a:cubicBezTo>
                    <a:pt x="3144" y="2021"/>
                    <a:pt x="3449" y="1797"/>
                    <a:pt x="3538" y="1458"/>
                  </a:cubicBezTo>
                  <a:cubicBezTo>
                    <a:pt x="3642" y="1060"/>
                    <a:pt x="3406" y="654"/>
                    <a:pt x="3010" y="544"/>
                  </a:cubicBezTo>
                  <a:lnTo>
                    <a:pt x="1009" y="23"/>
                  </a:lnTo>
                  <a:cubicBezTo>
                    <a:pt x="949" y="8"/>
                    <a:pt x="889" y="1"/>
                    <a:pt x="8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97"/>
            <p:cNvSpPr/>
            <p:nvPr/>
          </p:nvSpPr>
          <p:spPr>
            <a:xfrm>
              <a:off x="4046905" y="1577745"/>
              <a:ext cx="45507" cy="72979"/>
            </a:xfrm>
            <a:custGeom>
              <a:rect b="b" l="l" r="r" t="t"/>
              <a:pathLst>
                <a:path extrusionOk="0" h="3496" w="2180">
                  <a:moveTo>
                    <a:pt x="833" y="1"/>
                  </a:moveTo>
                  <a:cubicBezTo>
                    <a:pt x="770" y="1"/>
                    <a:pt x="706" y="9"/>
                    <a:pt x="642" y="25"/>
                  </a:cubicBezTo>
                  <a:cubicBezTo>
                    <a:pt x="242" y="129"/>
                    <a:pt x="0" y="540"/>
                    <a:pt x="106" y="942"/>
                  </a:cubicBezTo>
                  <a:lnTo>
                    <a:pt x="627" y="2943"/>
                  </a:lnTo>
                  <a:cubicBezTo>
                    <a:pt x="719" y="3276"/>
                    <a:pt x="1021" y="3495"/>
                    <a:pt x="1352" y="3495"/>
                  </a:cubicBezTo>
                  <a:cubicBezTo>
                    <a:pt x="1415" y="3495"/>
                    <a:pt x="1479" y="3487"/>
                    <a:pt x="1542" y="3471"/>
                  </a:cubicBezTo>
                  <a:cubicBezTo>
                    <a:pt x="1940" y="3367"/>
                    <a:pt x="2180" y="2962"/>
                    <a:pt x="2082" y="2563"/>
                  </a:cubicBezTo>
                  <a:lnTo>
                    <a:pt x="1561" y="563"/>
                  </a:lnTo>
                  <a:cubicBezTo>
                    <a:pt x="1472" y="225"/>
                    <a:pt x="1167" y="1"/>
                    <a:pt x="8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97"/>
            <p:cNvSpPr/>
            <p:nvPr/>
          </p:nvSpPr>
          <p:spPr>
            <a:xfrm>
              <a:off x="3989917" y="1612147"/>
              <a:ext cx="62562" cy="59494"/>
            </a:xfrm>
            <a:custGeom>
              <a:rect b="b" l="l" r="r" t="t"/>
              <a:pathLst>
                <a:path extrusionOk="0" h="2850" w="2997">
                  <a:moveTo>
                    <a:pt x="827" y="1"/>
                  </a:moveTo>
                  <a:cubicBezTo>
                    <a:pt x="634" y="1"/>
                    <a:pt x="441" y="74"/>
                    <a:pt x="294" y="221"/>
                  </a:cubicBezTo>
                  <a:cubicBezTo>
                    <a:pt x="3" y="513"/>
                    <a:pt x="0" y="983"/>
                    <a:pt x="289" y="1278"/>
                  </a:cubicBezTo>
                  <a:lnTo>
                    <a:pt x="1645" y="2636"/>
                  </a:lnTo>
                  <a:cubicBezTo>
                    <a:pt x="1791" y="2778"/>
                    <a:pt x="1981" y="2849"/>
                    <a:pt x="2170" y="2849"/>
                  </a:cubicBezTo>
                  <a:cubicBezTo>
                    <a:pt x="2363" y="2849"/>
                    <a:pt x="2555" y="2776"/>
                    <a:pt x="2703" y="2630"/>
                  </a:cubicBezTo>
                  <a:cubicBezTo>
                    <a:pt x="2995" y="2338"/>
                    <a:pt x="2996" y="1867"/>
                    <a:pt x="2709" y="1572"/>
                  </a:cubicBezTo>
                  <a:lnTo>
                    <a:pt x="1351" y="215"/>
                  </a:lnTo>
                  <a:cubicBezTo>
                    <a:pt x="1206" y="72"/>
                    <a:pt x="1016" y="1"/>
                    <a:pt x="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0" name="Google Shape;4050;p297"/>
          <p:cNvSpPr/>
          <p:nvPr/>
        </p:nvSpPr>
        <p:spPr>
          <a:xfrm>
            <a:off x="6731551" y="1535264"/>
            <a:ext cx="456870" cy="362954"/>
          </a:xfrm>
          <a:custGeom>
            <a:rect b="b" l="l" r="r" t="t"/>
            <a:pathLst>
              <a:path extrusionOk="0" h="17387" w="21886">
                <a:moveTo>
                  <a:pt x="13194" y="1398"/>
                </a:moveTo>
                <a:cubicBezTo>
                  <a:pt x="15262" y="1398"/>
                  <a:pt x="17008" y="2876"/>
                  <a:pt x="17346" y="4914"/>
                </a:cubicBezTo>
                <a:cubicBezTo>
                  <a:pt x="17404" y="5264"/>
                  <a:pt x="17707" y="5498"/>
                  <a:pt x="18035" y="5498"/>
                </a:cubicBezTo>
                <a:cubicBezTo>
                  <a:pt x="18131" y="5498"/>
                  <a:pt x="18229" y="5478"/>
                  <a:pt x="18324" y="5435"/>
                </a:cubicBezTo>
                <a:cubicBezTo>
                  <a:pt x="18523" y="5343"/>
                  <a:pt x="18740" y="5296"/>
                  <a:pt x="18958" y="5296"/>
                </a:cubicBezTo>
                <a:lnTo>
                  <a:pt x="18975" y="5296"/>
                </a:lnTo>
                <a:cubicBezTo>
                  <a:pt x="19796" y="5305"/>
                  <a:pt x="20488" y="6024"/>
                  <a:pt x="20488" y="6866"/>
                </a:cubicBezTo>
                <a:cubicBezTo>
                  <a:pt x="20488" y="8052"/>
                  <a:pt x="19525" y="9015"/>
                  <a:pt x="18339" y="9016"/>
                </a:cubicBezTo>
                <a:lnTo>
                  <a:pt x="14124" y="9016"/>
                </a:lnTo>
                <a:lnTo>
                  <a:pt x="13422" y="8084"/>
                </a:lnTo>
                <a:cubicBezTo>
                  <a:pt x="13291" y="7908"/>
                  <a:pt x="13083" y="7806"/>
                  <a:pt x="12864" y="7806"/>
                </a:cubicBezTo>
                <a:lnTo>
                  <a:pt x="12860" y="7806"/>
                </a:lnTo>
                <a:cubicBezTo>
                  <a:pt x="12639" y="7807"/>
                  <a:pt x="12432" y="7913"/>
                  <a:pt x="12302" y="8092"/>
                </a:cubicBezTo>
                <a:lnTo>
                  <a:pt x="11623" y="9016"/>
                </a:lnTo>
                <a:lnTo>
                  <a:pt x="3550" y="9016"/>
                </a:lnTo>
                <a:cubicBezTo>
                  <a:pt x="2365" y="9016"/>
                  <a:pt x="1399" y="8052"/>
                  <a:pt x="1399" y="6863"/>
                </a:cubicBezTo>
                <a:cubicBezTo>
                  <a:pt x="1399" y="6027"/>
                  <a:pt x="2064" y="5325"/>
                  <a:pt x="2880" y="5299"/>
                </a:cubicBezTo>
                <a:lnTo>
                  <a:pt x="2929" y="5299"/>
                </a:lnTo>
                <a:cubicBezTo>
                  <a:pt x="2931" y="5299"/>
                  <a:pt x="2934" y="5299"/>
                  <a:pt x="2936" y="5299"/>
                </a:cubicBezTo>
                <a:cubicBezTo>
                  <a:pt x="3244" y="5299"/>
                  <a:pt x="3544" y="5394"/>
                  <a:pt x="3796" y="5568"/>
                </a:cubicBezTo>
                <a:cubicBezTo>
                  <a:pt x="3917" y="5651"/>
                  <a:pt x="4055" y="5691"/>
                  <a:pt x="4191" y="5691"/>
                </a:cubicBezTo>
                <a:cubicBezTo>
                  <a:pt x="4432" y="5691"/>
                  <a:pt x="4667" y="5567"/>
                  <a:pt x="4797" y="5340"/>
                </a:cubicBezTo>
                <a:cubicBezTo>
                  <a:pt x="5345" y="4388"/>
                  <a:pt x="6347" y="3841"/>
                  <a:pt x="7390" y="3841"/>
                </a:cubicBezTo>
                <a:cubicBezTo>
                  <a:pt x="7772" y="3841"/>
                  <a:pt x="8160" y="3914"/>
                  <a:pt x="8532" y="4069"/>
                </a:cubicBezTo>
                <a:cubicBezTo>
                  <a:pt x="8619" y="4105"/>
                  <a:pt x="8709" y="4122"/>
                  <a:pt x="8798" y="4122"/>
                </a:cubicBezTo>
                <a:cubicBezTo>
                  <a:pt x="9056" y="4122"/>
                  <a:pt x="9304" y="3978"/>
                  <a:pt x="9425" y="3734"/>
                </a:cubicBezTo>
                <a:cubicBezTo>
                  <a:pt x="10142" y="2292"/>
                  <a:pt x="11586" y="1398"/>
                  <a:pt x="13194" y="1398"/>
                </a:cubicBezTo>
                <a:close/>
                <a:moveTo>
                  <a:pt x="13194" y="0"/>
                </a:moveTo>
                <a:cubicBezTo>
                  <a:pt x="11302" y="0"/>
                  <a:pt x="9515" y="959"/>
                  <a:pt x="8476" y="2580"/>
                </a:cubicBezTo>
                <a:cubicBezTo>
                  <a:pt x="8116" y="2488"/>
                  <a:pt x="7751" y="2443"/>
                  <a:pt x="7390" y="2443"/>
                </a:cubicBezTo>
                <a:cubicBezTo>
                  <a:pt x="6077" y="2443"/>
                  <a:pt x="4809" y="3034"/>
                  <a:pt x="3965" y="4090"/>
                </a:cubicBezTo>
                <a:cubicBezTo>
                  <a:pt x="3630" y="3963"/>
                  <a:pt x="3281" y="3902"/>
                  <a:pt x="2936" y="3902"/>
                </a:cubicBezTo>
                <a:cubicBezTo>
                  <a:pt x="2150" y="3902"/>
                  <a:pt x="1380" y="4220"/>
                  <a:pt x="820" y="4813"/>
                </a:cubicBezTo>
                <a:cubicBezTo>
                  <a:pt x="294" y="5368"/>
                  <a:pt x="0" y="6103"/>
                  <a:pt x="3" y="6867"/>
                </a:cubicBezTo>
                <a:cubicBezTo>
                  <a:pt x="3" y="8822"/>
                  <a:pt x="1595" y="10413"/>
                  <a:pt x="3550" y="10413"/>
                </a:cubicBezTo>
                <a:lnTo>
                  <a:pt x="10599" y="10413"/>
                </a:lnTo>
                <a:lnTo>
                  <a:pt x="9401" y="12046"/>
                </a:lnTo>
                <a:cubicBezTo>
                  <a:pt x="9173" y="12358"/>
                  <a:pt x="9240" y="12793"/>
                  <a:pt x="9550" y="13022"/>
                </a:cubicBezTo>
                <a:cubicBezTo>
                  <a:pt x="9675" y="13114"/>
                  <a:pt x="9820" y="13157"/>
                  <a:pt x="9963" y="13157"/>
                </a:cubicBezTo>
                <a:cubicBezTo>
                  <a:pt x="10178" y="13157"/>
                  <a:pt x="10390" y="13059"/>
                  <a:pt x="10527" y="12873"/>
                </a:cubicBezTo>
                <a:lnTo>
                  <a:pt x="12179" y="10618"/>
                </a:lnTo>
                <a:lnTo>
                  <a:pt x="12186" y="16689"/>
                </a:lnTo>
                <a:cubicBezTo>
                  <a:pt x="12187" y="17075"/>
                  <a:pt x="12499" y="17386"/>
                  <a:pt x="12884" y="17386"/>
                </a:cubicBezTo>
                <a:cubicBezTo>
                  <a:pt x="13271" y="17386"/>
                  <a:pt x="13583" y="17073"/>
                  <a:pt x="13583" y="16688"/>
                </a:cubicBezTo>
                <a:lnTo>
                  <a:pt x="13576" y="10612"/>
                </a:lnTo>
                <a:lnTo>
                  <a:pt x="15276" y="12868"/>
                </a:lnTo>
                <a:cubicBezTo>
                  <a:pt x="15413" y="13051"/>
                  <a:pt x="15623" y="13147"/>
                  <a:pt x="15835" y="13147"/>
                </a:cubicBezTo>
                <a:cubicBezTo>
                  <a:pt x="15981" y="13147"/>
                  <a:pt x="16129" y="13101"/>
                  <a:pt x="16254" y="13006"/>
                </a:cubicBezTo>
                <a:cubicBezTo>
                  <a:pt x="16563" y="12773"/>
                  <a:pt x="16624" y="12336"/>
                  <a:pt x="16392" y="12027"/>
                </a:cubicBezTo>
                <a:lnTo>
                  <a:pt x="15177" y="10413"/>
                </a:lnTo>
                <a:lnTo>
                  <a:pt x="18339" y="10413"/>
                </a:lnTo>
                <a:cubicBezTo>
                  <a:pt x="20294" y="10413"/>
                  <a:pt x="21885" y="8822"/>
                  <a:pt x="21885" y="6867"/>
                </a:cubicBezTo>
                <a:cubicBezTo>
                  <a:pt x="21885" y="6095"/>
                  <a:pt x="21586" y="5362"/>
                  <a:pt x="21042" y="4799"/>
                </a:cubicBezTo>
                <a:cubicBezTo>
                  <a:pt x="20491" y="4229"/>
                  <a:pt x="19764" y="3910"/>
                  <a:pt x="18992" y="3900"/>
                </a:cubicBezTo>
                <a:cubicBezTo>
                  <a:pt x="18981" y="3900"/>
                  <a:pt x="18970" y="3900"/>
                  <a:pt x="18960" y="3900"/>
                </a:cubicBezTo>
                <a:cubicBezTo>
                  <a:pt x="18819" y="3900"/>
                  <a:pt x="18680" y="3910"/>
                  <a:pt x="18543" y="3929"/>
                </a:cubicBezTo>
                <a:cubicBezTo>
                  <a:pt x="17891" y="1852"/>
                  <a:pt x="16097" y="339"/>
                  <a:pt x="13939" y="50"/>
                </a:cubicBezTo>
                <a:cubicBezTo>
                  <a:pt x="13690" y="17"/>
                  <a:pt x="13441" y="0"/>
                  <a:pt x="13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054" name="Shape 4054"/>
        <p:cNvGrpSpPr/>
        <p:nvPr/>
      </p:nvGrpSpPr>
      <p:grpSpPr>
        <a:xfrm>
          <a:off x="0" y="0"/>
          <a:ext cx="0" cy="0"/>
          <a:chOff x="0" y="0"/>
          <a:chExt cx="0" cy="0"/>
        </a:xfrm>
      </p:grpSpPr>
      <p:sp>
        <p:nvSpPr>
          <p:cNvPr id="4055" name="Google Shape;4055;p298"/>
          <p:cNvSpPr txBox="1"/>
          <p:nvPr>
            <p:ph idx="2" type="title"/>
          </p:nvPr>
        </p:nvSpPr>
        <p:spPr>
          <a:xfrm>
            <a:off x="639950" y="550275"/>
            <a:ext cx="35403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DO THEY SAY ABOUT US?</a:t>
            </a:r>
            <a:endParaRPr/>
          </a:p>
        </p:txBody>
      </p:sp>
      <p:grpSp>
        <p:nvGrpSpPr>
          <p:cNvPr id="4056" name="Google Shape;4056;p298"/>
          <p:cNvGrpSpPr/>
          <p:nvPr/>
        </p:nvGrpSpPr>
        <p:grpSpPr>
          <a:xfrm>
            <a:off x="326989" y="1402803"/>
            <a:ext cx="4414384" cy="5181606"/>
            <a:chOff x="4786191" y="1531266"/>
            <a:chExt cx="2301076" cy="2701004"/>
          </a:xfrm>
        </p:grpSpPr>
        <p:sp>
          <p:nvSpPr>
            <p:cNvPr id="4057" name="Google Shape;4057;p298"/>
            <p:cNvSpPr/>
            <p:nvPr/>
          </p:nvSpPr>
          <p:spPr>
            <a:xfrm>
              <a:off x="5601334" y="3956642"/>
              <a:ext cx="663799" cy="178573"/>
            </a:xfrm>
            <a:custGeom>
              <a:rect b="b" l="l" r="r" t="t"/>
              <a:pathLst>
                <a:path extrusionOk="0" h="10677" w="39689">
                  <a:moveTo>
                    <a:pt x="0" y="0"/>
                  </a:moveTo>
                  <a:lnTo>
                    <a:pt x="0" y="10677"/>
                  </a:lnTo>
                  <a:lnTo>
                    <a:pt x="39689" y="10677"/>
                  </a:lnTo>
                  <a:lnTo>
                    <a:pt x="39689" y="0"/>
                  </a:lnTo>
                  <a:close/>
                </a:path>
              </a:pathLst>
            </a:custGeom>
            <a:solidFill>
              <a:srgbClr val="4A4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98"/>
            <p:cNvSpPr/>
            <p:nvPr/>
          </p:nvSpPr>
          <p:spPr>
            <a:xfrm>
              <a:off x="4786191" y="2359454"/>
              <a:ext cx="2301076" cy="1655491"/>
            </a:xfrm>
            <a:custGeom>
              <a:rect b="b" l="l" r="r" t="t"/>
              <a:pathLst>
                <a:path extrusionOk="0" h="98983" w="137583">
                  <a:moveTo>
                    <a:pt x="169" y="1"/>
                  </a:moveTo>
                  <a:cubicBezTo>
                    <a:pt x="76" y="1"/>
                    <a:pt x="1" y="75"/>
                    <a:pt x="1" y="168"/>
                  </a:cubicBezTo>
                  <a:lnTo>
                    <a:pt x="1" y="98815"/>
                  </a:lnTo>
                  <a:cubicBezTo>
                    <a:pt x="1" y="98908"/>
                    <a:pt x="76" y="98982"/>
                    <a:pt x="169" y="98982"/>
                  </a:cubicBezTo>
                  <a:lnTo>
                    <a:pt x="137416" y="98982"/>
                  </a:lnTo>
                  <a:cubicBezTo>
                    <a:pt x="137509" y="98982"/>
                    <a:pt x="137583" y="98908"/>
                    <a:pt x="137583" y="98815"/>
                  </a:cubicBezTo>
                  <a:lnTo>
                    <a:pt x="137583" y="168"/>
                  </a:lnTo>
                  <a:cubicBezTo>
                    <a:pt x="137583" y="75"/>
                    <a:pt x="137509" y="1"/>
                    <a:pt x="137416"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98"/>
            <p:cNvSpPr/>
            <p:nvPr/>
          </p:nvSpPr>
          <p:spPr>
            <a:xfrm>
              <a:off x="4850466" y="2419815"/>
              <a:ext cx="2165536" cy="1436276"/>
            </a:xfrm>
            <a:custGeom>
              <a:rect b="b" l="l" r="r" t="t"/>
              <a:pathLst>
                <a:path extrusionOk="0" h="85876" w="129479">
                  <a:moveTo>
                    <a:pt x="104" y="1"/>
                  </a:moveTo>
                  <a:cubicBezTo>
                    <a:pt x="46" y="1"/>
                    <a:pt x="1" y="47"/>
                    <a:pt x="1" y="104"/>
                  </a:cubicBezTo>
                  <a:lnTo>
                    <a:pt x="1" y="85773"/>
                  </a:lnTo>
                  <a:cubicBezTo>
                    <a:pt x="1" y="85830"/>
                    <a:pt x="46" y="85876"/>
                    <a:pt x="104" y="85876"/>
                  </a:cubicBezTo>
                  <a:lnTo>
                    <a:pt x="129376" y="85876"/>
                  </a:lnTo>
                  <a:cubicBezTo>
                    <a:pt x="129433" y="85876"/>
                    <a:pt x="129479" y="85830"/>
                    <a:pt x="129479" y="85773"/>
                  </a:cubicBezTo>
                  <a:lnTo>
                    <a:pt x="129479" y="104"/>
                  </a:lnTo>
                  <a:cubicBezTo>
                    <a:pt x="129479" y="47"/>
                    <a:pt x="129433" y="1"/>
                    <a:pt x="129376" y="1"/>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98"/>
            <p:cNvSpPr/>
            <p:nvPr/>
          </p:nvSpPr>
          <p:spPr>
            <a:xfrm>
              <a:off x="5316023" y="4119660"/>
              <a:ext cx="1234422" cy="112609"/>
            </a:xfrm>
            <a:custGeom>
              <a:rect b="b" l="l" r="r" t="t"/>
              <a:pathLst>
                <a:path extrusionOk="0" h="6733" w="73807">
                  <a:moveTo>
                    <a:pt x="132" y="1"/>
                  </a:moveTo>
                  <a:cubicBezTo>
                    <a:pt x="59" y="1"/>
                    <a:pt x="1" y="59"/>
                    <a:pt x="1" y="132"/>
                  </a:cubicBezTo>
                  <a:lnTo>
                    <a:pt x="1" y="6732"/>
                  </a:lnTo>
                  <a:lnTo>
                    <a:pt x="73806" y="6732"/>
                  </a:lnTo>
                  <a:lnTo>
                    <a:pt x="73806" y="132"/>
                  </a:lnTo>
                  <a:cubicBezTo>
                    <a:pt x="73806" y="59"/>
                    <a:pt x="73748" y="1"/>
                    <a:pt x="73677" y="1"/>
                  </a:cubicBezTo>
                  <a:close/>
                </a:path>
              </a:pathLst>
            </a:custGeom>
            <a:solidFill>
              <a:srgbClr val="585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98"/>
            <p:cNvSpPr/>
            <p:nvPr/>
          </p:nvSpPr>
          <p:spPr>
            <a:xfrm>
              <a:off x="5367636" y="2519028"/>
              <a:ext cx="1515235" cy="1018486"/>
            </a:xfrm>
            <a:custGeom>
              <a:rect b="b" l="l" r="r" t="t"/>
              <a:pathLst>
                <a:path extrusionOk="0" h="60896" w="90597">
                  <a:moveTo>
                    <a:pt x="3969" y="0"/>
                  </a:moveTo>
                  <a:cubicBezTo>
                    <a:pt x="1770" y="0"/>
                    <a:pt x="0" y="1770"/>
                    <a:pt x="0" y="3970"/>
                  </a:cubicBezTo>
                  <a:lnTo>
                    <a:pt x="0" y="56927"/>
                  </a:lnTo>
                  <a:cubicBezTo>
                    <a:pt x="0" y="59126"/>
                    <a:pt x="1770" y="60896"/>
                    <a:pt x="3969" y="60896"/>
                  </a:cubicBezTo>
                  <a:lnTo>
                    <a:pt x="86626" y="60896"/>
                  </a:lnTo>
                  <a:cubicBezTo>
                    <a:pt x="88825" y="60896"/>
                    <a:pt x="90596" y="59126"/>
                    <a:pt x="90596" y="56927"/>
                  </a:cubicBezTo>
                  <a:lnTo>
                    <a:pt x="90596" y="3970"/>
                  </a:lnTo>
                  <a:cubicBezTo>
                    <a:pt x="90596" y="1770"/>
                    <a:pt x="88825" y="0"/>
                    <a:pt x="86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98"/>
            <p:cNvSpPr/>
            <p:nvPr/>
          </p:nvSpPr>
          <p:spPr>
            <a:xfrm>
              <a:off x="5511638" y="3263039"/>
              <a:ext cx="66014" cy="165711"/>
            </a:xfrm>
            <a:custGeom>
              <a:rect b="b" l="l" r="r" t="t"/>
              <a:pathLst>
                <a:path extrusionOk="0" h="9908" w="3947">
                  <a:moveTo>
                    <a:pt x="0" y="0"/>
                  </a:moveTo>
                  <a:lnTo>
                    <a:pt x="0" y="9907"/>
                  </a:lnTo>
                  <a:lnTo>
                    <a:pt x="3946" y="9907"/>
                  </a:lnTo>
                  <a:lnTo>
                    <a:pt x="3946" y="0"/>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98"/>
            <p:cNvSpPr/>
            <p:nvPr/>
          </p:nvSpPr>
          <p:spPr>
            <a:xfrm>
              <a:off x="5660357" y="3117548"/>
              <a:ext cx="66014" cy="311202"/>
            </a:xfrm>
            <a:custGeom>
              <a:rect b="b" l="l" r="r" t="t"/>
              <a:pathLst>
                <a:path extrusionOk="0" h="18607" w="3947">
                  <a:moveTo>
                    <a:pt x="1" y="1"/>
                  </a:moveTo>
                  <a:lnTo>
                    <a:pt x="1" y="18606"/>
                  </a:lnTo>
                  <a:lnTo>
                    <a:pt x="3947" y="18606"/>
                  </a:lnTo>
                  <a:lnTo>
                    <a:pt x="3947"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98"/>
            <p:cNvSpPr/>
            <p:nvPr/>
          </p:nvSpPr>
          <p:spPr>
            <a:xfrm>
              <a:off x="5809092" y="3149727"/>
              <a:ext cx="66014" cy="279023"/>
            </a:xfrm>
            <a:custGeom>
              <a:rect b="b" l="l" r="r" t="t"/>
              <a:pathLst>
                <a:path extrusionOk="0" h="16683" w="3947">
                  <a:moveTo>
                    <a:pt x="0" y="1"/>
                  </a:moveTo>
                  <a:lnTo>
                    <a:pt x="0" y="16682"/>
                  </a:lnTo>
                  <a:lnTo>
                    <a:pt x="3946" y="16682"/>
                  </a:lnTo>
                  <a:lnTo>
                    <a:pt x="3946"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98"/>
            <p:cNvSpPr/>
            <p:nvPr/>
          </p:nvSpPr>
          <p:spPr>
            <a:xfrm>
              <a:off x="5957811" y="2992211"/>
              <a:ext cx="66014" cy="436539"/>
            </a:xfrm>
            <a:custGeom>
              <a:rect b="b" l="l" r="r" t="t"/>
              <a:pathLst>
                <a:path extrusionOk="0" h="26101" w="3947">
                  <a:moveTo>
                    <a:pt x="1" y="1"/>
                  </a:moveTo>
                  <a:lnTo>
                    <a:pt x="1" y="26100"/>
                  </a:lnTo>
                  <a:lnTo>
                    <a:pt x="3947" y="26100"/>
                  </a:lnTo>
                  <a:lnTo>
                    <a:pt x="3947"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98"/>
            <p:cNvSpPr/>
            <p:nvPr/>
          </p:nvSpPr>
          <p:spPr>
            <a:xfrm>
              <a:off x="5660357" y="3117548"/>
              <a:ext cx="30306" cy="311202"/>
            </a:xfrm>
            <a:custGeom>
              <a:rect b="b" l="l" r="r" t="t"/>
              <a:pathLst>
                <a:path extrusionOk="0" h="18607" w="1812">
                  <a:moveTo>
                    <a:pt x="1" y="1"/>
                  </a:moveTo>
                  <a:lnTo>
                    <a:pt x="1" y="18606"/>
                  </a:lnTo>
                  <a:lnTo>
                    <a:pt x="1812" y="18606"/>
                  </a:lnTo>
                  <a:lnTo>
                    <a:pt x="18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98"/>
            <p:cNvSpPr/>
            <p:nvPr/>
          </p:nvSpPr>
          <p:spPr>
            <a:xfrm>
              <a:off x="5511638" y="3263039"/>
              <a:ext cx="30306" cy="165711"/>
            </a:xfrm>
            <a:custGeom>
              <a:rect b="b" l="l" r="r" t="t"/>
              <a:pathLst>
                <a:path extrusionOk="0" h="9908" w="1812">
                  <a:moveTo>
                    <a:pt x="0" y="0"/>
                  </a:moveTo>
                  <a:lnTo>
                    <a:pt x="0" y="9907"/>
                  </a:lnTo>
                  <a:lnTo>
                    <a:pt x="1811" y="9907"/>
                  </a:lnTo>
                  <a:lnTo>
                    <a:pt x="181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98"/>
            <p:cNvSpPr/>
            <p:nvPr/>
          </p:nvSpPr>
          <p:spPr>
            <a:xfrm>
              <a:off x="5957811" y="2992211"/>
              <a:ext cx="30306" cy="436539"/>
            </a:xfrm>
            <a:custGeom>
              <a:rect b="b" l="l" r="r" t="t"/>
              <a:pathLst>
                <a:path extrusionOk="0" h="26101" w="1812">
                  <a:moveTo>
                    <a:pt x="1" y="1"/>
                  </a:moveTo>
                  <a:lnTo>
                    <a:pt x="1" y="26100"/>
                  </a:lnTo>
                  <a:lnTo>
                    <a:pt x="1812" y="26100"/>
                  </a:lnTo>
                  <a:lnTo>
                    <a:pt x="18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98"/>
            <p:cNvSpPr/>
            <p:nvPr/>
          </p:nvSpPr>
          <p:spPr>
            <a:xfrm>
              <a:off x="5809092" y="3149727"/>
              <a:ext cx="30306" cy="279023"/>
            </a:xfrm>
            <a:custGeom>
              <a:rect b="b" l="l" r="r" t="t"/>
              <a:pathLst>
                <a:path extrusionOk="0" h="16683" w="1812">
                  <a:moveTo>
                    <a:pt x="0" y="1"/>
                  </a:moveTo>
                  <a:lnTo>
                    <a:pt x="0" y="16682"/>
                  </a:lnTo>
                  <a:lnTo>
                    <a:pt x="1811" y="16682"/>
                  </a:lnTo>
                  <a:lnTo>
                    <a:pt x="181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98"/>
            <p:cNvSpPr/>
            <p:nvPr/>
          </p:nvSpPr>
          <p:spPr>
            <a:xfrm>
              <a:off x="5468019" y="2845332"/>
              <a:ext cx="590744" cy="629027"/>
            </a:xfrm>
            <a:custGeom>
              <a:rect b="b" l="l" r="r" t="t"/>
              <a:pathLst>
                <a:path extrusionOk="0" h="37610" w="35321">
                  <a:moveTo>
                    <a:pt x="1" y="0"/>
                  </a:moveTo>
                  <a:lnTo>
                    <a:pt x="1" y="37610"/>
                  </a:lnTo>
                  <a:lnTo>
                    <a:pt x="35321" y="37610"/>
                  </a:lnTo>
                  <a:lnTo>
                    <a:pt x="35321" y="37070"/>
                  </a:lnTo>
                  <a:lnTo>
                    <a:pt x="540" y="37070"/>
                  </a:lnTo>
                  <a:lnTo>
                    <a:pt x="540" y="0"/>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98"/>
            <p:cNvSpPr/>
            <p:nvPr/>
          </p:nvSpPr>
          <p:spPr>
            <a:xfrm>
              <a:off x="5522694" y="2898518"/>
              <a:ext cx="459369" cy="286917"/>
            </a:xfrm>
            <a:custGeom>
              <a:rect b="b" l="l" r="r" t="t"/>
              <a:pathLst>
                <a:path extrusionOk="0" h="17155" w="27466">
                  <a:moveTo>
                    <a:pt x="27064" y="0"/>
                  </a:moveTo>
                  <a:lnTo>
                    <a:pt x="17798" y="10317"/>
                  </a:lnTo>
                  <a:lnTo>
                    <a:pt x="9239" y="8457"/>
                  </a:lnTo>
                  <a:lnTo>
                    <a:pt x="0" y="16755"/>
                  </a:lnTo>
                  <a:lnTo>
                    <a:pt x="360" y="17154"/>
                  </a:lnTo>
                  <a:lnTo>
                    <a:pt x="9395" y="9042"/>
                  </a:lnTo>
                  <a:lnTo>
                    <a:pt x="17989" y="10910"/>
                  </a:lnTo>
                  <a:lnTo>
                    <a:pt x="27465" y="361"/>
                  </a:lnTo>
                  <a:lnTo>
                    <a:pt x="27064" y="0"/>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98"/>
            <p:cNvSpPr/>
            <p:nvPr/>
          </p:nvSpPr>
          <p:spPr>
            <a:xfrm>
              <a:off x="5950469" y="2873012"/>
              <a:ext cx="56430" cy="57049"/>
            </a:xfrm>
            <a:custGeom>
              <a:rect b="b" l="l" r="r" t="t"/>
              <a:pathLst>
                <a:path extrusionOk="0" h="3411" w="3374">
                  <a:moveTo>
                    <a:pt x="3374" y="1"/>
                  </a:moveTo>
                  <a:lnTo>
                    <a:pt x="0" y="904"/>
                  </a:lnTo>
                  <a:lnTo>
                    <a:pt x="2613" y="3410"/>
                  </a:lnTo>
                  <a:lnTo>
                    <a:pt x="3374" y="1"/>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98"/>
            <p:cNvSpPr/>
            <p:nvPr/>
          </p:nvSpPr>
          <p:spPr>
            <a:xfrm>
              <a:off x="6114675" y="3251265"/>
              <a:ext cx="45341" cy="45341"/>
            </a:xfrm>
            <a:custGeom>
              <a:rect b="b" l="l" r="r" t="t"/>
              <a:pathLst>
                <a:path extrusionOk="0" h="2711" w="2711">
                  <a:moveTo>
                    <a:pt x="1" y="1"/>
                  </a:moveTo>
                  <a:lnTo>
                    <a:pt x="1" y="2711"/>
                  </a:lnTo>
                  <a:lnTo>
                    <a:pt x="2711" y="2711"/>
                  </a:lnTo>
                  <a:lnTo>
                    <a:pt x="2711"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98"/>
            <p:cNvSpPr/>
            <p:nvPr/>
          </p:nvSpPr>
          <p:spPr>
            <a:xfrm>
              <a:off x="6114675" y="3330675"/>
              <a:ext cx="45341" cy="45341"/>
            </a:xfrm>
            <a:custGeom>
              <a:rect b="b" l="l" r="r" t="t"/>
              <a:pathLst>
                <a:path extrusionOk="0" h="2711" w="2711">
                  <a:moveTo>
                    <a:pt x="1" y="1"/>
                  </a:moveTo>
                  <a:lnTo>
                    <a:pt x="1" y="2711"/>
                  </a:lnTo>
                  <a:lnTo>
                    <a:pt x="2711" y="2711"/>
                  </a:lnTo>
                  <a:lnTo>
                    <a:pt x="2711"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98"/>
            <p:cNvSpPr/>
            <p:nvPr/>
          </p:nvSpPr>
          <p:spPr>
            <a:xfrm>
              <a:off x="6172493" y="3350243"/>
              <a:ext cx="143701" cy="25773"/>
            </a:xfrm>
            <a:custGeom>
              <a:rect b="b" l="l" r="r" t="t"/>
              <a:pathLst>
                <a:path extrusionOk="0" h="1541" w="8592">
                  <a:moveTo>
                    <a:pt x="0" y="1"/>
                  </a:moveTo>
                  <a:lnTo>
                    <a:pt x="0" y="1541"/>
                  </a:lnTo>
                  <a:lnTo>
                    <a:pt x="8592" y="1541"/>
                  </a:lnTo>
                  <a:lnTo>
                    <a:pt x="8592"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98"/>
            <p:cNvSpPr/>
            <p:nvPr/>
          </p:nvSpPr>
          <p:spPr>
            <a:xfrm>
              <a:off x="6172493" y="3270833"/>
              <a:ext cx="143701" cy="25773"/>
            </a:xfrm>
            <a:custGeom>
              <a:rect b="b" l="l" r="r" t="t"/>
              <a:pathLst>
                <a:path extrusionOk="0" h="1541" w="8592">
                  <a:moveTo>
                    <a:pt x="0" y="1"/>
                  </a:moveTo>
                  <a:lnTo>
                    <a:pt x="0" y="1541"/>
                  </a:lnTo>
                  <a:lnTo>
                    <a:pt x="8592" y="1541"/>
                  </a:lnTo>
                  <a:lnTo>
                    <a:pt x="8592"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98"/>
            <p:cNvSpPr/>
            <p:nvPr/>
          </p:nvSpPr>
          <p:spPr>
            <a:xfrm>
              <a:off x="6381238" y="3251265"/>
              <a:ext cx="45358" cy="45341"/>
            </a:xfrm>
            <a:custGeom>
              <a:rect b="b" l="l" r="r" t="t"/>
              <a:pathLst>
                <a:path extrusionOk="0" h="2711" w="2712">
                  <a:moveTo>
                    <a:pt x="1" y="1"/>
                  </a:moveTo>
                  <a:lnTo>
                    <a:pt x="1" y="2711"/>
                  </a:lnTo>
                  <a:lnTo>
                    <a:pt x="2711" y="2711"/>
                  </a:lnTo>
                  <a:lnTo>
                    <a:pt x="2711"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98"/>
            <p:cNvSpPr/>
            <p:nvPr/>
          </p:nvSpPr>
          <p:spPr>
            <a:xfrm>
              <a:off x="6381238" y="3330675"/>
              <a:ext cx="45358" cy="45341"/>
            </a:xfrm>
            <a:custGeom>
              <a:rect b="b" l="l" r="r" t="t"/>
              <a:pathLst>
                <a:path extrusionOk="0" h="2711" w="2712">
                  <a:moveTo>
                    <a:pt x="1" y="1"/>
                  </a:moveTo>
                  <a:lnTo>
                    <a:pt x="1" y="2711"/>
                  </a:lnTo>
                  <a:lnTo>
                    <a:pt x="2711" y="2711"/>
                  </a:lnTo>
                  <a:lnTo>
                    <a:pt x="2711"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98"/>
            <p:cNvSpPr/>
            <p:nvPr/>
          </p:nvSpPr>
          <p:spPr>
            <a:xfrm>
              <a:off x="6439056" y="3350243"/>
              <a:ext cx="143701" cy="25773"/>
            </a:xfrm>
            <a:custGeom>
              <a:rect b="b" l="l" r="r" t="t"/>
              <a:pathLst>
                <a:path extrusionOk="0" h="1541" w="8592">
                  <a:moveTo>
                    <a:pt x="0" y="1"/>
                  </a:moveTo>
                  <a:lnTo>
                    <a:pt x="0" y="1541"/>
                  </a:lnTo>
                  <a:lnTo>
                    <a:pt x="8592" y="1541"/>
                  </a:lnTo>
                  <a:lnTo>
                    <a:pt x="85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98"/>
            <p:cNvSpPr/>
            <p:nvPr/>
          </p:nvSpPr>
          <p:spPr>
            <a:xfrm>
              <a:off x="6439056" y="3270833"/>
              <a:ext cx="143701" cy="25773"/>
            </a:xfrm>
            <a:custGeom>
              <a:rect b="b" l="l" r="r" t="t"/>
              <a:pathLst>
                <a:path extrusionOk="0" h="1541" w="8592">
                  <a:moveTo>
                    <a:pt x="0" y="1"/>
                  </a:moveTo>
                  <a:lnTo>
                    <a:pt x="0" y="1541"/>
                  </a:lnTo>
                  <a:lnTo>
                    <a:pt x="8592" y="1541"/>
                  </a:lnTo>
                  <a:lnTo>
                    <a:pt x="85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98"/>
            <p:cNvSpPr/>
            <p:nvPr/>
          </p:nvSpPr>
          <p:spPr>
            <a:xfrm>
              <a:off x="6621292" y="3251265"/>
              <a:ext cx="45341" cy="45341"/>
            </a:xfrm>
            <a:custGeom>
              <a:rect b="b" l="l" r="r" t="t"/>
              <a:pathLst>
                <a:path extrusionOk="0" h="2711" w="2711">
                  <a:moveTo>
                    <a:pt x="1" y="1"/>
                  </a:moveTo>
                  <a:lnTo>
                    <a:pt x="1" y="2711"/>
                  </a:lnTo>
                  <a:lnTo>
                    <a:pt x="2711" y="2711"/>
                  </a:lnTo>
                  <a:lnTo>
                    <a:pt x="27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98"/>
            <p:cNvSpPr/>
            <p:nvPr/>
          </p:nvSpPr>
          <p:spPr>
            <a:xfrm>
              <a:off x="6621292" y="3330675"/>
              <a:ext cx="45341" cy="45341"/>
            </a:xfrm>
            <a:custGeom>
              <a:rect b="b" l="l" r="r" t="t"/>
              <a:pathLst>
                <a:path extrusionOk="0" h="2711" w="2711">
                  <a:moveTo>
                    <a:pt x="1" y="1"/>
                  </a:moveTo>
                  <a:lnTo>
                    <a:pt x="1" y="2711"/>
                  </a:lnTo>
                  <a:lnTo>
                    <a:pt x="2711" y="2711"/>
                  </a:lnTo>
                  <a:lnTo>
                    <a:pt x="27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98"/>
            <p:cNvSpPr/>
            <p:nvPr/>
          </p:nvSpPr>
          <p:spPr>
            <a:xfrm>
              <a:off x="6679110" y="3350243"/>
              <a:ext cx="94546" cy="25773"/>
            </a:xfrm>
            <a:custGeom>
              <a:rect b="b" l="l" r="r" t="t"/>
              <a:pathLst>
                <a:path extrusionOk="0" h="1541" w="5653">
                  <a:moveTo>
                    <a:pt x="0" y="1"/>
                  </a:moveTo>
                  <a:lnTo>
                    <a:pt x="0" y="1541"/>
                  </a:lnTo>
                  <a:lnTo>
                    <a:pt x="5653" y="1541"/>
                  </a:lnTo>
                  <a:lnTo>
                    <a:pt x="56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98"/>
            <p:cNvSpPr/>
            <p:nvPr/>
          </p:nvSpPr>
          <p:spPr>
            <a:xfrm>
              <a:off x="6679110" y="3270833"/>
              <a:ext cx="94546" cy="25773"/>
            </a:xfrm>
            <a:custGeom>
              <a:rect b="b" l="l" r="r" t="t"/>
              <a:pathLst>
                <a:path extrusionOk="0" h="1541" w="5653">
                  <a:moveTo>
                    <a:pt x="0" y="1"/>
                  </a:moveTo>
                  <a:lnTo>
                    <a:pt x="0" y="1541"/>
                  </a:lnTo>
                  <a:lnTo>
                    <a:pt x="5653" y="1541"/>
                  </a:lnTo>
                  <a:lnTo>
                    <a:pt x="56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98"/>
            <p:cNvSpPr/>
            <p:nvPr/>
          </p:nvSpPr>
          <p:spPr>
            <a:xfrm>
              <a:off x="6123154" y="2818188"/>
              <a:ext cx="650502" cy="11841"/>
            </a:xfrm>
            <a:custGeom>
              <a:rect b="b" l="l" r="r" t="t"/>
              <a:pathLst>
                <a:path extrusionOk="0" h="708" w="38894">
                  <a:moveTo>
                    <a:pt x="0" y="1"/>
                  </a:moveTo>
                  <a:lnTo>
                    <a:pt x="0" y="707"/>
                  </a:lnTo>
                  <a:lnTo>
                    <a:pt x="38894" y="707"/>
                  </a:lnTo>
                  <a:lnTo>
                    <a:pt x="388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98"/>
            <p:cNvSpPr/>
            <p:nvPr/>
          </p:nvSpPr>
          <p:spPr>
            <a:xfrm>
              <a:off x="5468019" y="2673048"/>
              <a:ext cx="1305637" cy="27078"/>
            </a:xfrm>
            <a:custGeom>
              <a:rect b="b" l="l" r="r" t="t"/>
              <a:pathLst>
                <a:path extrusionOk="0" h="1619" w="78065">
                  <a:moveTo>
                    <a:pt x="1" y="0"/>
                  </a:moveTo>
                  <a:lnTo>
                    <a:pt x="1" y="1619"/>
                  </a:lnTo>
                  <a:lnTo>
                    <a:pt x="78065" y="1619"/>
                  </a:lnTo>
                  <a:lnTo>
                    <a:pt x="780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98"/>
            <p:cNvSpPr/>
            <p:nvPr/>
          </p:nvSpPr>
          <p:spPr>
            <a:xfrm>
              <a:off x="6121214" y="2854966"/>
              <a:ext cx="652442" cy="11841"/>
            </a:xfrm>
            <a:custGeom>
              <a:rect b="b" l="l" r="r" t="t"/>
              <a:pathLst>
                <a:path extrusionOk="0" h="708" w="39010">
                  <a:moveTo>
                    <a:pt x="1" y="1"/>
                  </a:moveTo>
                  <a:lnTo>
                    <a:pt x="1" y="707"/>
                  </a:lnTo>
                  <a:lnTo>
                    <a:pt x="39010" y="707"/>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98"/>
            <p:cNvSpPr/>
            <p:nvPr/>
          </p:nvSpPr>
          <p:spPr>
            <a:xfrm>
              <a:off x="6121214" y="2781409"/>
              <a:ext cx="652442" cy="11825"/>
            </a:xfrm>
            <a:custGeom>
              <a:rect b="b" l="l" r="r" t="t"/>
              <a:pathLst>
                <a:path extrusionOk="0" h="707" w="39010">
                  <a:moveTo>
                    <a:pt x="1" y="1"/>
                  </a:moveTo>
                  <a:lnTo>
                    <a:pt x="1" y="707"/>
                  </a:lnTo>
                  <a:lnTo>
                    <a:pt x="39010" y="707"/>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98"/>
            <p:cNvSpPr/>
            <p:nvPr/>
          </p:nvSpPr>
          <p:spPr>
            <a:xfrm>
              <a:off x="6121214" y="2891761"/>
              <a:ext cx="652442" cy="11825"/>
            </a:xfrm>
            <a:custGeom>
              <a:rect b="b" l="l" r="r" t="t"/>
              <a:pathLst>
                <a:path extrusionOk="0" h="707" w="39010">
                  <a:moveTo>
                    <a:pt x="1" y="0"/>
                  </a:moveTo>
                  <a:lnTo>
                    <a:pt x="1" y="707"/>
                  </a:lnTo>
                  <a:lnTo>
                    <a:pt x="39010" y="707"/>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98"/>
            <p:cNvSpPr/>
            <p:nvPr/>
          </p:nvSpPr>
          <p:spPr>
            <a:xfrm>
              <a:off x="6121214" y="2928539"/>
              <a:ext cx="652442" cy="11825"/>
            </a:xfrm>
            <a:custGeom>
              <a:rect b="b" l="l" r="r" t="t"/>
              <a:pathLst>
                <a:path extrusionOk="0" h="707" w="39010">
                  <a:moveTo>
                    <a:pt x="1" y="0"/>
                  </a:moveTo>
                  <a:lnTo>
                    <a:pt x="1" y="707"/>
                  </a:lnTo>
                  <a:lnTo>
                    <a:pt x="39010" y="707"/>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98"/>
            <p:cNvSpPr/>
            <p:nvPr/>
          </p:nvSpPr>
          <p:spPr>
            <a:xfrm>
              <a:off x="6121214" y="2965301"/>
              <a:ext cx="652442" cy="11858"/>
            </a:xfrm>
            <a:custGeom>
              <a:rect b="b" l="l" r="r" t="t"/>
              <a:pathLst>
                <a:path extrusionOk="0" h="709" w="39010">
                  <a:moveTo>
                    <a:pt x="1" y="0"/>
                  </a:moveTo>
                  <a:lnTo>
                    <a:pt x="1" y="708"/>
                  </a:lnTo>
                  <a:lnTo>
                    <a:pt x="39010" y="708"/>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98"/>
            <p:cNvSpPr/>
            <p:nvPr/>
          </p:nvSpPr>
          <p:spPr>
            <a:xfrm>
              <a:off x="6121214" y="3002079"/>
              <a:ext cx="652442" cy="11858"/>
            </a:xfrm>
            <a:custGeom>
              <a:rect b="b" l="l" r="r" t="t"/>
              <a:pathLst>
                <a:path extrusionOk="0" h="709" w="39010">
                  <a:moveTo>
                    <a:pt x="1" y="0"/>
                  </a:moveTo>
                  <a:lnTo>
                    <a:pt x="1" y="708"/>
                  </a:lnTo>
                  <a:lnTo>
                    <a:pt x="39010" y="708"/>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98"/>
            <p:cNvSpPr/>
            <p:nvPr/>
          </p:nvSpPr>
          <p:spPr>
            <a:xfrm>
              <a:off x="6121214" y="3038857"/>
              <a:ext cx="652442" cy="11858"/>
            </a:xfrm>
            <a:custGeom>
              <a:rect b="b" l="l" r="r" t="t"/>
              <a:pathLst>
                <a:path extrusionOk="0" h="709" w="39010">
                  <a:moveTo>
                    <a:pt x="1" y="1"/>
                  </a:moveTo>
                  <a:lnTo>
                    <a:pt x="1" y="708"/>
                  </a:lnTo>
                  <a:lnTo>
                    <a:pt x="39010" y="708"/>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98"/>
            <p:cNvSpPr/>
            <p:nvPr/>
          </p:nvSpPr>
          <p:spPr>
            <a:xfrm>
              <a:off x="6121214" y="3075636"/>
              <a:ext cx="652442" cy="11858"/>
            </a:xfrm>
            <a:custGeom>
              <a:rect b="b" l="l" r="r" t="t"/>
              <a:pathLst>
                <a:path extrusionOk="0" h="709" w="39010">
                  <a:moveTo>
                    <a:pt x="1" y="1"/>
                  </a:moveTo>
                  <a:lnTo>
                    <a:pt x="1" y="709"/>
                  </a:lnTo>
                  <a:lnTo>
                    <a:pt x="39010" y="709"/>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98"/>
            <p:cNvSpPr/>
            <p:nvPr/>
          </p:nvSpPr>
          <p:spPr>
            <a:xfrm>
              <a:off x="6201076" y="3112431"/>
              <a:ext cx="572580" cy="11825"/>
            </a:xfrm>
            <a:custGeom>
              <a:rect b="b" l="l" r="r" t="t"/>
              <a:pathLst>
                <a:path extrusionOk="0" h="707" w="34235">
                  <a:moveTo>
                    <a:pt x="1" y="0"/>
                  </a:moveTo>
                  <a:lnTo>
                    <a:pt x="1" y="706"/>
                  </a:lnTo>
                  <a:lnTo>
                    <a:pt x="34235" y="706"/>
                  </a:lnTo>
                  <a:lnTo>
                    <a:pt x="342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98"/>
            <p:cNvSpPr/>
            <p:nvPr/>
          </p:nvSpPr>
          <p:spPr>
            <a:xfrm>
              <a:off x="5367636" y="2519028"/>
              <a:ext cx="1515235" cy="124501"/>
            </a:xfrm>
            <a:custGeom>
              <a:rect b="b" l="l" r="r" t="t"/>
              <a:pathLst>
                <a:path extrusionOk="0" h="7444" w="90597">
                  <a:moveTo>
                    <a:pt x="3969" y="0"/>
                  </a:moveTo>
                  <a:cubicBezTo>
                    <a:pt x="1777" y="0"/>
                    <a:pt x="0" y="1777"/>
                    <a:pt x="0" y="3969"/>
                  </a:cubicBezTo>
                  <a:lnTo>
                    <a:pt x="0" y="7444"/>
                  </a:lnTo>
                  <a:lnTo>
                    <a:pt x="90596" y="7444"/>
                  </a:lnTo>
                  <a:lnTo>
                    <a:pt x="90596" y="3970"/>
                  </a:lnTo>
                  <a:cubicBezTo>
                    <a:pt x="90596" y="1777"/>
                    <a:pt x="88819" y="0"/>
                    <a:pt x="86626"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98"/>
            <p:cNvSpPr/>
            <p:nvPr/>
          </p:nvSpPr>
          <p:spPr>
            <a:xfrm>
              <a:off x="6648169" y="2564419"/>
              <a:ext cx="39805" cy="38300"/>
            </a:xfrm>
            <a:custGeom>
              <a:rect b="b" l="l" r="r" t="t"/>
              <a:pathLst>
                <a:path extrusionOk="0" h="2290" w="2380">
                  <a:moveTo>
                    <a:pt x="1231" y="0"/>
                  </a:moveTo>
                  <a:cubicBezTo>
                    <a:pt x="770" y="0"/>
                    <a:pt x="354" y="280"/>
                    <a:pt x="177" y="707"/>
                  </a:cubicBezTo>
                  <a:cubicBezTo>
                    <a:pt x="0" y="1134"/>
                    <a:pt x="98" y="1626"/>
                    <a:pt x="426" y="1954"/>
                  </a:cubicBezTo>
                  <a:cubicBezTo>
                    <a:pt x="645" y="2173"/>
                    <a:pt x="938" y="2289"/>
                    <a:pt x="1236" y="2289"/>
                  </a:cubicBezTo>
                  <a:cubicBezTo>
                    <a:pt x="1383" y="2289"/>
                    <a:pt x="1532" y="2261"/>
                    <a:pt x="1673" y="2203"/>
                  </a:cubicBezTo>
                  <a:cubicBezTo>
                    <a:pt x="2101" y="2024"/>
                    <a:pt x="2380" y="1607"/>
                    <a:pt x="2380" y="1145"/>
                  </a:cubicBezTo>
                  <a:cubicBezTo>
                    <a:pt x="2380" y="513"/>
                    <a:pt x="1867" y="0"/>
                    <a:pt x="1235" y="0"/>
                  </a:cubicBezTo>
                  <a:cubicBezTo>
                    <a:pt x="1234" y="0"/>
                    <a:pt x="1233" y="0"/>
                    <a:pt x="1231" y="0"/>
                  </a:cubicBezTo>
                  <a:close/>
                </a:path>
              </a:pathLst>
            </a:custGeom>
            <a:solidFill>
              <a:srgbClr val="CFC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98"/>
            <p:cNvSpPr/>
            <p:nvPr/>
          </p:nvSpPr>
          <p:spPr>
            <a:xfrm>
              <a:off x="6727696" y="2564402"/>
              <a:ext cx="38300" cy="38300"/>
            </a:xfrm>
            <a:custGeom>
              <a:rect b="b" l="l" r="r" t="t"/>
              <a:pathLst>
                <a:path extrusionOk="0" h="2290" w="2290">
                  <a:moveTo>
                    <a:pt x="1145" y="0"/>
                  </a:moveTo>
                  <a:cubicBezTo>
                    <a:pt x="513" y="0"/>
                    <a:pt x="1" y="514"/>
                    <a:pt x="1" y="1145"/>
                  </a:cubicBezTo>
                  <a:cubicBezTo>
                    <a:pt x="1" y="1777"/>
                    <a:pt x="513" y="2289"/>
                    <a:pt x="1145" y="2289"/>
                  </a:cubicBezTo>
                  <a:cubicBezTo>
                    <a:pt x="1777" y="2289"/>
                    <a:pt x="2290" y="1777"/>
                    <a:pt x="2290" y="1145"/>
                  </a:cubicBezTo>
                  <a:cubicBezTo>
                    <a:pt x="2290" y="514"/>
                    <a:pt x="1777" y="0"/>
                    <a:pt x="1145" y="0"/>
                  </a:cubicBezTo>
                  <a:close/>
                </a:path>
              </a:pathLst>
            </a:custGeom>
            <a:solidFill>
              <a:srgbClr val="CFC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98"/>
            <p:cNvSpPr/>
            <p:nvPr/>
          </p:nvSpPr>
          <p:spPr>
            <a:xfrm>
              <a:off x="6805718" y="2564402"/>
              <a:ext cx="38317" cy="38300"/>
            </a:xfrm>
            <a:custGeom>
              <a:rect b="b" l="l" r="r" t="t"/>
              <a:pathLst>
                <a:path extrusionOk="0" h="2290" w="2291">
                  <a:moveTo>
                    <a:pt x="1146" y="0"/>
                  </a:moveTo>
                  <a:cubicBezTo>
                    <a:pt x="513" y="0"/>
                    <a:pt x="1" y="514"/>
                    <a:pt x="1" y="1145"/>
                  </a:cubicBezTo>
                  <a:cubicBezTo>
                    <a:pt x="1" y="1777"/>
                    <a:pt x="513" y="2289"/>
                    <a:pt x="1146" y="2289"/>
                  </a:cubicBezTo>
                  <a:cubicBezTo>
                    <a:pt x="1778" y="2289"/>
                    <a:pt x="2290" y="1777"/>
                    <a:pt x="2290" y="1145"/>
                  </a:cubicBezTo>
                  <a:cubicBezTo>
                    <a:pt x="2290" y="514"/>
                    <a:pt x="1778" y="0"/>
                    <a:pt x="1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98"/>
            <p:cNvSpPr/>
            <p:nvPr/>
          </p:nvSpPr>
          <p:spPr>
            <a:xfrm>
              <a:off x="4965115" y="2744313"/>
              <a:ext cx="1515252" cy="1018502"/>
            </a:xfrm>
            <a:custGeom>
              <a:rect b="b" l="l" r="r" t="t"/>
              <a:pathLst>
                <a:path extrusionOk="0" h="60897" w="90598">
                  <a:moveTo>
                    <a:pt x="3971" y="1"/>
                  </a:moveTo>
                  <a:cubicBezTo>
                    <a:pt x="1771" y="1"/>
                    <a:pt x="0" y="1770"/>
                    <a:pt x="0" y="3970"/>
                  </a:cubicBezTo>
                  <a:lnTo>
                    <a:pt x="0" y="56928"/>
                  </a:lnTo>
                  <a:cubicBezTo>
                    <a:pt x="0" y="59127"/>
                    <a:pt x="1771" y="60896"/>
                    <a:pt x="3971" y="60896"/>
                  </a:cubicBezTo>
                  <a:lnTo>
                    <a:pt x="86627" y="60896"/>
                  </a:lnTo>
                  <a:cubicBezTo>
                    <a:pt x="88826" y="60896"/>
                    <a:pt x="90597" y="59127"/>
                    <a:pt x="90597" y="56928"/>
                  </a:cubicBezTo>
                  <a:lnTo>
                    <a:pt x="90597" y="3970"/>
                  </a:lnTo>
                  <a:cubicBezTo>
                    <a:pt x="90597" y="1770"/>
                    <a:pt x="88826" y="1"/>
                    <a:pt x="86627" y="1"/>
                  </a:cubicBezTo>
                  <a:close/>
                </a:path>
              </a:pathLst>
            </a:custGeom>
            <a:gradFill>
              <a:gsLst>
                <a:gs pos="0">
                  <a:srgbClr val="FFFFFF">
                    <a:alpha val="11372"/>
                  </a:srgbClr>
                </a:gs>
                <a:gs pos="66000">
                  <a:srgbClr val="E354F7">
                    <a:alpha val="16078"/>
                  </a:srgbClr>
                </a:gs>
                <a:gs pos="100000">
                  <a:srgbClr val="10ECFF">
                    <a:alpha val="25490"/>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98"/>
            <p:cNvSpPr/>
            <p:nvPr/>
          </p:nvSpPr>
          <p:spPr>
            <a:xfrm>
              <a:off x="4995856" y="2704642"/>
              <a:ext cx="1515252" cy="1018502"/>
            </a:xfrm>
            <a:custGeom>
              <a:rect b="b" l="l" r="r" t="t"/>
              <a:pathLst>
                <a:path extrusionOk="0" h="60897" w="90598">
                  <a:moveTo>
                    <a:pt x="3971" y="1"/>
                  </a:moveTo>
                  <a:cubicBezTo>
                    <a:pt x="1772" y="1"/>
                    <a:pt x="0" y="1771"/>
                    <a:pt x="0" y="3970"/>
                  </a:cubicBezTo>
                  <a:lnTo>
                    <a:pt x="0" y="56928"/>
                  </a:lnTo>
                  <a:cubicBezTo>
                    <a:pt x="0" y="59127"/>
                    <a:pt x="1772" y="60897"/>
                    <a:pt x="3971" y="60897"/>
                  </a:cubicBezTo>
                  <a:lnTo>
                    <a:pt x="86627" y="60897"/>
                  </a:lnTo>
                  <a:cubicBezTo>
                    <a:pt x="88826" y="60897"/>
                    <a:pt x="90597" y="59127"/>
                    <a:pt x="90597" y="56928"/>
                  </a:cubicBezTo>
                  <a:lnTo>
                    <a:pt x="90597" y="3970"/>
                  </a:lnTo>
                  <a:cubicBezTo>
                    <a:pt x="90597" y="1771"/>
                    <a:pt x="88826" y="1"/>
                    <a:pt x="86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98"/>
            <p:cNvSpPr/>
            <p:nvPr/>
          </p:nvSpPr>
          <p:spPr>
            <a:xfrm>
              <a:off x="5139858" y="3448637"/>
              <a:ext cx="66014" cy="165745"/>
            </a:xfrm>
            <a:custGeom>
              <a:rect b="b" l="l" r="r" t="t"/>
              <a:pathLst>
                <a:path extrusionOk="0" h="9910" w="3947">
                  <a:moveTo>
                    <a:pt x="0" y="1"/>
                  </a:moveTo>
                  <a:lnTo>
                    <a:pt x="0" y="9909"/>
                  </a:lnTo>
                  <a:lnTo>
                    <a:pt x="3946" y="9909"/>
                  </a:lnTo>
                  <a:lnTo>
                    <a:pt x="3946"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98"/>
            <p:cNvSpPr/>
            <p:nvPr/>
          </p:nvSpPr>
          <p:spPr>
            <a:xfrm>
              <a:off x="5288577" y="3303179"/>
              <a:ext cx="66047" cy="311202"/>
            </a:xfrm>
            <a:custGeom>
              <a:rect b="b" l="l" r="r" t="t"/>
              <a:pathLst>
                <a:path extrusionOk="0" h="18607" w="3949">
                  <a:moveTo>
                    <a:pt x="1" y="1"/>
                  </a:moveTo>
                  <a:lnTo>
                    <a:pt x="1" y="18606"/>
                  </a:lnTo>
                  <a:lnTo>
                    <a:pt x="3948" y="18606"/>
                  </a:lnTo>
                  <a:lnTo>
                    <a:pt x="3948"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98"/>
            <p:cNvSpPr/>
            <p:nvPr/>
          </p:nvSpPr>
          <p:spPr>
            <a:xfrm>
              <a:off x="5437329" y="3335358"/>
              <a:ext cx="66014" cy="279023"/>
            </a:xfrm>
            <a:custGeom>
              <a:rect b="b" l="l" r="r" t="t"/>
              <a:pathLst>
                <a:path extrusionOk="0" h="16683" w="3947">
                  <a:moveTo>
                    <a:pt x="1" y="0"/>
                  </a:moveTo>
                  <a:lnTo>
                    <a:pt x="1" y="16682"/>
                  </a:lnTo>
                  <a:lnTo>
                    <a:pt x="3947" y="16682"/>
                  </a:lnTo>
                  <a:lnTo>
                    <a:pt x="3947"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98"/>
            <p:cNvSpPr/>
            <p:nvPr/>
          </p:nvSpPr>
          <p:spPr>
            <a:xfrm>
              <a:off x="5586065" y="3177842"/>
              <a:ext cx="66014" cy="436539"/>
            </a:xfrm>
            <a:custGeom>
              <a:rect b="b" l="l" r="r" t="t"/>
              <a:pathLst>
                <a:path extrusionOk="0" h="26101" w="3947">
                  <a:moveTo>
                    <a:pt x="0" y="1"/>
                  </a:moveTo>
                  <a:lnTo>
                    <a:pt x="0" y="26100"/>
                  </a:lnTo>
                  <a:lnTo>
                    <a:pt x="3946" y="26100"/>
                  </a:lnTo>
                  <a:lnTo>
                    <a:pt x="3946"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98"/>
            <p:cNvSpPr/>
            <p:nvPr/>
          </p:nvSpPr>
          <p:spPr>
            <a:xfrm>
              <a:off x="5096273" y="3087142"/>
              <a:ext cx="590710" cy="572848"/>
            </a:xfrm>
            <a:custGeom>
              <a:rect b="b" l="l" r="r" t="t"/>
              <a:pathLst>
                <a:path extrusionOk="0" h="34251" w="35319">
                  <a:moveTo>
                    <a:pt x="0" y="1"/>
                  </a:moveTo>
                  <a:lnTo>
                    <a:pt x="0" y="34250"/>
                  </a:lnTo>
                  <a:lnTo>
                    <a:pt x="35319" y="34250"/>
                  </a:lnTo>
                  <a:lnTo>
                    <a:pt x="35319" y="33711"/>
                  </a:lnTo>
                  <a:lnTo>
                    <a:pt x="540" y="33711"/>
                  </a:lnTo>
                  <a:lnTo>
                    <a:pt x="5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98"/>
            <p:cNvSpPr/>
            <p:nvPr/>
          </p:nvSpPr>
          <p:spPr>
            <a:xfrm>
              <a:off x="5150930" y="3084132"/>
              <a:ext cx="459369" cy="286917"/>
            </a:xfrm>
            <a:custGeom>
              <a:rect b="b" l="l" r="r" t="t"/>
              <a:pathLst>
                <a:path extrusionOk="0" h="17155" w="27466">
                  <a:moveTo>
                    <a:pt x="27065" y="1"/>
                  </a:moveTo>
                  <a:lnTo>
                    <a:pt x="17797" y="10318"/>
                  </a:lnTo>
                  <a:lnTo>
                    <a:pt x="9240" y="8458"/>
                  </a:lnTo>
                  <a:lnTo>
                    <a:pt x="1" y="16755"/>
                  </a:lnTo>
                  <a:lnTo>
                    <a:pt x="360" y="17155"/>
                  </a:lnTo>
                  <a:lnTo>
                    <a:pt x="9395" y="9043"/>
                  </a:lnTo>
                  <a:lnTo>
                    <a:pt x="17989" y="10910"/>
                  </a:lnTo>
                  <a:lnTo>
                    <a:pt x="27466" y="362"/>
                  </a:lnTo>
                  <a:lnTo>
                    <a:pt x="270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98"/>
            <p:cNvSpPr/>
            <p:nvPr/>
          </p:nvSpPr>
          <p:spPr>
            <a:xfrm>
              <a:off x="5578706" y="3058643"/>
              <a:ext cx="56447" cy="57049"/>
            </a:xfrm>
            <a:custGeom>
              <a:rect b="b" l="l" r="r" t="t"/>
              <a:pathLst>
                <a:path extrusionOk="0" h="3411" w="3375">
                  <a:moveTo>
                    <a:pt x="3374" y="1"/>
                  </a:moveTo>
                  <a:lnTo>
                    <a:pt x="1" y="904"/>
                  </a:lnTo>
                  <a:lnTo>
                    <a:pt x="2614" y="3410"/>
                  </a:lnTo>
                  <a:lnTo>
                    <a:pt x="33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98"/>
            <p:cNvSpPr/>
            <p:nvPr/>
          </p:nvSpPr>
          <p:spPr>
            <a:xfrm>
              <a:off x="5742928" y="3436896"/>
              <a:ext cx="45341" cy="45341"/>
            </a:xfrm>
            <a:custGeom>
              <a:rect b="b" l="l" r="r" t="t"/>
              <a:pathLst>
                <a:path extrusionOk="0" h="2711" w="2711">
                  <a:moveTo>
                    <a:pt x="0" y="0"/>
                  </a:moveTo>
                  <a:lnTo>
                    <a:pt x="0" y="2711"/>
                  </a:lnTo>
                  <a:lnTo>
                    <a:pt x="2710" y="2711"/>
                  </a:lnTo>
                  <a:lnTo>
                    <a:pt x="2710"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98"/>
            <p:cNvSpPr/>
            <p:nvPr/>
          </p:nvSpPr>
          <p:spPr>
            <a:xfrm>
              <a:off x="5742928" y="3516306"/>
              <a:ext cx="45341" cy="45341"/>
            </a:xfrm>
            <a:custGeom>
              <a:rect b="b" l="l" r="r" t="t"/>
              <a:pathLst>
                <a:path extrusionOk="0" h="2711" w="2711">
                  <a:moveTo>
                    <a:pt x="0" y="1"/>
                  </a:moveTo>
                  <a:lnTo>
                    <a:pt x="0" y="2711"/>
                  </a:lnTo>
                  <a:lnTo>
                    <a:pt x="2710" y="2711"/>
                  </a:lnTo>
                  <a:lnTo>
                    <a:pt x="2710"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98"/>
            <p:cNvSpPr/>
            <p:nvPr/>
          </p:nvSpPr>
          <p:spPr>
            <a:xfrm>
              <a:off x="5800730" y="3535874"/>
              <a:ext cx="143684" cy="25773"/>
            </a:xfrm>
            <a:custGeom>
              <a:rect b="b" l="l" r="r" t="t"/>
              <a:pathLst>
                <a:path extrusionOk="0" h="1541" w="8591">
                  <a:moveTo>
                    <a:pt x="1" y="1"/>
                  </a:moveTo>
                  <a:lnTo>
                    <a:pt x="1" y="1541"/>
                  </a:lnTo>
                  <a:lnTo>
                    <a:pt x="8591" y="1541"/>
                  </a:lnTo>
                  <a:lnTo>
                    <a:pt x="85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98"/>
            <p:cNvSpPr/>
            <p:nvPr/>
          </p:nvSpPr>
          <p:spPr>
            <a:xfrm>
              <a:off x="5800730" y="3456464"/>
              <a:ext cx="143684" cy="25773"/>
            </a:xfrm>
            <a:custGeom>
              <a:rect b="b" l="l" r="r" t="t"/>
              <a:pathLst>
                <a:path extrusionOk="0" h="1541" w="8591">
                  <a:moveTo>
                    <a:pt x="1" y="1"/>
                  </a:moveTo>
                  <a:lnTo>
                    <a:pt x="1" y="1541"/>
                  </a:lnTo>
                  <a:lnTo>
                    <a:pt x="8591" y="1541"/>
                  </a:lnTo>
                  <a:lnTo>
                    <a:pt x="85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98"/>
            <p:cNvSpPr/>
            <p:nvPr/>
          </p:nvSpPr>
          <p:spPr>
            <a:xfrm>
              <a:off x="6009491" y="3436896"/>
              <a:ext cx="45341" cy="45341"/>
            </a:xfrm>
            <a:custGeom>
              <a:rect b="b" l="l" r="r" t="t"/>
              <a:pathLst>
                <a:path extrusionOk="0" h="2711" w="2711">
                  <a:moveTo>
                    <a:pt x="0" y="0"/>
                  </a:moveTo>
                  <a:lnTo>
                    <a:pt x="0" y="2711"/>
                  </a:lnTo>
                  <a:lnTo>
                    <a:pt x="2710" y="2711"/>
                  </a:lnTo>
                  <a:lnTo>
                    <a:pt x="2710"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98"/>
            <p:cNvSpPr/>
            <p:nvPr/>
          </p:nvSpPr>
          <p:spPr>
            <a:xfrm>
              <a:off x="6009491" y="3516306"/>
              <a:ext cx="45341" cy="45341"/>
            </a:xfrm>
            <a:custGeom>
              <a:rect b="b" l="l" r="r" t="t"/>
              <a:pathLst>
                <a:path extrusionOk="0" h="2711" w="2711">
                  <a:moveTo>
                    <a:pt x="0" y="1"/>
                  </a:moveTo>
                  <a:lnTo>
                    <a:pt x="0" y="2711"/>
                  </a:lnTo>
                  <a:lnTo>
                    <a:pt x="2710" y="2711"/>
                  </a:lnTo>
                  <a:lnTo>
                    <a:pt x="2710"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98"/>
            <p:cNvSpPr/>
            <p:nvPr/>
          </p:nvSpPr>
          <p:spPr>
            <a:xfrm>
              <a:off x="6067293" y="3535874"/>
              <a:ext cx="143718" cy="25773"/>
            </a:xfrm>
            <a:custGeom>
              <a:rect b="b" l="l" r="r" t="t"/>
              <a:pathLst>
                <a:path extrusionOk="0" h="1541" w="8593">
                  <a:moveTo>
                    <a:pt x="1" y="1"/>
                  </a:moveTo>
                  <a:lnTo>
                    <a:pt x="1" y="1541"/>
                  </a:lnTo>
                  <a:lnTo>
                    <a:pt x="8592" y="1541"/>
                  </a:lnTo>
                  <a:lnTo>
                    <a:pt x="85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98"/>
            <p:cNvSpPr/>
            <p:nvPr/>
          </p:nvSpPr>
          <p:spPr>
            <a:xfrm>
              <a:off x="6067293" y="3456464"/>
              <a:ext cx="143718" cy="25773"/>
            </a:xfrm>
            <a:custGeom>
              <a:rect b="b" l="l" r="r" t="t"/>
              <a:pathLst>
                <a:path extrusionOk="0" h="1541" w="8593">
                  <a:moveTo>
                    <a:pt x="1" y="1"/>
                  </a:moveTo>
                  <a:lnTo>
                    <a:pt x="1" y="1541"/>
                  </a:lnTo>
                  <a:lnTo>
                    <a:pt x="8592" y="1541"/>
                  </a:lnTo>
                  <a:lnTo>
                    <a:pt x="85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98"/>
            <p:cNvSpPr/>
            <p:nvPr/>
          </p:nvSpPr>
          <p:spPr>
            <a:xfrm>
              <a:off x="6249512" y="3436896"/>
              <a:ext cx="45341" cy="45341"/>
            </a:xfrm>
            <a:custGeom>
              <a:rect b="b" l="l" r="r" t="t"/>
              <a:pathLst>
                <a:path extrusionOk="0" h="2711" w="2711">
                  <a:moveTo>
                    <a:pt x="1" y="0"/>
                  </a:moveTo>
                  <a:lnTo>
                    <a:pt x="1" y="2711"/>
                  </a:lnTo>
                  <a:lnTo>
                    <a:pt x="2711" y="2711"/>
                  </a:lnTo>
                  <a:lnTo>
                    <a:pt x="2711"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98"/>
            <p:cNvSpPr/>
            <p:nvPr/>
          </p:nvSpPr>
          <p:spPr>
            <a:xfrm>
              <a:off x="6249512" y="3516306"/>
              <a:ext cx="45341" cy="45341"/>
            </a:xfrm>
            <a:custGeom>
              <a:rect b="b" l="l" r="r" t="t"/>
              <a:pathLst>
                <a:path extrusionOk="0" h="2711" w="2711">
                  <a:moveTo>
                    <a:pt x="1" y="1"/>
                  </a:moveTo>
                  <a:lnTo>
                    <a:pt x="1" y="2711"/>
                  </a:lnTo>
                  <a:lnTo>
                    <a:pt x="2711" y="2711"/>
                  </a:lnTo>
                  <a:lnTo>
                    <a:pt x="2711"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98"/>
            <p:cNvSpPr/>
            <p:nvPr/>
          </p:nvSpPr>
          <p:spPr>
            <a:xfrm>
              <a:off x="6307347" y="3535874"/>
              <a:ext cx="94563" cy="25773"/>
            </a:xfrm>
            <a:custGeom>
              <a:rect b="b" l="l" r="r" t="t"/>
              <a:pathLst>
                <a:path extrusionOk="0" h="1541" w="5654">
                  <a:moveTo>
                    <a:pt x="1" y="1"/>
                  </a:moveTo>
                  <a:lnTo>
                    <a:pt x="1" y="1541"/>
                  </a:lnTo>
                  <a:lnTo>
                    <a:pt x="5653" y="1541"/>
                  </a:lnTo>
                  <a:lnTo>
                    <a:pt x="56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98"/>
            <p:cNvSpPr/>
            <p:nvPr/>
          </p:nvSpPr>
          <p:spPr>
            <a:xfrm>
              <a:off x="6307347" y="3456464"/>
              <a:ext cx="94563" cy="25773"/>
            </a:xfrm>
            <a:custGeom>
              <a:rect b="b" l="l" r="r" t="t"/>
              <a:pathLst>
                <a:path extrusionOk="0" h="1541" w="5654">
                  <a:moveTo>
                    <a:pt x="1" y="1"/>
                  </a:moveTo>
                  <a:lnTo>
                    <a:pt x="1" y="1541"/>
                  </a:lnTo>
                  <a:lnTo>
                    <a:pt x="5653" y="1541"/>
                  </a:lnTo>
                  <a:lnTo>
                    <a:pt x="56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98"/>
            <p:cNvSpPr/>
            <p:nvPr/>
          </p:nvSpPr>
          <p:spPr>
            <a:xfrm>
              <a:off x="5751391" y="3003818"/>
              <a:ext cx="650519" cy="11825"/>
            </a:xfrm>
            <a:custGeom>
              <a:rect b="b" l="l" r="r" t="t"/>
              <a:pathLst>
                <a:path extrusionOk="0" h="707" w="38895">
                  <a:moveTo>
                    <a:pt x="1" y="1"/>
                  </a:moveTo>
                  <a:lnTo>
                    <a:pt x="1" y="707"/>
                  </a:lnTo>
                  <a:lnTo>
                    <a:pt x="38894" y="707"/>
                  </a:lnTo>
                  <a:lnTo>
                    <a:pt x="388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98"/>
            <p:cNvSpPr/>
            <p:nvPr/>
          </p:nvSpPr>
          <p:spPr>
            <a:xfrm>
              <a:off x="5096273" y="2858645"/>
              <a:ext cx="1305637" cy="27111"/>
            </a:xfrm>
            <a:custGeom>
              <a:rect b="b" l="l" r="r" t="t"/>
              <a:pathLst>
                <a:path extrusionOk="0" h="1621" w="78065">
                  <a:moveTo>
                    <a:pt x="0" y="1"/>
                  </a:moveTo>
                  <a:lnTo>
                    <a:pt x="0" y="1621"/>
                  </a:lnTo>
                  <a:lnTo>
                    <a:pt x="78064" y="1621"/>
                  </a:lnTo>
                  <a:lnTo>
                    <a:pt x="78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98"/>
            <p:cNvSpPr/>
            <p:nvPr/>
          </p:nvSpPr>
          <p:spPr>
            <a:xfrm>
              <a:off x="5749434" y="3040597"/>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98"/>
            <p:cNvSpPr/>
            <p:nvPr/>
          </p:nvSpPr>
          <p:spPr>
            <a:xfrm>
              <a:off x="5749434" y="2967040"/>
              <a:ext cx="652476" cy="11858"/>
            </a:xfrm>
            <a:custGeom>
              <a:rect b="b" l="l" r="r" t="t"/>
              <a:pathLst>
                <a:path extrusionOk="0" h="709" w="39012">
                  <a:moveTo>
                    <a:pt x="1" y="0"/>
                  </a:moveTo>
                  <a:lnTo>
                    <a:pt x="1" y="708"/>
                  </a:lnTo>
                  <a:lnTo>
                    <a:pt x="39011" y="708"/>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98"/>
            <p:cNvSpPr/>
            <p:nvPr/>
          </p:nvSpPr>
          <p:spPr>
            <a:xfrm>
              <a:off x="5749434" y="3077375"/>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98"/>
            <p:cNvSpPr/>
            <p:nvPr/>
          </p:nvSpPr>
          <p:spPr>
            <a:xfrm>
              <a:off x="5749434" y="3114170"/>
              <a:ext cx="652476" cy="11825"/>
            </a:xfrm>
            <a:custGeom>
              <a:rect b="b" l="l" r="r" t="t"/>
              <a:pathLst>
                <a:path extrusionOk="0" h="707" w="39012">
                  <a:moveTo>
                    <a:pt x="1" y="0"/>
                  </a:moveTo>
                  <a:lnTo>
                    <a:pt x="1" y="707"/>
                  </a:lnTo>
                  <a:lnTo>
                    <a:pt x="39011" y="707"/>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98"/>
            <p:cNvSpPr/>
            <p:nvPr/>
          </p:nvSpPr>
          <p:spPr>
            <a:xfrm>
              <a:off x="5749434" y="3150915"/>
              <a:ext cx="652476" cy="11858"/>
            </a:xfrm>
            <a:custGeom>
              <a:rect b="b" l="l" r="r" t="t"/>
              <a:pathLst>
                <a:path extrusionOk="0" h="709" w="39012">
                  <a:moveTo>
                    <a:pt x="1" y="1"/>
                  </a:moveTo>
                  <a:lnTo>
                    <a:pt x="1" y="709"/>
                  </a:lnTo>
                  <a:lnTo>
                    <a:pt x="39011" y="709"/>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98"/>
            <p:cNvSpPr/>
            <p:nvPr/>
          </p:nvSpPr>
          <p:spPr>
            <a:xfrm>
              <a:off x="5749434" y="3187710"/>
              <a:ext cx="652476" cy="11858"/>
            </a:xfrm>
            <a:custGeom>
              <a:rect b="b" l="l" r="r" t="t"/>
              <a:pathLst>
                <a:path extrusionOk="0" h="709" w="39012">
                  <a:moveTo>
                    <a:pt x="1" y="0"/>
                  </a:moveTo>
                  <a:lnTo>
                    <a:pt x="1" y="708"/>
                  </a:lnTo>
                  <a:lnTo>
                    <a:pt x="39011" y="708"/>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98"/>
            <p:cNvSpPr/>
            <p:nvPr/>
          </p:nvSpPr>
          <p:spPr>
            <a:xfrm>
              <a:off x="5749434" y="3224488"/>
              <a:ext cx="652476" cy="11825"/>
            </a:xfrm>
            <a:custGeom>
              <a:rect b="b" l="l" r="r" t="t"/>
              <a:pathLst>
                <a:path extrusionOk="0" h="707" w="39012">
                  <a:moveTo>
                    <a:pt x="1" y="0"/>
                  </a:moveTo>
                  <a:lnTo>
                    <a:pt x="1" y="707"/>
                  </a:lnTo>
                  <a:lnTo>
                    <a:pt x="39011" y="707"/>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98"/>
            <p:cNvSpPr/>
            <p:nvPr/>
          </p:nvSpPr>
          <p:spPr>
            <a:xfrm>
              <a:off x="5749434" y="3261266"/>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98"/>
            <p:cNvSpPr/>
            <p:nvPr/>
          </p:nvSpPr>
          <p:spPr>
            <a:xfrm>
              <a:off x="5829330" y="3298045"/>
              <a:ext cx="572580" cy="11841"/>
            </a:xfrm>
            <a:custGeom>
              <a:rect b="b" l="l" r="r" t="t"/>
              <a:pathLst>
                <a:path extrusionOk="0" h="708" w="34235">
                  <a:moveTo>
                    <a:pt x="0" y="1"/>
                  </a:moveTo>
                  <a:lnTo>
                    <a:pt x="0" y="707"/>
                  </a:lnTo>
                  <a:lnTo>
                    <a:pt x="34234" y="707"/>
                  </a:lnTo>
                  <a:lnTo>
                    <a:pt x="342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98"/>
            <p:cNvSpPr/>
            <p:nvPr/>
          </p:nvSpPr>
          <p:spPr>
            <a:xfrm>
              <a:off x="4995856" y="2704642"/>
              <a:ext cx="1515252" cy="124518"/>
            </a:xfrm>
            <a:custGeom>
              <a:rect b="b" l="l" r="r" t="t"/>
              <a:pathLst>
                <a:path extrusionOk="0" h="7445" w="90598">
                  <a:moveTo>
                    <a:pt x="3971" y="1"/>
                  </a:moveTo>
                  <a:cubicBezTo>
                    <a:pt x="1779" y="1"/>
                    <a:pt x="0" y="1778"/>
                    <a:pt x="0" y="3970"/>
                  </a:cubicBezTo>
                  <a:lnTo>
                    <a:pt x="0" y="7445"/>
                  </a:lnTo>
                  <a:lnTo>
                    <a:pt x="90597" y="7445"/>
                  </a:lnTo>
                  <a:lnTo>
                    <a:pt x="90597" y="3970"/>
                  </a:lnTo>
                  <a:cubicBezTo>
                    <a:pt x="90597" y="1778"/>
                    <a:pt x="88819" y="1"/>
                    <a:pt x="86627"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98"/>
            <p:cNvSpPr/>
            <p:nvPr/>
          </p:nvSpPr>
          <p:spPr>
            <a:xfrm>
              <a:off x="6276406" y="2750017"/>
              <a:ext cx="39806" cy="38317"/>
            </a:xfrm>
            <a:custGeom>
              <a:rect b="b" l="l" r="r" t="t"/>
              <a:pathLst>
                <a:path extrusionOk="0" h="2291" w="2380">
                  <a:moveTo>
                    <a:pt x="1235" y="1"/>
                  </a:moveTo>
                  <a:cubicBezTo>
                    <a:pt x="772" y="1"/>
                    <a:pt x="355" y="281"/>
                    <a:pt x="178" y="707"/>
                  </a:cubicBezTo>
                  <a:cubicBezTo>
                    <a:pt x="1" y="1135"/>
                    <a:pt x="98" y="1628"/>
                    <a:pt x="426" y="1955"/>
                  </a:cubicBezTo>
                  <a:cubicBezTo>
                    <a:pt x="645" y="2174"/>
                    <a:pt x="937" y="2290"/>
                    <a:pt x="1235" y="2290"/>
                  </a:cubicBezTo>
                  <a:cubicBezTo>
                    <a:pt x="1383" y="2290"/>
                    <a:pt x="1532" y="2262"/>
                    <a:pt x="1674" y="2203"/>
                  </a:cubicBezTo>
                  <a:cubicBezTo>
                    <a:pt x="2100" y="2026"/>
                    <a:pt x="2380" y="1609"/>
                    <a:pt x="2380" y="1145"/>
                  </a:cubicBezTo>
                  <a:cubicBezTo>
                    <a:pt x="2380" y="513"/>
                    <a:pt x="1868"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98"/>
            <p:cNvSpPr/>
            <p:nvPr/>
          </p:nvSpPr>
          <p:spPr>
            <a:xfrm>
              <a:off x="6354444" y="2750017"/>
              <a:ext cx="39806" cy="38334"/>
            </a:xfrm>
            <a:custGeom>
              <a:rect b="b" l="l" r="r" t="t"/>
              <a:pathLst>
                <a:path extrusionOk="0" h="2292" w="2380">
                  <a:moveTo>
                    <a:pt x="1235" y="1"/>
                  </a:moveTo>
                  <a:cubicBezTo>
                    <a:pt x="771" y="1"/>
                    <a:pt x="354" y="281"/>
                    <a:pt x="177" y="709"/>
                  </a:cubicBezTo>
                  <a:cubicBezTo>
                    <a:pt x="0" y="1135"/>
                    <a:pt x="97" y="1628"/>
                    <a:pt x="426" y="1956"/>
                  </a:cubicBezTo>
                  <a:cubicBezTo>
                    <a:pt x="644" y="2175"/>
                    <a:pt x="937" y="2291"/>
                    <a:pt x="1235" y="2291"/>
                  </a:cubicBezTo>
                  <a:cubicBezTo>
                    <a:pt x="1383" y="2291"/>
                    <a:pt x="1531" y="2263"/>
                    <a:pt x="1673" y="2204"/>
                  </a:cubicBezTo>
                  <a:cubicBezTo>
                    <a:pt x="2101" y="2026"/>
                    <a:pt x="2379" y="1609"/>
                    <a:pt x="2379" y="1145"/>
                  </a:cubicBezTo>
                  <a:cubicBezTo>
                    <a:pt x="2379" y="513"/>
                    <a:pt x="1867"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98"/>
            <p:cNvSpPr/>
            <p:nvPr/>
          </p:nvSpPr>
          <p:spPr>
            <a:xfrm>
              <a:off x="6432467" y="2750017"/>
              <a:ext cx="39806" cy="38317"/>
            </a:xfrm>
            <a:custGeom>
              <a:rect b="b" l="l" r="r" t="t"/>
              <a:pathLst>
                <a:path extrusionOk="0" h="2291" w="2380">
                  <a:moveTo>
                    <a:pt x="1235" y="1"/>
                  </a:moveTo>
                  <a:cubicBezTo>
                    <a:pt x="771" y="1"/>
                    <a:pt x="354" y="281"/>
                    <a:pt x="177" y="707"/>
                  </a:cubicBezTo>
                  <a:cubicBezTo>
                    <a:pt x="1" y="1135"/>
                    <a:pt x="98" y="1628"/>
                    <a:pt x="426" y="1955"/>
                  </a:cubicBezTo>
                  <a:cubicBezTo>
                    <a:pt x="644" y="2174"/>
                    <a:pt x="937" y="2290"/>
                    <a:pt x="1235" y="2290"/>
                  </a:cubicBezTo>
                  <a:cubicBezTo>
                    <a:pt x="1382" y="2290"/>
                    <a:pt x="1531" y="2262"/>
                    <a:pt x="1673" y="2203"/>
                  </a:cubicBezTo>
                  <a:cubicBezTo>
                    <a:pt x="2100" y="2026"/>
                    <a:pt x="2380" y="1609"/>
                    <a:pt x="2380" y="1145"/>
                  </a:cubicBezTo>
                  <a:cubicBezTo>
                    <a:pt x="2380" y="513"/>
                    <a:pt x="1867"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98"/>
            <p:cNvSpPr/>
            <p:nvPr/>
          </p:nvSpPr>
          <p:spPr>
            <a:xfrm>
              <a:off x="6522029" y="2360625"/>
              <a:ext cx="482416" cy="530199"/>
            </a:xfrm>
            <a:custGeom>
              <a:rect b="b" l="l" r="r" t="t"/>
              <a:pathLst>
                <a:path extrusionOk="0" h="31701" w="28844">
                  <a:moveTo>
                    <a:pt x="25965" y="1"/>
                  </a:moveTo>
                  <a:cubicBezTo>
                    <a:pt x="25961" y="1"/>
                    <a:pt x="25957" y="1"/>
                    <a:pt x="25954" y="1"/>
                  </a:cubicBezTo>
                  <a:lnTo>
                    <a:pt x="4738" y="1"/>
                  </a:lnTo>
                  <a:cubicBezTo>
                    <a:pt x="4884" y="6879"/>
                    <a:pt x="5001" y="13760"/>
                    <a:pt x="5089" y="20640"/>
                  </a:cubicBezTo>
                  <a:cubicBezTo>
                    <a:pt x="5102" y="21693"/>
                    <a:pt x="5089" y="22779"/>
                    <a:pt x="4705" y="23750"/>
                  </a:cubicBezTo>
                  <a:cubicBezTo>
                    <a:pt x="4688" y="23750"/>
                    <a:pt x="4673" y="23748"/>
                    <a:pt x="4673" y="23748"/>
                  </a:cubicBezTo>
                  <a:cubicBezTo>
                    <a:pt x="4655" y="23747"/>
                    <a:pt x="4638" y="23747"/>
                    <a:pt x="4623" y="23747"/>
                  </a:cubicBezTo>
                  <a:cubicBezTo>
                    <a:pt x="4406" y="23747"/>
                    <a:pt x="4509" y="23853"/>
                    <a:pt x="4420" y="24325"/>
                  </a:cubicBezTo>
                  <a:cubicBezTo>
                    <a:pt x="4419" y="24332"/>
                    <a:pt x="4414" y="24340"/>
                    <a:pt x="4413" y="24348"/>
                  </a:cubicBezTo>
                  <a:cubicBezTo>
                    <a:pt x="3555" y="25749"/>
                    <a:pt x="1880" y="26514"/>
                    <a:pt x="251" y="26875"/>
                  </a:cubicBezTo>
                  <a:cubicBezTo>
                    <a:pt x="237" y="26952"/>
                    <a:pt x="247" y="27031"/>
                    <a:pt x="277" y="27103"/>
                  </a:cubicBezTo>
                  <a:cubicBezTo>
                    <a:pt x="87" y="27272"/>
                    <a:pt x="0" y="27481"/>
                    <a:pt x="113" y="27744"/>
                  </a:cubicBezTo>
                  <a:cubicBezTo>
                    <a:pt x="191" y="27926"/>
                    <a:pt x="974" y="28159"/>
                    <a:pt x="2120" y="28159"/>
                  </a:cubicBezTo>
                  <a:cubicBezTo>
                    <a:pt x="2419" y="28159"/>
                    <a:pt x="2744" y="28144"/>
                    <a:pt x="3087" y="28107"/>
                  </a:cubicBezTo>
                  <a:cubicBezTo>
                    <a:pt x="3561" y="28055"/>
                    <a:pt x="4493" y="27797"/>
                    <a:pt x="4925" y="27597"/>
                  </a:cubicBezTo>
                  <a:cubicBezTo>
                    <a:pt x="5185" y="27477"/>
                    <a:pt x="5419" y="27299"/>
                    <a:pt x="5602" y="27136"/>
                  </a:cubicBezTo>
                  <a:cubicBezTo>
                    <a:pt x="5817" y="27110"/>
                    <a:pt x="6028" y="27066"/>
                    <a:pt x="6222" y="26986"/>
                  </a:cubicBezTo>
                  <a:lnTo>
                    <a:pt x="6289" y="27049"/>
                  </a:lnTo>
                  <a:lnTo>
                    <a:pt x="8188" y="26223"/>
                  </a:lnTo>
                  <a:cubicBezTo>
                    <a:pt x="8188" y="26223"/>
                    <a:pt x="7981" y="25025"/>
                    <a:pt x="7817" y="24402"/>
                  </a:cubicBezTo>
                  <a:cubicBezTo>
                    <a:pt x="7789" y="24298"/>
                    <a:pt x="7747" y="24199"/>
                    <a:pt x="7691" y="24108"/>
                  </a:cubicBezTo>
                  <a:cubicBezTo>
                    <a:pt x="9272" y="19799"/>
                    <a:pt x="10534" y="15374"/>
                    <a:pt x="11416" y="10868"/>
                  </a:cubicBezTo>
                  <a:lnTo>
                    <a:pt x="11416" y="10868"/>
                  </a:lnTo>
                  <a:cubicBezTo>
                    <a:pt x="11070" y="16457"/>
                    <a:pt x="9062" y="27810"/>
                    <a:pt x="8914" y="28199"/>
                  </a:cubicBezTo>
                  <a:cubicBezTo>
                    <a:pt x="8661" y="28860"/>
                    <a:pt x="7792" y="29786"/>
                    <a:pt x="6501" y="29895"/>
                  </a:cubicBezTo>
                  <a:cubicBezTo>
                    <a:pt x="6051" y="29932"/>
                    <a:pt x="3842" y="29805"/>
                    <a:pt x="4080" y="30821"/>
                  </a:cubicBezTo>
                  <a:cubicBezTo>
                    <a:pt x="4137" y="31064"/>
                    <a:pt x="5285" y="31583"/>
                    <a:pt x="6947" y="31694"/>
                  </a:cubicBezTo>
                  <a:cubicBezTo>
                    <a:pt x="7011" y="31699"/>
                    <a:pt x="7083" y="31701"/>
                    <a:pt x="7161" y="31701"/>
                  </a:cubicBezTo>
                  <a:cubicBezTo>
                    <a:pt x="7670" y="31701"/>
                    <a:pt x="8446" y="31617"/>
                    <a:pt x="8844" y="31510"/>
                  </a:cubicBezTo>
                  <a:cubicBezTo>
                    <a:pt x="9465" y="31346"/>
                    <a:pt x="10027" y="30867"/>
                    <a:pt x="10027" y="30867"/>
                  </a:cubicBezTo>
                  <a:lnTo>
                    <a:pt x="10284" y="31208"/>
                  </a:lnTo>
                  <a:lnTo>
                    <a:pt x="12296" y="30723"/>
                  </a:lnTo>
                  <a:cubicBezTo>
                    <a:pt x="12296" y="30723"/>
                    <a:pt x="12293" y="30199"/>
                    <a:pt x="12281" y="29568"/>
                  </a:cubicBezTo>
                  <a:cubicBezTo>
                    <a:pt x="12268" y="28939"/>
                    <a:pt x="11850" y="28341"/>
                    <a:pt x="11850" y="28341"/>
                  </a:cubicBezTo>
                  <a:lnTo>
                    <a:pt x="11877" y="27196"/>
                  </a:lnTo>
                  <a:lnTo>
                    <a:pt x="12993" y="27065"/>
                  </a:lnTo>
                  <a:cubicBezTo>
                    <a:pt x="12993" y="27065"/>
                    <a:pt x="15233" y="19818"/>
                    <a:pt x="16298" y="17352"/>
                  </a:cubicBezTo>
                  <a:cubicBezTo>
                    <a:pt x="16736" y="16337"/>
                    <a:pt x="17223" y="15334"/>
                    <a:pt x="17501" y="14263"/>
                  </a:cubicBezTo>
                  <a:cubicBezTo>
                    <a:pt x="17829" y="13008"/>
                    <a:pt x="17861" y="11695"/>
                    <a:pt x="17963" y="10400"/>
                  </a:cubicBezTo>
                  <a:cubicBezTo>
                    <a:pt x="18153" y="8037"/>
                    <a:pt x="18587" y="5699"/>
                    <a:pt x="19259" y="3426"/>
                  </a:cubicBezTo>
                  <a:cubicBezTo>
                    <a:pt x="19302" y="3280"/>
                    <a:pt x="19349" y="3132"/>
                    <a:pt x="19450" y="3019"/>
                  </a:cubicBezTo>
                  <a:cubicBezTo>
                    <a:pt x="19626" y="2821"/>
                    <a:pt x="19919" y="2786"/>
                    <a:pt x="20183" y="2762"/>
                  </a:cubicBezTo>
                  <a:cubicBezTo>
                    <a:pt x="20894" y="2697"/>
                    <a:pt x="21509" y="2678"/>
                    <a:pt x="22059" y="2678"/>
                  </a:cubicBezTo>
                  <a:cubicBezTo>
                    <a:pt x="22805" y="2678"/>
                    <a:pt x="23431" y="2713"/>
                    <a:pt x="24017" y="2713"/>
                  </a:cubicBezTo>
                  <a:cubicBezTo>
                    <a:pt x="24734" y="2713"/>
                    <a:pt x="25390" y="2661"/>
                    <a:pt x="26127" y="2432"/>
                  </a:cubicBezTo>
                  <a:cubicBezTo>
                    <a:pt x="28478" y="1703"/>
                    <a:pt x="28730" y="636"/>
                    <a:pt x="28844" y="584"/>
                  </a:cubicBezTo>
                  <a:cubicBezTo>
                    <a:pt x="27932" y="199"/>
                    <a:pt x="26954" y="1"/>
                    <a:pt x="25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98"/>
            <p:cNvSpPr/>
            <p:nvPr/>
          </p:nvSpPr>
          <p:spPr>
            <a:xfrm>
              <a:off x="6252154" y="1825643"/>
              <a:ext cx="163671" cy="131659"/>
            </a:xfrm>
            <a:custGeom>
              <a:rect b="b" l="l" r="r" t="t"/>
              <a:pathLst>
                <a:path extrusionOk="0" h="7872" w="9786">
                  <a:moveTo>
                    <a:pt x="2825" y="1"/>
                  </a:moveTo>
                  <a:cubicBezTo>
                    <a:pt x="2024" y="1"/>
                    <a:pt x="0" y="214"/>
                    <a:pt x="291" y="532"/>
                  </a:cubicBezTo>
                  <a:cubicBezTo>
                    <a:pt x="620" y="895"/>
                    <a:pt x="2334" y="762"/>
                    <a:pt x="2664" y="960"/>
                  </a:cubicBezTo>
                  <a:lnTo>
                    <a:pt x="2994" y="1159"/>
                  </a:lnTo>
                  <a:cubicBezTo>
                    <a:pt x="2994" y="1159"/>
                    <a:pt x="2664" y="1605"/>
                    <a:pt x="2797" y="1877"/>
                  </a:cubicBezTo>
                  <a:cubicBezTo>
                    <a:pt x="2929" y="2148"/>
                    <a:pt x="2230" y="2563"/>
                    <a:pt x="2494" y="3025"/>
                  </a:cubicBezTo>
                  <a:cubicBezTo>
                    <a:pt x="2758" y="3486"/>
                    <a:pt x="2387" y="3455"/>
                    <a:pt x="2624" y="3936"/>
                  </a:cubicBezTo>
                  <a:cubicBezTo>
                    <a:pt x="2947" y="4594"/>
                    <a:pt x="3686" y="5012"/>
                    <a:pt x="4081" y="5012"/>
                  </a:cubicBezTo>
                  <a:cubicBezTo>
                    <a:pt x="4163" y="5012"/>
                    <a:pt x="4230" y="4994"/>
                    <a:pt x="4275" y="4956"/>
                  </a:cubicBezTo>
                  <a:cubicBezTo>
                    <a:pt x="4467" y="5413"/>
                    <a:pt x="5181" y="6325"/>
                    <a:pt x="5869" y="6325"/>
                  </a:cubicBezTo>
                  <a:cubicBezTo>
                    <a:pt x="5893" y="6325"/>
                    <a:pt x="5916" y="6324"/>
                    <a:pt x="5939" y="6322"/>
                  </a:cubicBezTo>
                  <a:cubicBezTo>
                    <a:pt x="5953" y="6321"/>
                    <a:pt x="5968" y="6320"/>
                    <a:pt x="5983" y="6320"/>
                  </a:cubicBezTo>
                  <a:cubicBezTo>
                    <a:pt x="6717" y="6320"/>
                    <a:pt x="8373" y="7872"/>
                    <a:pt x="8373" y="7872"/>
                  </a:cubicBezTo>
                  <a:lnTo>
                    <a:pt x="9785" y="6324"/>
                  </a:lnTo>
                  <a:cubicBezTo>
                    <a:pt x="9785" y="6324"/>
                    <a:pt x="7940" y="5022"/>
                    <a:pt x="7873" y="4474"/>
                  </a:cubicBezTo>
                  <a:cubicBezTo>
                    <a:pt x="7807" y="3927"/>
                    <a:pt x="6520" y="1710"/>
                    <a:pt x="6109" y="1269"/>
                  </a:cubicBezTo>
                  <a:cubicBezTo>
                    <a:pt x="5698" y="828"/>
                    <a:pt x="3533" y="78"/>
                    <a:pt x="3072" y="13"/>
                  </a:cubicBezTo>
                  <a:cubicBezTo>
                    <a:pt x="3017" y="5"/>
                    <a:pt x="2932" y="1"/>
                    <a:pt x="28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98"/>
            <p:cNvSpPr/>
            <p:nvPr/>
          </p:nvSpPr>
          <p:spPr>
            <a:xfrm>
              <a:off x="6755410" y="1776387"/>
              <a:ext cx="161831" cy="148819"/>
            </a:xfrm>
            <a:custGeom>
              <a:rect b="b" l="l" r="r" t="t"/>
              <a:pathLst>
                <a:path extrusionOk="0" h="8898" w="9676">
                  <a:moveTo>
                    <a:pt x="7846" y="1"/>
                  </a:moveTo>
                  <a:lnTo>
                    <a:pt x="3120" y="2034"/>
                  </a:lnTo>
                  <a:cubicBezTo>
                    <a:pt x="3152" y="2598"/>
                    <a:pt x="3182" y="3162"/>
                    <a:pt x="3213" y="3724"/>
                  </a:cubicBezTo>
                  <a:cubicBezTo>
                    <a:pt x="3244" y="4288"/>
                    <a:pt x="2178" y="4245"/>
                    <a:pt x="1089" y="4449"/>
                  </a:cubicBezTo>
                  <a:cubicBezTo>
                    <a:pt x="1" y="4653"/>
                    <a:pt x="4846" y="8601"/>
                    <a:pt x="5212" y="8886"/>
                  </a:cubicBezTo>
                  <a:cubicBezTo>
                    <a:pt x="5222" y="8894"/>
                    <a:pt x="5235" y="8897"/>
                    <a:pt x="5250" y="8897"/>
                  </a:cubicBezTo>
                  <a:cubicBezTo>
                    <a:pt x="5795" y="8897"/>
                    <a:pt x="9675" y="3990"/>
                    <a:pt x="9675" y="3990"/>
                  </a:cubicBezTo>
                  <a:lnTo>
                    <a:pt x="9675" y="3990"/>
                  </a:lnTo>
                  <a:cubicBezTo>
                    <a:pt x="9675" y="3990"/>
                    <a:pt x="9610" y="3992"/>
                    <a:pt x="9506" y="3992"/>
                  </a:cubicBezTo>
                  <a:cubicBezTo>
                    <a:pt x="9174" y="3992"/>
                    <a:pt x="8445" y="3963"/>
                    <a:pt x="8175" y="3720"/>
                  </a:cubicBezTo>
                  <a:cubicBezTo>
                    <a:pt x="7820" y="3400"/>
                    <a:pt x="7908" y="1241"/>
                    <a:pt x="78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98"/>
            <p:cNvSpPr/>
            <p:nvPr/>
          </p:nvSpPr>
          <p:spPr>
            <a:xfrm>
              <a:off x="6720471" y="1840762"/>
              <a:ext cx="299344" cy="414144"/>
            </a:xfrm>
            <a:custGeom>
              <a:rect b="b" l="l" r="r" t="t"/>
              <a:pathLst>
                <a:path extrusionOk="0" h="24762" w="17898">
                  <a:moveTo>
                    <a:pt x="10777" y="1"/>
                  </a:moveTo>
                  <a:cubicBezTo>
                    <a:pt x="10777" y="1"/>
                    <a:pt x="9960" y="1841"/>
                    <a:pt x="7341" y="1841"/>
                  </a:cubicBezTo>
                  <a:cubicBezTo>
                    <a:pt x="7317" y="1841"/>
                    <a:pt x="7293" y="1841"/>
                    <a:pt x="7269" y="1840"/>
                  </a:cubicBezTo>
                  <a:cubicBezTo>
                    <a:pt x="5268" y="1815"/>
                    <a:pt x="4774" y="346"/>
                    <a:pt x="4774" y="346"/>
                  </a:cubicBezTo>
                  <a:lnTo>
                    <a:pt x="0" y="4184"/>
                  </a:lnTo>
                  <a:cubicBezTo>
                    <a:pt x="728" y="8120"/>
                    <a:pt x="698" y="8729"/>
                    <a:pt x="1386" y="11919"/>
                  </a:cubicBezTo>
                  <a:cubicBezTo>
                    <a:pt x="1694" y="13354"/>
                    <a:pt x="1853" y="13911"/>
                    <a:pt x="2208" y="15422"/>
                  </a:cubicBezTo>
                  <a:cubicBezTo>
                    <a:pt x="2589" y="17039"/>
                    <a:pt x="2932" y="21812"/>
                    <a:pt x="3026" y="23837"/>
                  </a:cubicBezTo>
                  <a:cubicBezTo>
                    <a:pt x="3026" y="23837"/>
                    <a:pt x="2937" y="24761"/>
                    <a:pt x="4671" y="24761"/>
                  </a:cubicBezTo>
                  <a:cubicBezTo>
                    <a:pt x="4705" y="24761"/>
                    <a:pt x="4739" y="24761"/>
                    <a:pt x="4774" y="24760"/>
                  </a:cubicBezTo>
                  <a:cubicBezTo>
                    <a:pt x="6614" y="24721"/>
                    <a:pt x="14606" y="23814"/>
                    <a:pt x="14606" y="23814"/>
                  </a:cubicBezTo>
                  <a:lnTo>
                    <a:pt x="17119" y="23501"/>
                  </a:lnTo>
                  <a:lnTo>
                    <a:pt x="17898" y="14840"/>
                  </a:lnTo>
                  <a:lnTo>
                    <a:pt x="17287" y="4323"/>
                  </a:lnTo>
                  <a:lnTo>
                    <a:pt x="10777" y="1"/>
                  </a:ln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98"/>
            <p:cNvSpPr/>
            <p:nvPr/>
          </p:nvSpPr>
          <p:spPr>
            <a:xfrm>
              <a:off x="6748536" y="1640932"/>
              <a:ext cx="167049" cy="173907"/>
            </a:xfrm>
            <a:custGeom>
              <a:rect b="b" l="l" r="r" t="t"/>
              <a:pathLst>
                <a:path extrusionOk="0" h="10398" w="9988">
                  <a:moveTo>
                    <a:pt x="4393" y="0"/>
                  </a:moveTo>
                  <a:cubicBezTo>
                    <a:pt x="3085" y="0"/>
                    <a:pt x="1779" y="102"/>
                    <a:pt x="486" y="306"/>
                  </a:cubicBezTo>
                  <a:cubicBezTo>
                    <a:pt x="380" y="323"/>
                    <a:pt x="267" y="345"/>
                    <a:pt x="192" y="420"/>
                  </a:cubicBezTo>
                  <a:cubicBezTo>
                    <a:pt x="132" y="482"/>
                    <a:pt x="105" y="567"/>
                    <a:pt x="88" y="652"/>
                  </a:cubicBezTo>
                  <a:cubicBezTo>
                    <a:pt x="43" y="858"/>
                    <a:pt x="36" y="1071"/>
                    <a:pt x="32" y="1282"/>
                  </a:cubicBezTo>
                  <a:cubicBezTo>
                    <a:pt x="1" y="2819"/>
                    <a:pt x="73" y="4358"/>
                    <a:pt x="247" y="5886"/>
                  </a:cubicBezTo>
                  <a:cubicBezTo>
                    <a:pt x="337" y="6667"/>
                    <a:pt x="453" y="7443"/>
                    <a:pt x="596" y="8215"/>
                  </a:cubicBezTo>
                  <a:cubicBezTo>
                    <a:pt x="707" y="8819"/>
                    <a:pt x="717" y="9553"/>
                    <a:pt x="1219" y="9988"/>
                  </a:cubicBezTo>
                  <a:cubicBezTo>
                    <a:pt x="1628" y="10344"/>
                    <a:pt x="2217" y="10397"/>
                    <a:pt x="2759" y="10397"/>
                  </a:cubicBezTo>
                  <a:cubicBezTo>
                    <a:pt x="2886" y="10397"/>
                    <a:pt x="3011" y="10394"/>
                    <a:pt x="3130" y="10392"/>
                  </a:cubicBezTo>
                  <a:lnTo>
                    <a:pt x="5578" y="10333"/>
                  </a:lnTo>
                  <a:cubicBezTo>
                    <a:pt x="6738" y="10306"/>
                    <a:pt x="7360" y="9911"/>
                    <a:pt x="7783" y="8815"/>
                  </a:cubicBezTo>
                  <a:cubicBezTo>
                    <a:pt x="8012" y="8215"/>
                    <a:pt x="8201" y="7602"/>
                    <a:pt x="8346" y="6977"/>
                  </a:cubicBezTo>
                  <a:lnTo>
                    <a:pt x="9843" y="4129"/>
                  </a:lnTo>
                  <a:cubicBezTo>
                    <a:pt x="9988" y="4028"/>
                    <a:pt x="9943" y="3806"/>
                    <a:pt x="9883" y="3640"/>
                  </a:cubicBezTo>
                  <a:cubicBezTo>
                    <a:pt x="9512" y="2604"/>
                    <a:pt x="9099" y="1511"/>
                    <a:pt x="8228" y="837"/>
                  </a:cubicBezTo>
                  <a:cubicBezTo>
                    <a:pt x="7363" y="169"/>
                    <a:pt x="6204" y="42"/>
                    <a:pt x="5113" y="11"/>
                  </a:cubicBezTo>
                  <a:cubicBezTo>
                    <a:pt x="4873" y="4"/>
                    <a:pt x="4633" y="0"/>
                    <a:pt x="43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98"/>
            <p:cNvSpPr/>
            <p:nvPr/>
          </p:nvSpPr>
          <p:spPr>
            <a:xfrm>
              <a:off x="6588277" y="2697299"/>
              <a:ext cx="45308" cy="58287"/>
            </a:xfrm>
            <a:custGeom>
              <a:rect b="b" l="l" r="r" t="t"/>
              <a:pathLst>
                <a:path extrusionOk="0" h="3485" w="2709">
                  <a:moveTo>
                    <a:pt x="2029" y="0"/>
                  </a:moveTo>
                  <a:lnTo>
                    <a:pt x="1" y="1112"/>
                  </a:lnTo>
                  <a:cubicBezTo>
                    <a:pt x="1" y="1112"/>
                    <a:pt x="266" y="2702"/>
                    <a:pt x="477" y="3246"/>
                  </a:cubicBezTo>
                  <a:cubicBezTo>
                    <a:pt x="545" y="3418"/>
                    <a:pt x="770" y="3485"/>
                    <a:pt x="1051" y="3485"/>
                  </a:cubicBezTo>
                  <a:cubicBezTo>
                    <a:pt x="1654" y="3485"/>
                    <a:pt x="2510" y="3176"/>
                    <a:pt x="2591" y="2936"/>
                  </a:cubicBezTo>
                  <a:cubicBezTo>
                    <a:pt x="2708" y="2585"/>
                    <a:pt x="2029" y="0"/>
                    <a:pt x="20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98"/>
            <p:cNvSpPr/>
            <p:nvPr/>
          </p:nvSpPr>
          <p:spPr>
            <a:xfrm>
              <a:off x="6514553" y="2743293"/>
              <a:ext cx="133282" cy="69660"/>
            </a:xfrm>
            <a:custGeom>
              <a:rect b="b" l="l" r="r" t="t"/>
              <a:pathLst>
                <a:path extrusionOk="0" h="4165" w="7969">
                  <a:moveTo>
                    <a:pt x="7010" y="0"/>
                  </a:moveTo>
                  <a:cubicBezTo>
                    <a:pt x="6871" y="244"/>
                    <a:pt x="6631" y="411"/>
                    <a:pt x="6380" y="526"/>
                  </a:cubicBezTo>
                  <a:cubicBezTo>
                    <a:pt x="6245" y="587"/>
                    <a:pt x="6105" y="615"/>
                    <a:pt x="5967" y="615"/>
                  </a:cubicBezTo>
                  <a:cubicBezTo>
                    <a:pt x="5651" y="615"/>
                    <a:pt x="5342" y="468"/>
                    <a:pt x="5112" y="232"/>
                  </a:cubicBezTo>
                  <a:cubicBezTo>
                    <a:pt x="4921" y="33"/>
                    <a:pt x="4715" y="23"/>
                    <a:pt x="4674" y="23"/>
                  </a:cubicBezTo>
                  <a:cubicBezTo>
                    <a:pt x="4670" y="23"/>
                    <a:pt x="4667" y="23"/>
                    <a:pt x="4667" y="23"/>
                  </a:cubicBezTo>
                  <a:cubicBezTo>
                    <a:pt x="4648" y="22"/>
                    <a:pt x="4631" y="22"/>
                    <a:pt x="4616" y="22"/>
                  </a:cubicBezTo>
                  <a:cubicBezTo>
                    <a:pt x="4419" y="22"/>
                    <a:pt x="4514" y="125"/>
                    <a:pt x="4429" y="564"/>
                  </a:cubicBezTo>
                  <a:cubicBezTo>
                    <a:pt x="4303" y="1215"/>
                    <a:pt x="3651" y="2214"/>
                    <a:pt x="2474" y="2524"/>
                  </a:cubicBezTo>
                  <a:cubicBezTo>
                    <a:pt x="2064" y="2631"/>
                    <a:pt x="0" y="2873"/>
                    <a:pt x="386" y="3774"/>
                  </a:cubicBezTo>
                  <a:cubicBezTo>
                    <a:pt x="459" y="3945"/>
                    <a:pt x="1195" y="4164"/>
                    <a:pt x="2273" y="4164"/>
                  </a:cubicBezTo>
                  <a:cubicBezTo>
                    <a:pt x="2553" y="4164"/>
                    <a:pt x="2857" y="4149"/>
                    <a:pt x="3179" y="4115"/>
                  </a:cubicBezTo>
                  <a:cubicBezTo>
                    <a:pt x="3624" y="4066"/>
                    <a:pt x="4499" y="3824"/>
                    <a:pt x="4904" y="3637"/>
                  </a:cubicBezTo>
                  <a:cubicBezTo>
                    <a:pt x="5451" y="3383"/>
                    <a:pt x="5893" y="2848"/>
                    <a:pt x="5893" y="2848"/>
                  </a:cubicBezTo>
                  <a:lnTo>
                    <a:pt x="6186" y="3123"/>
                  </a:lnTo>
                  <a:lnTo>
                    <a:pt x="7968" y="2347"/>
                  </a:lnTo>
                  <a:cubicBezTo>
                    <a:pt x="7968" y="2347"/>
                    <a:pt x="7774" y="1222"/>
                    <a:pt x="7618" y="635"/>
                  </a:cubicBezTo>
                  <a:cubicBezTo>
                    <a:pt x="7464" y="49"/>
                    <a:pt x="7012" y="0"/>
                    <a:pt x="7010"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98"/>
            <p:cNvSpPr/>
            <p:nvPr/>
          </p:nvSpPr>
          <p:spPr>
            <a:xfrm>
              <a:off x="6460080" y="2229116"/>
              <a:ext cx="280829" cy="500981"/>
            </a:xfrm>
            <a:custGeom>
              <a:rect b="b" l="l" r="r" t="t"/>
              <a:pathLst>
                <a:path extrusionOk="0" h="29954" w="16791">
                  <a:moveTo>
                    <a:pt x="16791" y="0"/>
                  </a:moveTo>
                  <a:cubicBezTo>
                    <a:pt x="9734" y="951"/>
                    <a:pt x="103" y="1883"/>
                    <a:pt x="46" y="5740"/>
                  </a:cubicBezTo>
                  <a:cubicBezTo>
                    <a:pt x="1" y="8771"/>
                    <a:pt x="4873" y="22741"/>
                    <a:pt x="7664" y="29633"/>
                  </a:cubicBezTo>
                  <a:cubicBezTo>
                    <a:pt x="8180" y="29869"/>
                    <a:pt x="8597" y="29954"/>
                    <a:pt x="8932" y="29954"/>
                  </a:cubicBezTo>
                  <a:cubicBezTo>
                    <a:pt x="9809" y="29954"/>
                    <a:pt x="10115" y="29366"/>
                    <a:pt x="10115" y="29366"/>
                  </a:cubicBezTo>
                  <a:cubicBezTo>
                    <a:pt x="9807" y="25005"/>
                    <a:pt x="9384" y="17955"/>
                    <a:pt x="8171" y="12706"/>
                  </a:cubicBezTo>
                  <a:cubicBezTo>
                    <a:pt x="7803" y="11118"/>
                    <a:pt x="6838" y="9670"/>
                    <a:pt x="6444" y="8543"/>
                  </a:cubicBezTo>
                  <a:lnTo>
                    <a:pt x="6444" y="8543"/>
                  </a:lnTo>
                  <a:cubicBezTo>
                    <a:pt x="7654" y="8702"/>
                    <a:pt x="8989" y="8786"/>
                    <a:pt x="10340" y="8786"/>
                  </a:cubicBezTo>
                  <a:cubicBezTo>
                    <a:pt x="12134" y="8786"/>
                    <a:pt x="13955" y="8639"/>
                    <a:pt x="15544" y="8326"/>
                  </a:cubicBezTo>
                  <a:lnTo>
                    <a:pt x="16791" y="0"/>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98"/>
            <p:cNvSpPr/>
            <p:nvPr/>
          </p:nvSpPr>
          <p:spPr>
            <a:xfrm>
              <a:off x="6478511" y="2227009"/>
              <a:ext cx="484389" cy="148986"/>
            </a:xfrm>
            <a:custGeom>
              <a:rect b="b" l="l" r="r" t="t"/>
              <a:pathLst>
                <a:path extrusionOk="0" h="8908" w="28962">
                  <a:moveTo>
                    <a:pt x="17453" y="1"/>
                  </a:moveTo>
                  <a:cubicBezTo>
                    <a:pt x="13294" y="265"/>
                    <a:pt x="4365" y="686"/>
                    <a:pt x="0" y="3902"/>
                  </a:cubicBezTo>
                  <a:cubicBezTo>
                    <a:pt x="0" y="3902"/>
                    <a:pt x="1164" y="3827"/>
                    <a:pt x="2524" y="3827"/>
                  </a:cubicBezTo>
                  <a:cubicBezTo>
                    <a:pt x="3498" y="3827"/>
                    <a:pt x="4572" y="3866"/>
                    <a:pt x="5391" y="3998"/>
                  </a:cubicBezTo>
                  <a:cubicBezTo>
                    <a:pt x="6217" y="4131"/>
                    <a:pt x="7049" y="4332"/>
                    <a:pt x="7764" y="4766"/>
                  </a:cubicBezTo>
                  <a:cubicBezTo>
                    <a:pt x="8479" y="5201"/>
                    <a:pt x="9071" y="5897"/>
                    <a:pt x="9214" y="6721"/>
                  </a:cubicBezTo>
                  <a:cubicBezTo>
                    <a:pt x="9288" y="7146"/>
                    <a:pt x="9243" y="7584"/>
                    <a:pt x="9328" y="8005"/>
                  </a:cubicBezTo>
                  <a:cubicBezTo>
                    <a:pt x="9392" y="8324"/>
                    <a:pt x="9532" y="8619"/>
                    <a:pt x="9682" y="8907"/>
                  </a:cubicBezTo>
                  <a:cubicBezTo>
                    <a:pt x="9711" y="8907"/>
                    <a:pt x="9740" y="8907"/>
                    <a:pt x="9768" y="8907"/>
                  </a:cubicBezTo>
                  <a:cubicBezTo>
                    <a:pt x="11337" y="8907"/>
                    <a:pt x="12903" y="8755"/>
                    <a:pt x="14442" y="8452"/>
                  </a:cubicBezTo>
                  <a:cubicBezTo>
                    <a:pt x="14442" y="8452"/>
                    <a:pt x="28961" y="2348"/>
                    <a:pt x="26743" y="728"/>
                  </a:cubicBezTo>
                  <a:cubicBezTo>
                    <a:pt x="26699" y="696"/>
                    <a:pt x="26498" y="684"/>
                    <a:pt x="26185" y="684"/>
                  </a:cubicBezTo>
                  <a:cubicBezTo>
                    <a:pt x="25340" y="684"/>
                    <a:pt x="23676" y="770"/>
                    <a:pt x="22020" y="770"/>
                  </a:cubicBezTo>
                  <a:cubicBezTo>
                    <a:pt x="19920" y="770"/>
                    <a:pt x="17835" y="631"/>
                    <a:pt x="17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98"/>
            <p:cNvSpPr/>
            <p:nvPr/>
          </p:nvSpPr>
          <p:spPr>
            <a:xfrm>
              <a:off x="6665028" y="2764801"/>
              <a:ext cx="40558" cy="55142"/>
            </a:xfrm>
            <a:custGeom>
              <a:rect b="b" l="l" r="r" t="t"/>
              <a:pathLst>
                <a:path extrusionOk="0" h="3297" w="2425">
                  <a:moveTo>
                    <a:pt x="2205" y="0"/>
                  </a:moveTo>
                  <a:lnTo>
                    <a:pt x="14" y="745"/>
                  </a:lnTo>
                  <a:cubicBezTo>
                    <a:pt x="14" y="745"/>
                    <a:pt x="0" y="2356"/>
                    <a:pt x="114" y="2927"/>
                  </a:cubicBezTo>
                  <a:cubicBezTo>
                    <a:pt x="168" y="3195"/>
                    <a:pt x="598" y="3297"/>
                    <a:pt x="1060" y="3297"/>
                  </a:cubicBezTo>
                  <a:cubicBezTo>
                    <a:pt x="1587" y="3297"/>
                    <a:pt x="2155" y="3164"/>
                    <a:pt x="2249" y="2990"/>
                  </a:cubicBezTo>
                  <a:cubicBezTo>
                    <a:pt x="2425" y="2665"/>
                    <a:pt x="2205" y="0"/>
                    <a:pt x="2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98"/>
            <p:cNvSpPr/>
            <p:nvPr/>
          </p:nvSpPr>
          <p:spPr>
            <a:xfrm>
              <a:off x="6579563" y="2805092"/>
              <a:ext cx="132847" cy="63455"/>
            </a:xfrm>
            <a:custGeom>
              <a:rect b="b" l="l" r="r" t="t"/>
              <a:pathLst>
                <a:path extrusionOk="0" h="3794" w="7943">
                  <a:moveTo>
                    <a:pt x="4989" y="0"/>
                  </a:moveTo>
                  <a:cubicBezTo>
                    <a:pt x="4861" y="0"/>
                    <a:pt x="4906" y="134"/>
                    <a:pt x="4763" y="508"/>
                  </a:cubicBezTo>
                  <a:cubicBezTo>
                    <a:pt x="4526" y="1128"/>
                    <a:pt x="3710" y="1997"/>
                    <a:pt x="2497" y="2098"/>
                  </a:cubicBezTo>
                  <a:cubicBezTo>
                    <a:pt x="2076" y="2134"/>
                    <a:pt x="1" y="2014"/>
                    <a:pt x="224" y="2969"/>
                  </a:cubicBezTo>
                  <a:cubicBezTo>
                    <a:pt x="278" y="3197"/>
                    <a:pt x="1355" y="3684"/>
                    <a:pt x="2917" y="3788"/>
                  </a:cubicBezTo>
                  <a:cubicBezTo>
                    <a:pt x="2977" y="3792"/>
                    <a:pt x="3045" y="3794"/>
                    <a:pt x="3120" y="3794"/>
                  </a:cubicBezTo>
                  <a:cubicBezTo>
                    <a:pt x="3597" y="3794"/>
                    <a:pt x="4325" y="3715"/>
                    <a:pt x="4698" y="3615"/>
                  </a:cubicBezTo>
                  <a:cubicBezTo>
                    <a:pt x="5281" y="3462"/>
                    <a:pt x="5809" y="3010"/>
                    <a:pt x="5809" y="3010"/>
                  </a:cubicBezTo>
                  <a:lnTo>
                    <a:pt x="6049" y="3331"/>
                  </a:lnTo>
                  <a:lnTo>
                    <a:pt x="7939" y="2876"/>
                  </a:lnTo>
                  <a:cubicBezTo>
                    <a:pt x="7939" y="2876"/>
                    <a:pt x="7943" y="1736"/>
                    <a:pt x="7893" y="1131"/>
                  </a:cubicBezTo>
                  <a:cubicBezTo>
                    <a:pt x="7842" y="527"/>
                    <a:pt x="7403" y="400"/>
                    <a:pt x="7403" y="400"/>
                  </a:cubicBezTo>
                  <a:cubicBezTo>
                    <a:pt x="7222" y="617"/>
                    <a:pt x="6958" y="740"/>
                    <a:pt x="6690" y="809"/>
                  </a:cubicBezTo>
                  <a:cubicBezTo>
                    <a:pt x="6607" y="831"/>
                    <a:pt x="6525" y="841"/>
                    <a:pt x="6443" y="841"/>
                  </a:cubicBezTo>
                  <a:cubicBezTo>
                    <a:pt x="6064" y="841"/>
                    <a:pt x="5713" y="622"/>
                    <a:pt x="5494" y="300"/>
                  </a:cubicBezTo>
                  <a:cubicBezTo>
                    <a:pt x="5321" y="45"/>
                    <a:pt x="5091" y="16"/>
                    <a:pt x="5091" y="16"/>
                  </a:cubicBezTo>
                  <a:cubicBezTo>
                    <a:pt x="5048" y="6"/>
                    <a:pt x="5015" y="0"/>
                    <a:pt x="4989"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98"/>
            <p:cNvSpPr/>
            <p:nvPr/>
          </p:nvSpPr>
          <p:spPr>
            <a:xfrm>
              <a:off x="6622111" y="2233816"/>
              <a:ext cx="402654" cy="557946"/>
            </a:xfrm>
            <a:custGeom>
              <a:rect b="b" l="l" r="r" t="t"/>
              <a:pathLst>
                <a:path extrusionOk="0" h="33360" w="24075">
                  <a:moveTo>
                    <a:pt x="23000" y="0"/>
                  </a:moveTo>
                  <a:cubicBezTo>
                    <a:pt x="23000" y="0"/>
                    <a:pt x="19609" y="336"/>
                    <a:pt x="15153" y="336"/>
                  </a:cubicBezTo>
                  <a:cubicBezTo>
                    <a:pt x="14510" y="336"/>
                    <a:pt x="13844" y="329"/>
                    <a:pt x="13162" y="313"/>
                  </a:cubicBezTo>
                  <a:cubicBezTo>
                    <a:pt x="11905" y="313"/>
                    <a:pt x="2403" y="2097"/>
                    <a:pt x="1494" y="3707"/>
                  </a:cubicBezTo>
                  <a:cubicBezTo>
                    <a:pt x="0" y="6355"/>
                    <a:pt x="2470" y="21835"/>
                    <a:pt x="2241" y="32919"/>
                  </a:cubicBezTo>
                  <a:cubicBezTo>
                    <a:pt x="2241" y="32919"/>
                    <a:pt x="2768" y="33359"/>
                    <a:pt x="3740" y="33359"/>
                  </a:cubicBezTo>
                  <a:cubicBezTo>
                    <a:pt x="4196" y="33359"/>
                    <a:pt x="4751" y="33262"/>
                    <a:pt x="5395" y="32976"/>
                  </a:cubicBezTo>
                  <a:cubicBezTo>
                    <a:pt x="5896" y="27531"/>
                    <a:pt x="9112" y="14688"/>
                    <a:pt x="6893" y="8692"/>
                  </a:cubicBezTo>
                  <a:lnTo>
                    <a:pt x="6893" y="8692"/>
                  </a:lnTo>
                  <a:cubicBezTo>
                    <a:pt x="9786" y="9076"/>
                    <a:pt x="12370" y="9459"/>
                    <a:pt x="14906" y="9459"/>
                  </a:cubicBezTo>
                  <a:cubicBezTo>
                    <a:pt x="16963" y="9459"/>
                    <a:pt x="18988" y="9207"/>
                    <a:pt x="21120" y="8500"/>
                  </a:cubicBezTo>
                  <a:cubicBezTo>
                    <a:pt x="22236" y="8131"/>
                    <a:pt x="23070" y="7343"/>
                    <a:pt x="23571" y="5901"/>
                  </a:cubicBezTo>
                  <a:cubicBezTo>
                    <a:pt x="24074" y="4456"/>
                    <a:pt x="23812" y="1293"/>
                    <a:pt x="23000"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98"/>
            <p:cNvSpPr/>
            <p:nvPr/>
          </p:nvSpPr>
          <p:spPr>
            <a:xfrm>
              <a:off x="6358760" y="1846549"/>
              <a:ext cx="441573" cy="240506"/>
            </a:xfrm>
            <a:custGeom>
              <a:rect b="b" l="l" r="r" t="t"/>
              <a:pathLst>
                <a:path extrusionOk="0" h="14380" w="26402">
                  <a:moveTo>
                    <a:pt x="26401" y="0"/>
                  </a:moveTo>
                  <a:cubicBezTo>
                    <a:pt x="26401" y="0"/>
                    <a:pt x="25259" y="63"/>
                    <a:pt x="25035" y="81"/>
                  </a:cubicBezTo>
                  <a:cubicBezTo>
                    <a:pt x="24083" y="157"/>
                    <a:pt x="23114" y="281"/>
                    <a:pt x="22214" y="615"/>
                  </a:cubicBezTo>
                  <a:cubicBezTo>
                    <a:pt x="20918" y="1095"/>
                    <a:pt x="20005" y="2299"/>
                    <a:pt x="18951" y="3241"/>
                  </a:cubicBezTo>
                  <a:cubicBezTo>
                    <a:pt x="17937" y="4147"/>
                    <a:pt x="12676" y="9159"/>
                    <a:pt x="11696" y="9345"/>
                  </a:cubicBezTo>
                  <a:cubicBezTo>
                    <a:pt x="11681" y="9348"/>
                    <a:pt x="11664" y="9349"/>
                    <a:pt x="11645" y="9349"/>
                  </a:cubicBezTo>
                  <a:cubicBezTo>
                    <a:pt x="10452" y="9349"/>
                    <a:pt x="2103" y="3626"/>
                    <a:pt x="2103" y="3626"/>
                  </a:cubicBezTo>
                  <a:lnTo>
                    <a:pt x="1" y="5730"/>
                  </a:lnTo>
                  <a:cubicBezTo>
                    <a:pt x="1" y="5730"/>
                    <a:pt x="9345" y="14364"/>
                    <a:pt x="12131" y="14380"/>
                  </a:cubicBezTo>
                  <a:cubicBezTo>
                    <a:pt x="12132" y="14380"/>
                    <a:pt x="12134" y="14380"/>
                    <a:pt x="12135" y="14380"/>
                  </a:cubicBezTo>
                  <a:cubicBezTo>
                    <a:pt x="13496" y="14380"/>
                    <a:pt x="20946" y="10458"/>
                    <a:pt x="23330" y="8934"/>
                  </a:cubicBezTo>
                  <a:lnTo>
                    <a:pt x="26401" y="0"/>
                  </a:ln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98"/>
            <p:cNvSpPr/>
            <p:nvPr/>
          </p:nvSpPr>
          <p:spPr>
            <a:xfrm>
              <a:off x="6358760" y="1935542"/>
              <a:ext cx="377567" cy="151512"/>
            </a:xfrm>
            <a:custGeom>
              <a:rect b="b" l="l" r="r" t="t"/>
              <a:pathLst>
                <a:path extrusionOk="0" h="9059" w="22575">
                  <a:moveTo>
                    <a:pt x="409" y="1"/>
                  </a:moveTo>
                  <a:lnTo>
                    <a:pt x="1" y="409"/>
                  </a:lnTo>
                  <a:cubicBezTo>
                    <a:pt x="1" y="409"/>
                    <a:pt x="9345" y="9043"/>
                    <a:pt x="12131" y="9059"/>
                  </a:cubicBezTo>
                  <a:cubicBezTo>
                    <a:pt x="12132" y="9059"/>
                    <a:pt x="12134" y="9059"/>
                    <a:pt x="12135" y="9059"/>
                  </a:cubicBezTo>
                  <a:cubicBezTo>
                    <a:pt x="13270" y="9059"/>
                    <a:pt x="18628" y="6337"/>
                    <a:pt x="21761" y="4546"/>
                  </a:cubicBezTo>
                  <a:lnTo>
                    <a:pt x="22575" y="4075"/>
                  </a:lnTo>
                  <a:lnTo>
                    <a:pt x="22087" y="1173"/>
                  </a:lnTo>
                  <a:cubicBezTo>
                    <a:pt x="22087" y="1173"/>
                    <a:pt x="14193" y="7285"/>
                    <a:pt x="12153" y="7401"/>
                  </a:cubicBezTo>
                  <a:cubicBezTo>
                    <a:pt x="12137" y="7401"/>
                    <a:pt x="12121" y="7402"/>
                    <a:pt x="12105" y="7402"/>
                  </a:cubicBezTo>
                  <a:cubicBezTo>
                    <a:pt x="10093" y="7402"/>
                    <a:pt x="1421" y="780"/>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98"/>
            <p:cNvSpPr/>
            <p:nvPr/>
          </p:nvSpPr>
          <p:spPr>
            <a:xfrm>
              <a:off x="6345497" y="2034153"/>
              <a:ext cx="424330" cy="228564"/>
            </a:xfrm>
            <a:custGeom>
              <a:rect b="b" l="l" r="r" t="t"/>
              <a:pathLst>
                <a:path extrusionOk="0" h="13666" w="25371">
                  <a:moveTo>
                    <a:pt x="1230" y="0"/>
                  </a:moveTo>
                  <a:cubicBezTo>
                    <a:pt x="512" y="0"/>
                    <a:pt x="0" y="694"/>
                    <a:pt x="210" y="1379"/>
                  </a:cubicBezTo>
                  <a:lnTo>
                    <a:pt x="3979" y="13665"/>
                  </a:lnTo>
                  <a:lnTo>
                    <a:pt x="25370" y="13665"/>
                  </a:lnTo>
                  <a:lnTo>
                    <a:pt x="21534" y="1162"/>
                  </a:lnTo>
                  <a:cubicBezTo>
                    <a:pt x="21323" y="471"/>
                    <a:pt x="20685" y="0"/>
                    <a:pt x="19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98"/>
            <p:cNvSpPr/>
            <p:nvPr/>
          </p:nvSpPr>
          <p:spPr>
            <a:xfrm>
              <a:off x="6335612" y="2034153"/>
              <a:ext cx="424330" cy="228564"/>
            </a:xfrm>
            <a:custGeom>
              <a:rect b="b" l="l" r="r" t="t"/>
              <a:pathLst>
                <a:path extrusionOk="0" h="13666" w="25371">
                  <a:moveTo>
                    <a:pt x="1230" y="0"/>
                  </a:moveTo>
                  <a:cubicBezTo>
                    <a:pt x="513" y="0"/>
                    <a:pt x="0" y="694"/>
                    <a:pt x="211" y="1379"/>
                  </a:cubicBezTo>
                  <a:lnTo>
                    <a:pt x="3886" y="13357"/>
                  </a:lnTo>
                  <a:cubicBezTo>
                    <a:pt x="3942" y="13541"/>
                    <a:pt x="4110" y="13665"/>
                    <a:pt x="4302" y="13665"/>
                  </a:cubicBezTo>
                  <a:lnTo>
                    <a:pt x="25370" y="13665"/>
                  </a:lnTo>
                  <a:lnTo>
                    <a:pt x="21534" y="1162"/>
                  </a:lnTo>
                  <a:cubicBezTo>
                    <a:pt x="21323" y="471"/>
                    <a:pt x="20685" y="0"/>
                    <a:pt x="199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98"/>
            <p:cNvSpPr/>
            <p:nvPr/>
          </p:nvSpPr>
          <p:spPr>
            <a:xfrm>
              <a:off x="6726241" y="1840762"/>
              <a:ext cx="316738" cy="424380"/>
            </a:xfrm>
            <a:custGeom>
              <a:rect b="b" l="l" r="r" t="t"/>
              <a:pathLst>
                <a:path extrusionOk="0" h="25374" w="18938">
                  <a:moveTo>
                    <a:pt x="10430" y="1"/>
                  </a:moveTo>
                  <a:lnTo>
                    <a:pt x="13838" y="6374"/>
                  </a:lnTo>
                  <a:cubicBezTo>
                    <a:pt x="12773" y="11188"/>
                    <a:pt x="12585" y="14954"/>
                    <a:pt x="12284" y="18396"/>
                  </a:cubicBezTo>
                  <a:cubicBezTo>
                    <a:pt x="8546" y="19846"/>
                    <a:pt x="7024" y="22007"/>
                    <a:pt x="3367" y="23635"/>
                  </a:cubicBezTo>
                  <a:cubicBezTo>
                    <a:pt x="3367" y="23635"/>
                    <a:pt x="2733" y="23530"/>
                    <a:pt x="2027" y="23530"/>
                  </a:cubicBezTo>
                  <a:cubicBezTo>
                    <a:pt x="1227" y="23530"/>
                    <a:pt x="336" y="23666"/>
                    <a:pt x="175" y="24245"/>
                  </a:cubicBezTo>
                  <a:cubicBezTo>
                    <a:pt x="1" y="24873"/>
                    <a:pt x="3557" y="25374"/>
                    <a:pt x="3557" y="25374"/>
                  </a:cubicBezTo>
                  <a:cubicBezTo>
                    <a:pt x="3568" y="25374"/>
                    <a:pt x="3579" y="25374"/>
                    <a:pt x="3589" y="25374"/>
                  </a:cubicBezTo>
                  <a:cubicBezTo>
                    <a:pt x="7003" y="25374"/>
                    <a:pt x="15888" y="22911"/>
                    <a:pt x="16491" y="22745"/>
                  </a:cubicBezTo>
                  <a:cubicBezTo>
                    <a:pt x="17096" y="22579"/>
                    <a:pt x="18857" y="11217"/>
                    <a:pt x="18927" y="5048"/>
                  </a:cubicBezTo>
                  <a:cubicBezTo>
                    <a:pt x="18937" y="4174"/>
                    <a:pt x="18907" y="3223"/>
                    <a:pt x="18359" y="2540"/>
                  </a:cubicBezTo>
                  <a:cubicBezTo>
                    <a:pt x="18071" y="2180"/>
                    <a:pt x="17666" y="1933"/>
                    <a:pt x="17256" y="1723"/>
                  </a:cubicBezTo>
                  <a:cubicBezTo>
                    <a:pt x="14870" y="504"/>
                    <a:pt x="13103" y="172"/>
                    <a:pt x="10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98"/>
            <p:cNvSpPr/>
            <p:nvPr/>
          </p:nvSpPr>
          <p:spPr>
            <a:xfrm>
              <a:off x="6690684" y="2239051"/>
              <a:ext cx="105769" cy="31627"/>
            </a:xfrm>
            <a:custGeom>
              <a:rect b="b" l="l" r="r" t="t"/>
              <a:pathLst>
                <a:path extrusionOk="0" h="1891" w="6324">
                  <a:moveTo>
                    <a:pt x="4368" y="1"/>
                  </a:moveTo>
                  <a:cubicBezTo>
                    <a:pt x="4317" y="1"/>
                    <a:pt x="4267" y="1"/>
                    <a:pt x="4217" y="3"/>
                  </a:cubicBezTo>
                  <a:cubicBezTo>
                    <a:pt x="3739" y="14"/>
                    <a:pt x="3263" y="53"/>
                    <a:pt x="2789" y="117"/>
                  </a:cubicBezTo>
                  <a:cubicBezTo>
                    <a:pt x="2572" y="145"/>
                    <a:pt x="2325" y="195"/>
                    <a:pt x="2301" y="431"/>
                  </a:cubicBezTo>
                  <a:cubicBezTo>
                    <a:pt x="2292" y="522"/>
                    <a:pt x="2450" y="542"/>
                    <a:pt x="2680" y="542"/>
                  </a:cubicBezTo>
                  <a:cubicBezTo>
                    <a:pt x="2857" y="542"/>
                    <a:pt x="3077" y="530"/>
                    <a:pt x="3296" y="530"/>
                  </a:cubicBezTo>
                  <a:cubicBezTo>
                    <a:pt x="3518" y="530"/>
                    <a:pt x="3738" y="543"/>
                    <a:pt x="3911" y="592"/>
                  </a:cubicBezTo>
                  <a:cubicBezTo>
                    <a:pt x="3110" y="661"/>
                    <a:pt x="2307" y="695"/>
                    <a:pt x="1505" y="695"/>
                  </a:cubicBezTo>
                  <a:cubicBezTo>
                    <a:pt x="1204" y="695"/>
                    <a:pt x="903" y="690"/>
                    <a:pt x="602" y="681"/>
                  </a:cubicBezTo>
                  <a:cubicBezTo>
                    <a:pt x="569" y="680"/>
                    <a:pt x="535" y="679"/>
                    <a:pt x="501" y="679"/>
                  </a:cubicBezTo>
                  <a:cubicBezTo>
                    <a:pt x="406" y="679"/>
                    <a:pt x="310" y="686"/>
                    <a:pt x="221" y="721"/>
                  </a:cubicBezTo>
                  <a:cubicBezTo>
                    <a:pt x="103" y="768"/>
                    <a:pt x="0" y="880"/>
                    <a:pt x="7" y="1010"/>
                  </a:cubicBezTo>
                  <a:cubicBezTo>
                    <a:pt x="14" y="1110"/>
                    <a:pt x="84" y="1194"/>
                    <a:pt x="159" y="1261"/>
                  </a:cubicBezTo>
                  <a:cubicBezTo>
                    <a:pt x="467" y="1538"/>
                    <a:pt x="889" y="1648"/>
                    <a:pt x="1297" y="1720"/>
                  </a:cubicBezTo>
                  <a:cubicBezTo>
                    <a:pt x="1920" y="1829"/>
                    <a:pt x="2554" y="1890"/>
                    <a:pt x="3185" y="1890"/>
                  </a:cubicBezTo>
                  <a:cubicBezTo>
                    <a:pt x="4265" y="1890"/>
                    <a:pt x="5335" y="1710"/>
                    <a:pt x="6324" y="1276"/>
                  </a:cubicBezTo>
                  <a:lnTo>
                    <a:pt x="5997" y="566"/>
                  </a:lnTo>
                  <a:cubicBezTo>
                    <a:pt x="5627" y="99"/>
                    <a:pt x="4974" y="1"/>
                    <a:pt x="4368" y="1"/>
                  </a:cubicBezTo>
                  <a:close/>
                </a:path>
              </a:pathLst>
            </a:custGeom>
            <a:solidFill>
              <a:srgbClr val="FFB9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98"/>
            <p:cNvSpPr/>
            <p:nvPr/>
          </p:nvSpPr>
          <p:spPr>
            <a:xfrm>
              <a:off x="6780046" y="1840762"/>
              <a:ext cx="262934" cy="424397"/>
            </a:xfrm>
            <a:custGeom>
              <a:rect b="b" l="l" r="r" t="t"/>
              <a:pathLst>
                <a:path extrusionOk="0" h="25375" w="15721">
                  <a:moveTo>
                    <a:pt x="7213" y="1"/>
                  </a:moveTo>
                  <a:lnTo>
                    <a:pt x="10388" y="6283"/>
                  </a:lnTo>
                  <a:cubicBezTo>
                    <a:pt x="10300" y="11429"/>
                    <a:pt x="9935" y="13784"/>
                    <a:pt x="10036" y="18929"/>
                  </a:cubicBezTo>
                  <a:cubicBezTo>
                    <a:pt x="7451" y="19481"/>
                    <a:pt x="3876" y="22405"/>
                    <a:pt x="219" y="24034"/>
                  </a:cubicBezTo>
                  <a:cubicBezTo>
                    <a:pt x="219" y="24034"/>
                    <a:pt x="0" y="24760"/>
                    <a:pt x="340" y="25372"/>
                  </a:cubicBezTo>
                  <a:cubicBezTo>
                    <a:pt x="345" y="25374"/>
                    <a:pt x="353" y="25375"/>
                    <a:pt x="364" y="25375"/>
                  </a:cubicBezTo>
                  <a:cubicBezTo>
                    <a:pt x="1023" y="25375"/>
                    <a:pt x="12692" y="22523"/>
                    <a:pt x="13635" y="21655"/>
                  </a:cubicBezTo>
                  <a:cubicBezTo>
                    <a:pt x="14499" y="20860"/>
                    <a:pt x="15640" y="11215"/>
                    <a:pt x="15710" y="5048"/>
                  </a:cubicBezTo>
                  <a:cubicBezTo>
                    <a:pt x="15720" y="4172"/>
                    <a:pt x="15690" y="3222"/>
                    <a:pt x="15142" y="2538"/>
                  </a:cubicBezTo>
                  <a:cubicBezTo>
                    <a:pt x="14854" y="2179"/>
                    <a:pt x="14449" y="1932"/>
                    <a:pt x="14039" y="1723"/>
                  </a:cubicBezTo>
                  <a:cubicBezTo>
                    <a:pt x="11653" y="503"/>
                    <a:pt x="9888" y="171"/>
                    <a:pt x="7213"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98"/>
            <p:cNvSpPr/>
            <p:nvPr/>
          </p:nvSpPr>
          <p:spPr>
            <a:xfrm>
              <a:off x="6480735" y="2112175"/>
              <a:ext cx="115888" cy="79695"/>
            </a:xfrm>
            <a:custGeom>
              <a:rect b="b" l="l" r="r" t="t"/>
              <a:pathLst>
                <a:path extrusionOk="0" h="4765" w="6929">
                  <a:moveTo>
                    <a:pt x="3327" y="793"/>
                  </a:moveTo>
                  <a:cubicBezTo>
                    <a:pt x="4770" y="794"/>
                    <a:pt x="6041" y="1533"/>
                    <a:pt x="6103" y="2411"/>
                  </a:cubicBezTo>
                  <a:cubicBezTo>
                    <a:pt x="6123" y="2691"/>
                    <a:pt x="6017" y="2956"/>
                    <a:pt x="5789" y="3200"/>
                  </a:cubicBezTo>
                  <a:cubicBezTo>
                    <a:pt x="5345" y="3677"/>
                    <a:pt x="4507" y="3972"/>
                    <a:pt x="3604" y="3972"/>
                  </a:cubicBezTo>
                  <a:cubicBezTo>
                    <a:pt x="2159" y="3972"/>
                    <a:pt x="889" y="3232"/>
                    <a:pt x="828" y="2355"/>
                  </a:cubicBezTo>
                  <a:cubicBezTo>
                    <a:pt x="808" y="2076"/>
                    <a:pt x="914" y="1809"/>
                    <a:pt x="1142" y="1565"/>
                  </a:cubicBezTo>
                  <a:cubicBezTo>
                    <a:pt x="1586" y="1090"/>
                    <a:pt x="2422" y="793"/>
                    <a:pt x="3327" y="793"/>
                  </a:cubicBezTo>
                  <a:close/>
                  <a:moveTo>
                    <a:pt x="3325" y="1"/>
                  </a:moveTo>
                  <a:cubicBezTo>
                    <a:pt x="2192" y="1"/>
                    <a:pt x="1159" y="383"/>
                    <a:pt x="561" y="1024"/>
                  </a:cubicBezTo>
                  <a:cubicBezTo>
                    <a:pt x="183" y="1429"/>
                    <a:pt x="0" y="1909"/>
                    <a:pt x="36" y="2410"/>
                  </a:cubicBezTo>
                  <a:cubicBezTo>
                    <a:pt x="129" y="3730"/>
                    <a:pt x="1696" y="4764"/>
                    <a:pt x="3604" y="4764"/>
                  </a:cubicBezTo>
                  <a:cubicBezTo>
                    <a:pt x="4738" y="4764"/>
                    <a:pt x="5770" y="4382"/>
                    <a:pt x="6368" y="3741"/>
                  </a:cubicBezTo>
                  <a:cubicBezTo>
                    <a:pt x="6746" y="3336"/>
                    <a:pt x="6929" y="2856"/>
                    <a:pt x="6893" y="2355"/>
                  </a:cubicBezTo>
                  <a:cubicBezTo>
                    <a:pt x="6800" y="1035"/>
                    <a:pt x="5235" y="1"/>
                    <a:pt x="3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98"/>
            <p:cNvSpPr/>
            <p:nvPr/>
          </p:nvSpPr>
          <p:spPr>
            <a:xfrm>
              <a:off x="6505906" y="2133500"/>
              <a:ext cx="65278" cy="36979"/>
            </a:xfrm>
            <a:custGeom>
              <a:rect b="b" l="l" r="r" t="t"/>
              <a:pathLst>
                <a:path extrusionOk="0" h="2211" w="3903">
                  <a:moveTo>
                    <a:pt x="1862" y="0"/>
                  </a:moveTo>
                  <a:cubicBezTo>
                    <a:pt x="857" y="0"/>
                    <a:pt x="47" y="447"/>
                    <a:pt x="25" y="1030"/>
                  </a:cubicBezTo>
                  <a:cubicBezTo>
                    <a:pt x="1" y="1638"/>
                    <a:pt x="844" y="2166"/>
                    <a:pt x="1909" y="2208"/>
                  </a:cubicBezTo>
                  <a:cubicBezTo>
                    <a:pt x="1954" y="2210"/>
                    <a:pt x="1998" y="2210"/>
                    <a:pt x="2042" y="2210"/>
                  </a:cubicBezTo>
                  <a:cubicBezTo>
                    <a:pt x="3046" y="2210"/>
                    <a:pt x="3856" y="1764"/>
                    <a:pt x="3880" y="1180"/>
                  </a:cubicBezTo>
                  <a:cubicBezTo>
                    <a:pt x="3903" y="571"/>
                    <a:pt x="3059" y="44"/>
                    <a:pt x="1995" y="3"/>
                  </a:cubicBezTo>
                  <a:cubicBezTo>
                    <a:pt x="1950" y="1"/>
                    <a:pt x="1906" y="0"/>
                    <a:pt x="1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98"/>
            <p:cNvSpPr/>
            <p:nvPr/>
          </p:nvSpPr>
          <p:spPr>
            <a:xfrm>
              <a:off x="6730523" y="1699252"/>
              <a:ext cx="105970" cy="47951"/>
            </a:xfrm>
            <a:custGeom>
              <a:rect b="b" l="l" r="r" t="t"/>
              <a:pathLst>
                <a:path extrusionOk="0" h="2867" w="6336">
                  <a:moveTo>
                    <a:pt x="4979" y="353"/>
                  </a:moveTo>
                  <a:cubicBezTo>
                    <a:pt x="5086" y="353"/>
                    <a:pt x="5162" y="366"/>
                    <a:pt x="5192" y="397"/>
                  </a:cubicBezTo>
                  <a:cubicBezTo>
                    <a:pt x="5296" y="508"/>
                    <a:pt x="5382" y="884"/>
                    <a:pt x="5303" y="1403"/>
                  </a:cubicBezTo>
                  <a:cubicBezTo>
                    <a:pt x="5215" y="2000"/>
                    <a:pt x="4995" y="2287"/>
                    <a:pt x="4400" y="2358"/>
                  </a:cubicBezTo>
                  <a:cubicBezTo>
                    <a:pt x="4297" y="2370"/>
                    <a:pt x="4203" y="2376"/>
                    <a:pt x="4119" y="2376"/>
                  </a:cubicBezTo>
                  <a:cubicBezTo>
                    <a:pt x="3519" y="2376"/>
                    <a:pt x="3380" y="2076"/>
                    <a:pt x="3270" y="1724"/>
                  </a:cubicBezTo>
                  <a:cubicBezTo>
                    <a:pt x="3145" y="1323"/>
                    <a:pt x="3103" y="988"/>
                    <a:pt x="3113" y="895"/>
                  </a:cubicBezTo>
                  <a:cubicBezTo>
                    <a:pt x="3138" y="644"/>
                    <a:pt x="3315" y="610"/>
                    <a:pt x="3846" y="510"/>
                  </a:cubicBezTo>
                  <a:cubicBezTo>
                    <a:pt x="4229" y="438"/>
                    <a:pt x="4704" y="353"/>
                    <a:pt x="4979" y="353"/>
                  </a:cubicBezTo>
                  <a:close/>
                  <a:moveTo>
                    <a:pt x="1754" y="805"/>
                  </a:moveTo>
                  <a:cubicBezTo>
                    <a:pt x="1997" y="805"/>
                    <a:pt x="2103" y="849"/>
                    <a:pt x="2164" y="1015"/>
                  </a:cubicBezTo>
                  <a:cubicBezTo>
                    <a:pt x="2196" y="1102"/>
                    <a:pt x="2238" y="1437"/>
                    <a:pt x="2216" y="1857"/>
                  </a:cubicBezTo>
                  <a:cubicBezTo>
                    <a:pt x="2195" y="2277"/>
                    <a:pt x="1985" y="2662"/>
                    <a:pt x="1519" y="2720"/>
                  </a:cubicBezTo>
                  <a:cubicBezTo>
                    <a:pt x="1477" y="2726"/>
                    <a:pt x="1438" y="2728"/>
                    <a:pt x="1401" y="2728"/>
                  </a:cubicBezTo>
                  <a:cubicBezTo>
                    <a:pt x="1047" y="2728"/>
                    <a:pt x="863" y="2492"/>
                    <a:pt x="651" y="1988"/>
                  </a:cubicBezTo>
                  <a:cubicBezTo>
                    <a:pt x="447" y="1504"/>
                    <a:pt x="437" y="1119"/>
                    <a:pt x="510" y="986"/>
                  </a:cubicBezTo>
                  <a:cubicBezTo>
                    <a:pt x="584" y="854"/>
                    <a:pt x="818" y="858"/>
                    <a:pt x="1357" y="824"/>
                  </a:cubicBezTo>
                  <a:cubicBezTo>
                    <a:pt x="1520" y="813"/>
                    <a:pt x="1650" y="805"/>
                    <a:pt x="1754" y="805"/>
                  </a:cubicBezTo>
                  <a:close/>
                  <a:moveTo>
                    <a:pt x="5097" y="1"/>
                  </a:moveTo>
                  <a:cubicBezTo>
                    <a:pt x="4989" y="1"/>
                    <a:pt x="4875" y="9"/>
                    <a:pt x="4760" y="23"/>
                  </a:cubicBezTo>
                  <a:cubicBezTo>
                    <a:pt x="4330" y="77"/>
                    <a:pt x="3185" y="221"/>
                    <a:pt x="2951" y="404"/>
                  </a:cubicBezTo>
                  <a:cubicBezTo>
                    <a:pt x="2716" y="587"/>
                    <a:pt x="2730" y="720"/>
                    <a:pt x="2603" y="732"/>
                  </a:cubicBezTo>
                  <a:cubicBezTo>
                    <a:pt x="2597" y="733"/>
                    <a:pt x="2591" y="733"/>
                    <a:pt x="2585" y="733"/>
                  </a:cubicBezTo>
                  <a:cubicBezTo>
                    <a:pt x="2480" y="733"/>
                    <a:pt x="2458" y="612"/>
                    <a:pt x="2199" y="498"/>
                  </a:cubicBezTo>
                  <a:cubicBezTo>
                    <a:pt x="2097" y="454"/>
                    <a:pt x="1940" y="438"/>
                    <a:pt x="1762" y="438"/>
                  </a:cubicBezTo>
                  <a:cubicBezTo>
                    <a:pt x="1464" y="438"/>
                    <a:pt x="1105" y="483"/>
                    <a:pt x="836" y="517"/>
                  </a:cubicBezTo>
                  <a:cubicBezTo>
                    <a:pt x="407" y="570"/>
                    <a:pt x="0" y="665"/>
                    <a:pt x="9" y="862"/>
                  </a:cubicBezTo>
                  <a:cubicBezTo>
                    <a:pt x="17" y="1058"/>
                    <a:pt x="93" y="1400"/>
                    <a:pt x="180" y="1455"/>
                  </a:cubicBezTo>
                  <a:cubicBezTo>
                    <a:pt x="267" y="1509"/>
                    <a:pt x="267" y="1500"/>
                    <a:pt x="605" y="2275"/>
                  </a:cubicBezTo>
                  <a:cubicBezTo>
                    <a:pt x="761" y="2635"/>
                    <a:pt x="987" y="2867"/>
                    <a:pt x="1376" y="2867"/>
                  </a:cubicBezTo>
                  <a:cubicBezTo>
                    <a:pt x="1456" y="2867"/>
                    <a:pt x="1543" y="2857"/>
                    <a:pt x="1638" y="2836"/>
                  </a:cubicBezTo>
                  <a:cubicBezTo>
                    <a:pt x="2343" y="2683"/>
                    <a:pt x="2389" y="1878"/>
                    <a:pt x="2443" y="1543"/>
                  </a:cubicBezTo>
                  <a:cubicBezTo>
                    <a:pt x="2498" y="1206"/>
                    <a:pt x="2549" y="1156"/>
                    <a:pt x="2656" y="1143"/>
                  </a:cubicBezTo>
                  <a:cubicBezTo>
                    <a:pt x="2668" y="1142"/>
                    <a:pt x="2680" y="1141"/>
                    <a:pt x="2692" y="1141"/>
                  </a:cubicBezTo>
                  <a:cubicBezTo>
                    <a:pt x="2781" y="1141"/>
                    <a:pt x="2852" y="1199"/>
                    <a:pt x="2973" y="1476"/>
                  </a:cubicBezTo>
                  <a:cubicBezTo>
                    <a:pt x="3108" y="1787"/>
                    <a:pt x="3207" y="2508"/>
                    <a:pt x="3930" y="2548"/>
                  </a:cubicBezTo>
                  <a:cubicBezTo>
                    <a:pt x="3999" y="2552"/>
                    <a:pt x="4064" y="2554"/>
                    <a:pt x="4127" y="2554"/>
                  </a:cubicBezTo>
                  <a:cubicBezTo>
                    <a:pt x="4936" y="2554"/>
                    <a:pt x="5297" y="2233"/>
                    <a:pt x="5419" y="1670"/>
                  </a:cubicBezTo>
                  <a:cubicBezTo>
                    <a:pt x="5597" y="847"/>
                    <a:pt x="5556" y="844"/>
                    <a:pt x="5627" y="769"/>
                  </a:cubicBezTo>
                  <a:cubicBezTo>
                    <a:pt x="5632" y="764"/>
                    <a:pt x="5653" y="762"/>
                    <a:pt x="5685" y="762"/>
                  </a:cubicBezTo>
                  <a:cubicBezTo>
                    <a:pt x="5856" y="762"/>
                    <a:pt x="6335" y="829"/>
                    <a:pt x="6335" y="829"/>
                  </a:cubicBezTo>
                  <a:lnTo>
                    <a:pt x="6319" y="583"/>
                  </a:lnTo>
                  <a:cubicBezTo>
                    <a:pt x="6319" y="583"/>
                    <a:pt x="5666" y="249"/>
                    <a:pt x="5656" y="200"/>
                  </a:cubicBezTo>
                  <a:cubicBezTo>
                    <a:pt x="5627" y="59"/>
                    <a:pt x="5390" y="1"/>
                    <a:pt x="50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98"/>
            <p:cNvSpPr/>
            <p:nvPr/>
          </p:nvSpPr>
          <p:spPr>
            <a:xfrm>
              <a:off x="6713146" y="1604990"/>
              <a:ext cx="210367" cy="185681"/>
            </a:xfrm>
            <a:custGeom>
              <a:rect b="b" l="l" r="r" t="t"/>
              <a:pathLst>
                <a:path extrusionOk="0" h="11102" w="12578">
                  <a:moveTo>
                    <a:pt x="7376" y="0"/>
                  </a:moveTo>
                  <a:cubicBezTo>
                    <a:pt x="6807" y="0"/>
                    <a:pt x="6244" y="72"/>
                    <a:pt x="5729" y="216"/>
                  </a:cubicBezTo>
                  <a:cubicBezTo>
                    <a:pt x="4922" y="443"/>
                    <a:pt x="4615" y="866"/>
                    <a:pt x="4202" y="866"/>
                  </a:cubicBezTo>
                  <a:cubicBezTo>
                    <a:pt x="4197" y="866"/>
                    <a:pt x="4191" y="866"/>
                    <a:pt x="4186" y="865"/>
                  </a:cubicBezTo>
                  <a:cubicBezTo>
                    <a:pt x="3863" y="855"/>
                    <a:pt x="3460" y="638"/>
                    <a:pt x="3041" y="487"/>
                  </a:cubicBezTo>
                  <a:cubicBezTo>
                    <a:pt x="2555" y="313"/>
                    <a:pt x="2156" y="237"/>
                    <a:pt x="1828" y="237"/>
                  </a:cubicBezTo>
                  <a:cubicBezTo>
                    <a:pt x="0" y="237"/>
                    <a:pt x="430" y="2600"/>
                    <a:pt x="719" y="3330"/>
                  </a:cubicBezTo>
                  <a:cubicBezTo>
                    <a:pt x="871" y="3710"/>
                    <a:pt x="1596" y="3986"/>
                    <a:pt x="1693" y="4145"/>
                  </a:cubicBezTo>
                  <a:cubicBezTo>
                    <a:pt x="1788" y="4303"/>
                    <a:pt x="1778" y="5077"/>
                    <a:pt x="1840" y="5418"/>
                  </a:cubicBezTo>
                  <a:cubicBezTo>
                    <a:pt x="1901" y="5759"/>
                    <a:pt x="2238" y="5890"/>
                    <a:pt x="2238" y="5890"/>
                  </a:cubicBezTo>
                  <a:cubicBezTo>
                    <a:pt x="2238" y="5890"/>
                    <a:pt x="2255" y="4881"/>
                    <a:pt x="2272" y="4744"/>
                  </a:cubicBezTo>
                  <a:cubicBezTo>
                    <a:pt x="2314" y="4386"/>
                    <a:pt x="2432" y="4014"/>
                    <a:pt x="2745" y="3801"/>
                  </a:cubicBezTo>
                  <a:cubicBezTo>
                    <a:pt x="3070" y="3578"/>
                    <a:pt x="3517" y="3544"/>
                    <a:pt x="3895" y="3477"/>
                  </a:cubicBezTo>
                  <a:cubicBezTo>
                    <a:pt x="3929" y="3471"/>
                    <a:pt x="3975" y="3468"/>
                    <a:pt x="4029" y="3468"/>
                  </a:cubicBezTo>
                  <a:cubicBezTo>
                    <a:pt x="4598" y="3468"/>
                    <a:pt x="6138" y="3770"/>
                    <a:pt x="6250" y="3867"/>
                  </a:cubicBezTo>
                  <a:cubicBezTo>
                    <a:pt x="6846" y="4380"/>
                    <a:pt x="7000" y="5549"/>
                    <a:pt x="7169" y="6237"/>
                  </a:cubicBezTo>
                  <a:cubicBezTo>
                    <a:pt x="7245" y="6555"/>
                    <a:pt x="7325" y="6769"/>
                    <a:pt x="7454" y="6769"/>
                  </a:cubicBezTo>
                  <a:cubicBezTo>
                    <a:pt x="7456" y="6769"/>
                    <a:pt x="7457" y="6769"/>
                    <a:pt x="7458" y="6769"/>
                  </a:cubicBezTo>
                  <a:cubicBezTo>
                    <a:pt x="7522" y="6162"/>
                    <a:pt x="7681" y="5934"/>
                    <a:pt x="7935" y="5934"/>
                  </a:cubicBezTo>
                  <a:cubicBezTo>
                    <a:pt x="8078" y="5934"/>
                    <a:pt x="8250" y="6005"/>
                    <a:pt x="8453" y="6121"/>
                  </a:cubicBezTo>
                  <a:cubicBezTo>
                    <a:pt x="8754" y="6294"/>
                    <a:pt x="8924" y="6894"/>
                    <a:pt x="8934" y="7402"/>
                  </a:cubicBezTo>
                  <a:cubicBezTo>
                    <a:pt x="8947" y="8004"/>
                    <a:pt x="8610" y="8666"/>
                    <a:pt x="7979" y="8800"/>
                  </a:cubicBezTo>
                  <a:cubicBezTo>
                    <a:pt x="7754" y="8849"/>
                    <a:pt x="8436" y="10140"/>
                    <a:pt x="8750" y="10463"/>
                  </a:cubicBezTo>
                  <a:cubicBezTo>
                    <a:pt x="8854" y="10570"/>
                    <a:pt x="8957" y="10680"/>
                    <a:pt x="9084" y="10755"/>
                  </a:cubicBezTo>
                  <a:cubicBezTo>
                    <a:pt x="9202" y="10825"/>
                    <a:pt x="9336" y="10862"/>
                    <a:pt x="9469" y="10898"/>
                  </a:cubicBezTo>
                  <a:lnTo>
                    <a:pt x="9927" y="11022"/>
                  </a:lnTo>
                  <a:cubicBezTo>
                    <a:pt x="10072" y="11061"/>
                    <a:pt x="10221" y="11101"/>
                    <a:pt x="10369" y="11101"/>
                  </a:cubicBezTo>
                  <a:cubicBezTo>
                    <a:pt x="10432" y="11101"/>
                    <a:pt x="10494" y="11094"/>
                    <a:pt x="10555" y="11076"/>
                  </a:cubicBezTo>
                  <a:cubicBezTo>
                    <a:pt x="10892" y="10981"/>
                    <a:pt x="11070" y="10623"/>
                    <a:pt x="11223" y="10307"/>
                  </a:cubicBezTo>
                  <a:cubicBezTo>
                    <a:pt x="11473" y="9789"/>
                    <a:pt x="11760" y="9287"/>
                    <a:pt x="11964" y="8747"/>
                  </a:cubicBezTo>
                  <a:cubicBezTo>
                    <a:pt x="12446" y="7480"/>
                    <a:pt x="12577" y="5940"/>
                    <a:pt x="12412" y="4522"/>
                  </a:cubicBezTo>
                  <a:cubicBezTo>
                    <a:pt x="12363" y="4094"/>
                    <a:pt x="12285" y="3670"/>
                    <a:pt x="12178" y="3253"/>
                  </a:cubicBezTo>
                  <a:cubicBezTo>
                    <a:pt x="11888" y="2147"/>
                    <a:pt x="11212" y="1209"/>
                    <a:pt x="10201" y="663"/>
                  </a:cubicBezTo>
                  <a:cubicBezTo>
                    <a:pt x="9382" y="219"/>
                    <a:pt x="8369" y="0"/>
                    <a:pt x="7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9" name="Google Shape;4159;p298"/>
            <p:cNvGrpSpPr/>
            <p:nvPr/>
          </p:nvGrpSpPr>
          <p:grpSpPr>
            <a:xfrm>
              <a:off x="6097716" y="2133533"/>
              <a:ext cx="159289" cy="134268"/>
              <a:chOff x="6097716" y="2133533"/>
              <a:chExt cx="159289" cy="134268"/>
            </a:xfrm>
          </p:grpSpPr>
          <p:sp>
            <p:nvSpPr>
              <p:cNvPr id="4160" name="Google Shape;4160;p298"/>
              <p:cNvSpPr/>
              <p:nvPr/>
            </p:nvSpPr>
            <p:spPr>
              <a:xfrm>
                <a:off x="6210576" y="2155577"/>
                <a:ext cx="46429" cy="36594"/>
              </a:xfrm>
              <a:custGeom>
                <a:rect b="b" l="l" r="r" t="t"/>
                <a:pathLst>
                  <a:path extrusionOk="0" h="2188" w="2776">
                    <a:moveTo>
                      <a:pt x="2775" y="0"/>
                    </a:moveTo>
                    <a:lnTo>
                      <a:pt x="1" y="544"/>
                    </a:lnTo>
                    <a:lnTo>
                      <a:pt x="750" y="2188"/>
                    </a:lnTo>
                    <a:lnTo>
                      <a:pt x="2775" y="0"/>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98"/>
              <p:cNvSpPr/>
              <p:nvPr/>
            </p:nvSpPr>
            <p:spPr>
              <a:xfrm>
                <a:off x="6097716" y="2133533"/>
                <a:ext cx="142246" cy="134268"/>
              </a:xfrm>
              <a:custGeom>
                <a:rect b="b" l="l" r="r" t="t"/>
                <a:pathLst>
                  <a:path extrusionOk="0" h="8028" w="8505">
                    <a:moveTo>
                      <a:pt x="4253" y="1"/>
                    </a:moveTo>
                    <a:cubicBezTo>
                      <a:pt x="1905" y="1"/>
                      <a:pt x="0" y="1798"/>
                      <a:pt x="0" y="4014"/>
                    </a:cubicBezTo>
                    <a:cubicBezTo>
                      <a:pt x="0" y="6230"/>
                      <a:pt x="1904" y="8027"/>
                      <a:pt x="4253" y="8027"/>
                    </a:cubicBezTo>
                    <a:cubicBezTo>
                      <a:pt x="6601" y="8027"/>
                      <a:pt x="8504" y="6230"/>
                      <a:pt x="8504" y="4014"/>
                    </a:cubicBezTo>
                    <a:cubicBezTo>
                      <a:pt x="8504" y="1799"/>
                      <a:pt x="6601" y="1"/>
                      <a:pt x="4253"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98"/>
              <p:cNvSpPr/>
              <p:nvPr/>
            </p:nvSpPr>
            <p:spPr>
              <a:xfrm>
                <a:off x="6154681" y="2155593"/>
                <a:ext cx="54373" cy="77420"/>
              </a:xfrm>
              <a:custGeom>
                <a:rect b="b" l="l" r="r" t="t"/>
                <a:pathLst>
                  <a:path extrusionOk="0" h="4629" w="3251">
                    <a:moveTo>
                      <a:pt x="1186" y="1"/>
                    </a:moveTo>
                    <a:cubicBezTo>
                      <a:pt x="1144" y="1"/>
                      <a:pt x="1102" y="12"/>
                      <a:pt x="1062" y="38"/>
                    </a:cubicBezTo>
                    <a:cubicBezTo>
                      <a:pt x="895" y="146"/>
                      <a:pt x="943" y="416"/>
                      <a:pt x="950" y="586"/>
                    </a:cubicBezTo>
                    <a:cubicBezTo>
                      <a:pt x="985" y="1294"/>
                      <a:pt x="600" y="2006"/>
                      <a:pt x="1" y="2340"/>
                    </a:cubicBezTo>
                    <a:cubicBezTo>
                      <a:pt x="1" y="2340"/>
                      <a:pt x="41" y="3847"/>
                      <a:pt x="32" y="4616"/>
                    </a:cubicBezTo>
                    <a:cubicBezTo>
                      <a:pt x="397" y="4623"/>
                      <a:pt x="764" y="4629"/>
                      <a:pt x="1126" y="4629"/>
                    </a:cubicBezTo>
                    <a:cubicBezTo>
                      <a:pt x="1594" y="4629"/>
                      <a:pt x="2052" y="4619"/>
                      <a:pt x="2487" y="4587"/>
                    </a:cubicBezTo>
                    <a:cubicBezTo>
                      <a:pt x="2731" y="4570"/>
                      <a:pt x="2940" y="4165"/>
                      <a:pt x="2645" y="4038"/>
                    </a:cubicBezTo>
                    <a:cubicBezTo>
                      <a:pt x="2769" y="3971"/>
                      <a:pt x="2895" y="3907"/>
                      <a:pt x="2949" y="3761"/>
                    </a:cubicBezTo>
                    <a:cubicBezTo>
                      <a:pt x="3002" y="3623"/>
                      <a:pt x="2939" y="3436"/>
                      <a:pt x="2802" y="3400"/>
                    </a:cubicBezTo>
                    <a:lnTo>
                      <a:pt x="2802" y="3400"/>
                    </a:lnTo>
                    <a:cubicBezTo>
                      <a:pt x="2823" y="3405"/>
                      <a:pt x="2842" y="3408"/>
                      <a:pt x="2861" y="3408"/>
                    </a:cubicBezTo>
                    <a:cubicBezTo>
                      <a:pt x="3106" y="3408"/>
                      <a:pt x="3190" y="2982"/>
                      <a:pt x="2980" y="2838"/>
                    </a:cubicBezTo>
                    <a:cubicBezTo>
                      <a:pt x="3100" y="2731"/>
                      <a:pt x="3200" y="2591"/>
                      <a:pt x="3224" y="2428"/>
                    </a:cubicBezTo>
                    <a:cubicBezTo>
                      <a:pt x="3250" y="2265"/>
                      <a:pt x="3186" y="2081"/>
                      <a:pt x="3049" y="2003"/>
                    </a:cubicBezTo>
                    <a:cubicBezTo>
                      <a:pt x="2958" y="1951"/>
                      <a:pt x="2849" y="1950"/>
                      <a:pt x="2746" y="1950"/>
                    </a:cubicBezTo>
                    <a:lnTo>
                      <a:pt x="1702" y="1941"/>
                    </a:lnTo>
                    <a:cubicBezTo>
                      <a:pt x="1796" y="1372"/>
                      <a:pt x="1824" y="753"/>
                      <a:pt x="1548" y="252"/>
                    </a:cubicBezTo>
                    <a:cubicBezTo>
                      <a:pt x="1483" y="135"/>
                      <a:pt x="1334" y="1"/>
                      <a:pt x="118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98"/>
              <p:cNvSpPr/>
              <p:nvPr/>
            </p:nvSpPr>
            <p:spPr>
              <a:xfrm>
                <a:off x="6128975" y="2194713"/>
                <a:ext cx="21157" cy="38066"/>
              </a:xfrm>
              <a:custGeom>
                <a:rect b="b" l="l" r="r" t="t"/>
                <a:pathLst>
                  <a:path extrusionOk="0" h="2276" w="1265">
                    <a:moveTo>
                      <a:pt x="1" y="1"/>
                    </a:moveTo>
                    <a:lnTo>
                      <a:pt x="1" y="2275"/>
                    </a:lnTo>
                    <a:lnTo>
                      <a:pt x="1265" y="2275"/>
                    </a:lnTo>
                    <a:lnTo>
                      <a:pt x="1265"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4" name="Google Shape;4164;p298"/>
            <p:cNvGrpSpPr/>
            <p:nvPr/>
          </p:nvGrpSpPr>
          <p:grpSpPr>
            <a:xfrm>
              <a:off x="6367306" y="1531266"/>
              <a:ext cx="209915" cy="213946"/>
              <a:chOff x="6367306" y="1531266"/>
              <a:chExt cx="209915" cy="213946"/>
            </a:xfrm>
          </p:grpSpPr>
          <p:sp>
            <p:nvSpPr>
              <p:cNvPr id="4165" name="Google Shape;4165;p298"/>
              <p:cNvSpPr/>
              <p:nvPr/>
            </p:nvSpPr>
            <p:spPr>
              <a:xfrm>
                <a:off x="6367306" y="1531266"/>
                <a:ext cx="209915" cy="213946"/>
              </a:xfrm>
              <a:custGeom>
                <a:rect b="b" l="l" r="r" t="t"/>
                <a:pathLst>
                  <a:path extrusionOk="0" h="12792" w="12551">
                    <a:moveTo>
                      <a:pt x="6276" y="0"/>
                    </a:moveTo>
                    <a:cubicBezTo>
                      <a:pt x="2810" y="0"/>
                      <a:pt x="0" y="2809"/>
                      <a:pt x="0" y="6274"/>
                    </a:cubicBezTo>
                    <a:cubicBezTo>
                      <a:pt x="0" y="9740"/>
                      <a:pt x="2810" y="12549"/>
                      <a:pt x="6276" y="12549"/>
                    </a:cubicBezTo>
                    <a:cubicBezTo>
                      <a:pt x="6278" y="12549"/>
                      <a:pt x="6280" y="12549"/>
                      <a:pt x="6283" y="12549"/>
                    </a:cubicBezTo>
                    <a:cubicBezTo>
                      <a:pt x="7518" y="12549"/>
                      <a:pt x="8725" y="12182"/>
                      <a:pt x="9752" y="11496"/>
                    </a:cubicBezTo>
                    <a:lnTo>
                      <a:pt x="12181" y="12791"/>
                    </a:lnTo>
                    <a:lnTo>
                      <a:pt x="11178" y="10184"/>
                    </a:lnTo>
                    <a:cubicBezTo>
                      <a:pt x="12067" y="9075"/>
                      <a:pt x="12551" y="7695"/>
                      <a:pt x="12549" y="6274"/>
                    </a:cubicBezTo>
                    <a:cubicBezTo>
                      <a:pt x="12549" y="2809"/>
                      <a:pt x="9741" y="0"/>
                      <a:pt x="6276"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98"/>
              <p:cNvSpPr/>
              <p:nvPr/>
            </p:nvSpPr>
            <p:spPr>
              <a:xfrm>
                <a:off x="6417715" y="1600206"/>
                <a:ext cx="105953" cy="76316"/>
              </a:xfrm>
              <a:custGeom>
                <a:rect b="b" l="l" r="r" t="t"/>
                <a:pathLst>
                  <a:path extrusionOk="0" h="4563" w="6335">
                    <a:moveTo>
                      <a:pt x="1686" y="1"/>
                    </a:moveTo>
                    <a:cubicBezTo>
                      <a:pt x="1300" y="1"/>
                      <a:pt x="913" y="147"/>
                      <a:pt x="616" y="439"/>
                    </a:cubicBezTo>
                    <a:cubicBezTo>
                      <a:pt x="11" y="1031"/>
                      <a:pt x="1" y="2000"/>
                      <a:pt x="593" y="2606"/>
                    </a:cubicBezTo>
                    <a:lnTo>
                      <a:pt x="2060" y="4103"/>
                    </a:lnTo>
                    <a:cubicBezTo>
                      <a:pt x="2360" y="4409"/>
                      <a:pt x="2757" y="4563"/>
                      <a:pt x="3154" y="4563"/>
                    </a:cubicBezTo>
                    <a:cubicBezTo>
                      <a:pt x="3541" y="4563"/>
                      <a:pt x="3927" y="4417"/>
                      <a:pt x="4225" y="4125"/>
                    </a:cubicBezTo>
                    <a:cubicBezTo>
                      <a:pt x="4229" y="4123"/>
                      <a:pt x="4231" y="4118"/>
                      <a:pt x="4233" y="4116"/>
                    </a:cubicBezTo>
                    <a:lnTo>
                      <a:pt x="5725" y="2647"/>
                    </a:lnTo>
                    <a:cubicBezTo>
                      <a:pt x="6327" y="2053"/>
                      <a:pt x="6334" y="1084"/>
                      <a:pt x="5740" y="481"/>
                    </a:cubicBezTo>
                    <a:cubicBezTo>
                      <a:pt x="5441" y="177"/>
                      <a:pt x="5045" y="24"/>
                      <a:pt x="4649" y="24"/>
                    </a:cubicBezTo>
                    <a:cubicBezTo>
                      <a:pt x="4261" y="24"/>
                      <a:pt x="3872" y="171"/>
                      <a:pt x="3574" y="465"/>
                    </a:cubicBezTo>
                    <a:lnTo>
                      <a:pt x="3172" y="860"/>
                    </a:lnTo>
                    <a:lnTo>
                      <a:pt x="2782" y="462"/>
                    </a:lnTo>
                    <a:cubicBezTo>
                      <a:pt x="2482" y="155"/>
                      <a:pt x="2084" y="1"/>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67" name="Google Shape;4167;p298"/>
          <p:cNvSpPr txBox="1"/>
          <p:nvPr>
            <p:ph type="title"/>
          </p:nvPr>
        </p:nvSpPr>
        <p:spPr>
          <a:xfrm>
            <a:off x="5489663" y="1877000"/>
            <a:ext cx="2208900" cy="4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HELENA PATTERSON, 30</a:t>
            </a:r>
            <a:endParaRPr/>
          </a:p>
        </p:txBody>
      </p:sp>
      <p:sp>
        <p:nvSpPr>
          <p:cNvPr id="4168" name="Google Shape;4168;p298"/>
          <p:cNvSpPr txBox="1"/>
          <p:nvPr>
            <p:ph idx="1" type="subTitle"/>
          </p:nvPr>
        </p:nvSpPr>
        <p:spPr>
          <a:xfrm>
            <a:off x="5322713" y="846225"/>
            <a:ext cx="2542800" cy="10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4169" name="Google Shape;4169;p298"/>
          <p:cNvSpPr txBox="1"/>
          <p:nvPr>
            <p:ph idx="3" type="title"/>
          </p:nvPr>
        </p:nvSpPr>
        <p:spPr>
          <a:xfrm>
            <a:off x="5489663" y="3857475"/>
            <a:ext cx="2208900" cy="4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JAMES, 26</a:t>
            </a:r>
            <a:endParaRPr/>
          </a:p>
        </p:txBody>
      </p:sp>
      <p:sp>
        <p:nvSpPr>
          <p:cNvPr id="4170" name="Google Shape;4170;p298"/>
          <p:cNvSpPr txBox="1"/>
          <p:nvPr>
            <p:ph idx="4" type="subTitle"/>
          </p:nvPr>
        </p:nvSpPr>
        <p:spPr>
          <a:xfrm>
            <a:off x="5322713" y="2826700"/>
            <a:ext cx="2542800" cy="10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full of iron oxide dust”</a:t>
            </a:r>
            <a:endParaRPr/>
          </a:p>
        </p:txBody>
      </p:sp>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174" name="Shape 4174"/>
        <p:cNvGrpSpPr/>
        <p:nvPr/>
      </p:nvGrpSpPr>
      <p:grpSpPr>
        <a:xfrm>
          <a:off x="0" y="0"/>
          <a:ext cx="0" cy="0"/>
          <a:chOff x="0" y="0"/>
          <a:chExt cx="0" cy="0"/>
        </a:xfrm>
      </p:grpSpPr>
      <p:sp>
        <p:nvSpPr>
          <p:cNvPr id="4175" name="Google Shape;4175;p29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CASE STUDIES</a:t>
            </a:r>
            <a:endParaRPr/>
          </a:p>
        </p:txBody>
      </p:sp>
      <p:graphicFrame>
        <p:nvGraphicFramePr>
          <p:cNvPr id="4176" name="Google Shape;4176;p299"/>
          <p:cNvGraphicFramePr/>
          <p:nvPr/>
        </p:nvGraphicFramePr>
        <p:xfrm>
          <a:off x="952500" y="1565313"/>
          <a:ext cx="3000000" cy="3000000"/>
        </p:xfrm>
        <a:graphic>
          <a:graphicData uri="http://schemas.openxmlformats.org/drawingml/2006/table">
            <a:tbl>
              <a:tblPr>
                <a:noFill/>
                <a:tableStyleId>{C8098720-31CE-4CBB-BCBB-8B2064291BB8}</a:tableStyleId>
              </a:tblPr>
              <a:tblGrid>
                <a:gridCol w="1809750"/>
                <a:gridCol w="1809750"/>
                <a:gridCol w="1809750"/>
                <a:gridCol w="1809750"/>
              </a:tblGrid>
              <a:tr h="413725">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OPPORTUNITY</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rgbClr val="FFFFFF">
                        <a:alpha val="38840"/>
                      </a:srgbClr>
                    </a:solidFill>
                  </a:tcPr>
                </a:tc>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PROFFER</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rgbClr val="FFFFFF">
                        <a:alpha val="38840"/>
                      </a:srgbClr>
                    </a:solidFill>
                  </a:tcPr>
                </a:tc>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IMPLANTATION</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rgbClr val="FFFFFF">
                        <a:alpha val="38840"/>
                      </a:srgbClr>
                    </a:solidFill>
                  </a:tcPr>
                </a:tc>
              </a:tr>
              <a:tr h="634650">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CASE 1</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FFF">
                        <a:alpha val="38840"/>
                      </a:srgbClr>
                    </a:solidFill>
                  </a:tcPr>
                </a:tc>
                <a:tc>
                  <a:txBody>
                    <a:bodyPr/>
                    <a:lstStyle/>
                    <a:p>
                      <a:pPr indent="0" lvl="0" marL="0" rtl="0" algn="ctr">
                        <a:spcBef>
                          <a:spcPts val="0"/>
                        </a:spcBef>
                        <a:spcAft>
                          <a:spcPts val="0"/>
                        </a:spcAft>
                        <a:buNone/>
                      </a:pPr>
                      <a:r>
                        <a:rPr lang="en">
                          <a:solidFill>
                            <a:schemeClr val="lt1"/>
                          </a:solidFill>
                          <a:latin typeface="Abel"/>
                          <a:ea typeface="Abel"/>
                          <a:cs typeface="Abel"/>
                          <a:sym typeface="Abel"/>
                        </a:rPr>
                        <a:t>Mercury is the smallest planet of them all</a:t>
                      </a:r>
                      <a:endParaRPr>
                        <a:solidFill>
                          <a:schemeClr val="lt1"/>
                        </a:solidFill>
                        <a:latin typeface="Abel"/>
                        <a:ea typeface="Abel"/>
                        <a:cs typeface="Abel"/>
                        <a:sym typeface="Abel"/>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Abel"/>
                          <a:ea typeface="Abel"/>
                          <a:cs typeface="Abel"/>
                          <a:sym typeface="Abel"/>
                        </a:rPr>
                        <a:t>Jupiter is the biggest planet of them all</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Abel"/>
                          <a:ea typeface="Abel"/>
                          <a:cs typeface="Abel"/>
                          <a:sym typeface="Abel"/>
                        </a:rPr>
                        <a:t>Earth is the planet where we live on</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r>
              <a:tr h="634650">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CASE 2</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FFF">
                        <a:alpha val="38840"/>
                      </a:srgbClr>
                    </a:solidFill>
                  </a:tcPr>
                </a:tc>
                <a:tc>
                  <a:txBody>
                    <a:bodyPr/>
                    <a:lstStyle/>
                    <a:p>
                      <a:pPr indent="0" lvl="0" marL="0" rtl="0" algn="ctr">
                        <a:spcBef>
                          <a:spcPts val="0"/>
                        </a:spcBef>
                        <a:spcAft>
                          <a:spcPts val="0"/>
                        </a:spcAft>
                        <a:buNone/>
                      </a:pPr>
                      <a:r>
                        <a:rPr lang="en">
                          <a:solidFill>
                            <a:schemeClr val="lt1"/>
                          </a:solidFill>
                          <a:latin typeface="Abel"/>
                          <a:ea typeface="Abel"/>
                          <a:cs typeface="Abel"/>
                          <a:sym typeface="Abel"/>
                        </a:rPr>
                        <a:t>Venus is the second planet from the Sun</a:t>
                      </a:r>
                      <a:endParaRPr>
                        <a:solidFill>
                          <a:schemeClr val="lt1"/>
                        </a:solidFill>
                        <a:latin typeface="Abel"/>
                        <a:ea typeface="Abel"/>
                        <a:cs typeface="Abel"/>
                        <a:sym typeface="Abel"/>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Abel"/>
                          <a:ea typeface="Abel"/>
                          <a:cs typeface="Abel"/>
                          <a:sym typeface="Abel"/>
                        </a:rPr>
                        <a:t>Saturn is composed of hydrogen and helium</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Abel"/>
                          <a:ea typeface="Abel"/>
                          <a:cs typeface="Abel"/>
                          <a:sym typeface="Abel"/>
                        </a:rPr>
                        <a:t>Pluto is now considered a dwarf planet</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634650">
                <a:tc>
                  <a:txBody>
                    <a:bodyPr/>
                    <a:lstStyle/>
                    <a:p>
                      <a:pPr indent="0" lvl="0" marL="0" rtl="0" algn="ctr">
                        <a:spcBef>
                          <a:spcPts val="0"/>
                        </a:spcBef>
                        <a:spcAft>
                          <a:spcPts val="0"/>
                        </a:spcAft>
                        <a:buNone/>
                      </a:pPr>
                      <a:r>
                        <a:rPr lang="en">
                          <a:solidFill>
                            <a:schemeClr val="lt1"/>
                          </a:solidFill>
                          <a:latin typeface="Fjalla One"/>
                          <a:ea typeface="Fjalla One"/>
                          <a:cs typeface="Fjalla One"/>
                          <a:sym typeface="Fjalla One"/>
                        </a:rPr>
                        <a:t>CASE 3</a:t>
                      </a:r>
                      <a:endParaRPr>
                        <a:solidFill>
                          <a:schemeClr val="lt1"/>
                        </a:solidFill>
                        <a:latin typeface="Fjalla One"/>
                        <a:ea typeface="Fjalla One"/>
                        <a:cs typeface="Fjalla One"/>
                        <a:sym typeface="Fjalla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FFF">
                        <a:alpha val="38840"/>
                      </a:srgbClr>
                    </a:solidFill>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Abel"/>
                          <a:ea typeface="Abel"/>
                          <a:cs typeface="Abel"/>
                          <a:sym typeface="Abel"/>
                        </a:rPr>
                        <a:t>Despite being red,</a:t>
                      </a:r>
                      <a:endParaRPr>
                        <a:solidFill>
                          <a:schemeClr val="lt1"/>
                        </a:solidFill>
                        <a:latin typeface="Abel"/>
                        <a:ea typeface="Abel"/>
                        <a:cs typeface="Abel"/>
                        <a:sym typeface="Abel"/>
                      </a:endParaRPr>
                    </a:p>
                    <a:p>
                      <a:pPr indent="0" lvl="0" marL="0" rtl="0" algn="ctr">
                        <a:spcBef>
                          <a:spcPts val="0"/>
                        </a:spcBef>
                        <a:spcAft>
                          <a:spcPts val="0"/>
                        </a:spcAft>
                        <a:buNone/>
                      </a:pPr>
                      <a:r>
                        <a:rPr lang="en">
                          <a:solidFill>
                            <a:schemeClr val="lt1"/>
                          </a:solidFill>
                          <a:latin typeface="Abel"/>
                          <a:ea typeface="Abel"/>
                          <a:cs typeface="Abel"/>
                          <a:sym typeface="Abel"/>
                        </a:rPr>
                        <a:t>Mars is a cold place</a:t>
                      </a:r>
                      <a:endParaRPr>
                        <a:solidFill>
                          <a:schemeClr val="lt1"/>
                        </a:solidFill>
                        <a:latin typeface="Abel"/>
                        <a:ea typeface="Abel"/>
                        <a:cs typeface="Abel"/>
                        <a:sym typeface="Abel"/>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Abel"/>
                          <a:ea typeface="Abel"/>
                          <a:cs typeface="Abel"/>
                          <a:sym typeface="Abel"/>
                        </a:rPr>
                        <a:t>Neptune is the farthest planet</a:t>
                      </a:r>
                      <a:r>
                        <a:rPr lang="en">
                          <a:solidFill>
                            <a:schemeClr val="lt1"/>
                          </a:solidFill>
                          <a:latin typeface="Abel"/>
                          <a:ea typeface="Abel"/>
                          <a:cs typeface="Abel"/>
                          <a:sym typeface="Abel"/>
                        </a:rPr>
                        <a:t> from the Sun</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Clr>
                          <a:schemeClr val="dk1"/>
                        </a:buClr>
                        <a:buSzPts val="1100"/>
                        <a:buFont typeface="Arial"/>
                        <a:buNone/>
                      </a:pPr>
                      <a:r>
                        <a:rPr lang="en">
                          <a:solidFill>
                            <a:schemeClr val="lt1"/>
                          </a:solidFill>
                          <a:latin typeface="Abel"/>
                          <a:ea typeface="Abel"/>
                          <a:cs typeface="Abel"/>
                          <a:sym typeface="Abel"/>
                        </a:rPr>
                        <a:t>Ceres is in the main asteroid belt</a:t>
                      </a:r>
                      <a:endParaRPr>
                        <a:solidFill>
                          <a:schemeClr val="lt1"/>
                        </a:solidFill>
                        <a:latin typeface="Abel"/>
                        <a:ea typeface="Abel"/>
                        <a:cs typeface="Abel"/>
                        <a:sym typeface="Abel"/>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bl>
          </a:graphicData>
        </a:graphic>
      </p:graphicFrame>
      <p:grpSp>
        <p:nvGrpSpPr>
          <p:cNvPr id="4177" name="Google Shape;4177;p299"/>
          <p:cNvGrpSpPr/>
          <p:nvPr/>
        </p:nvGrpSpPr>
        <p:grpSpPr>
          <a:xfrm rot="923037">
            <a:off x="6784578" y="2911045"/>
            <a:ext cx="2935182" cy="3343747"/>
            <a:chOff x="5243062" y="3036439"/>
            <a:chExt cx="2073118" cy="2439205"/>
          </a:xfrm>
        </p:grpSpPr>
        <p:sp>
          <p:nvSpPr>
            <p:cNvPr id="4178" name="Google Shape;4178;p299"/>
            <p:cNvSpPr/>
            <p:nvPr/>
          </p:nvSpPr>
          <p:spPr>
            <a:xfrm>
              <a:off x="6084591" y="3809137"/>
              <a:ext cx="407796" cy="198621"/>
            </a:xfrm>
            <a:custGeom>
              <a:rect b="b" l="l" r="r" t="t"/>
              <a:pathLst>
                <a:path extrusionOk="0" h="13248" w="27200">
                  <a:moveTo>
                    <a:pt x="11558" y="0"/>
                  </a:moveTo>
                  <a:cubicBezTo>
                    <a:pt x="3179" y="6493"/>
                    <a:pt x="1" y="11278"/>
                    <a:pt x="1" y="11278"/>
                  </a:cubicBezTo>
                  <a:cubicBezTo>
                    <a:pt x="1" y="11278"/>
                    <a:pt x="12900" y="13247"/>
                    <a:pt x="14494" y="13247"/>
                  </a:cubicBezTo>
                  <a:cubicBezTo>
                    <a:pt x="14593" y="13247"/>
                    <a:pt x="14649" y="13240"/>
                    <a:pt x="14655" y="13224"/>
                  </a:cubicBezTo>
                  <a:cubicBezTo>
                    <a:pt x="14755" y="12949"/>
                    <a:pt x="27199" y="3313"/>
                    <a:pt x="27199" y="3313"/>
                  </a:cubicBezTo>
                  <a:lnTo>
                    <a:pt x="11558" y="0"/>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99"/>
            <p:cNvSpPr/>
            <p:nvPr/>
          </p:nvSpPr>
          <p:spPr>
            <a:xfrm>
              <a:off x="6736180" y="4079617"/>
              <a:ext cx="245682" cy="1078650"/>
            </a:xfrm>
            <a:custGeom>
              <a:rect b="b" l="l" r="r" t="t"/>
              <a:pathLst>
                <a:path extrusionOk="0" h="71946" w="16387">
                  <a:moveTo>
                    <a:pt x="82" y="0"/>
                  </a:moveTo>
                  <a:cubicBezTo>
                    <a:pt x="37" y="0"/>
                    <a:pt x="0" y="36"/>
                    <a:pt x="0" y="82"/>
                  </a:cubicBezTo>
                  <a:lnTo>
                    <a:pt x="0" y="71810"/>
                  </a:lnTo>
                  <a:cubicBezTo>
                    <a:pt x="0" y="71884"/>
                    <a:pt x="62" y="71946"/>
                    <a:pt x="136" y="71946"/>
                  </a:cubicBezTo>
                  <a:lnTo>
                    <a:pt x="16250" y="71946"/>
                  </a:lnTo>
                  <a:cubicBezTo>
                    <a:pt x="16325" y="71946"/>
                    <a:pt x="16386" y="71884"/>
                    <a:pt x="16386" y="71810"/>
                  </a:cubicBezTo>
                  <a:lnTo>
                    <a:pt x="16386" y="82"/>
                  </a:lnTo>
                  <a:cubicBezTo>
                    <a:pt x="16386" y="38"/>
                    <a:pt x="16349" y="0"/>
                    <a:pt x="16305" y="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99"/>
            <p:cNvSpPr/>
            <p:nvPr/>
          </p:nvSpPr>
          <p:spPr>
            <a:xfrm>
              <a:off x="6533331" y="3809122"/>
              <a:ext cx="647886" cy="706027"/>
            </a:xfrm>
            <a:custGeom>
              <a:rect b="b" l="l" r="r" t="t"/>
              <a:pathLst>
                <a:path extrusionOk="0" h="47092" w="43214">
                  <a:moveTo>
                    <a:pt x="16749" y="0"/>
                  </a:moveTo>
                  <a:cubicBezTo>
                    <a:pt x="16010" y="0"/>
                    <a:pt x="15263" y="58"/>
                    <a:pt x="14508" y="179"/>
                  </a:cubicBezTo>
                  <a:lnTo>
                    <a:pt x="0" y="4684"/>
                  </a:lnTo>
                  <a:cubicBezTo>
                    <a:pt x="8960" y="10156"/>
                    <a:pt x="14600" y="22448"/>
                    <a:pt x="18222" y="31339"/>
                  </a:cubicBezTo>
                  <a:cubicBezTo>
                    <a:pt x="20301" y="36443"/>
                    <a:pt x="21919" y="41729"/>
                    <a:pt x="22960" y="47091"/>
                  </a:cubicBezTo>
                  <a:lnTo>
                    <a:pt x="34963" y="35586"/>
                  </a:lnTo>
                  <a:cubicBezTo>
                    <a:pt x="43213" y="24414"/>
                    <a:pt x="31904" y="0"/>
                    <a:pt x="167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99"/>
            <p:cNvSpPr/>
            <p:nvPr/>
          </p:nvSpPr>
          <p:spPr>
            <a:xfrm>
              <a:off x="6620348" y="3838837"/>
              <a:ext cx="441904" cy="563778"/>
            </a:xfrm>
            <a:custGeom>
              <a:rect b="b" l="l" r="r" t="t"/>
              <a:pathLst>
                <a:path extrusionOk="0" h="37604" w="29475">
                  <a:moveTo>
                    <a:pt x="11290" y="1"/>
                  </a:moveTo>
                  <a:cubicBezTo>
                    <a:pt x="11120" y="1"/>
                    <a:pt x="10946" y="25"/>
                    <a:pt x="10774" y="75"/>
                  </a:cubicBezTo>
                  <a:lnTo>
                    <a:pt x="1404" y="2757"/>
                  </a:lnTo>
                  <a:cubicBezTo>
                    <a:pt x="560" y="2999"/>
                    <a:pt x="0" y="3798"/>
                    <a:pt x="61" y="4674"/>
                  </a:cubicBezTo>
                  <a:cubicBezTo>
                    <a:pt x="122" y="5549"/>
                    <a:pt x="787" y="6263"/>
                    <a:pt x="1656" y="6386"/>
                  </a:cubicBezTo>
                  <a:cubicBezTo>
                    <a:pt x="1742" y="6399"/>
                    <a:pt x="1830" y="6405"/>
                    <a:pt x="1917" y="6405"/>
                  </a:cubicBezTo>
                  <a:cubicBezTo>
                    <a:pt x="2090" y="6405"/>
                    <a:pt x="2262" y="6380"/>
                    <a:pt x="2429" y="6332"/>
                  </a:cubicBezTo>
                  <a:lnTo>
                    <a:pt x="11798" y="3652"/>
                  </a:lnTo>
                  <a:cubicBezTo>
                    <a:pt x="12786" y="3369"/>
                    <a:pt x="13357" y="2339"/>
                    <a:pt x="13074" y="1352"/>
                  </a:cubicBezTo>
                  <a:cubicBezTo>
                    <a:pt x="12841" y="536"/>
                    <a:pt x="12098" y="1"/>
                    <a:pt x="11290" y="1"/>
                  </a:cubicBezTo>
                  <a:close/>
                  <a:moveTo>
                    <a:pt x="21144" y="6508"/>
                  </a:moveTo>
                  <a:cubicBezTo>
                    <a:pt x="20871" y="6508"/>
                    <a:pt x="20593" y="6568"/>
                    <a:pt x="20330" y="6697"/>
                  </a:cubicBezTo>
                  <a:lnTo>
                    <a:pt x="7773" y="12402"/>
                  </a:lnTo>
                  <a:cubicBezTo>
                    <a:pt x="6869" y="12843"/>
                    <a:pt x="6479" y="13927"/>
                    <a:pt x="6896" y="14843"/>
                  </a:cubicBezTo>
                  <a:cubicBezTo>
                    <a:pt x="7207" y="15529"/>
                    <a:pt x="7883" y="15936"/>
                    <a:pt x="8592" y="15936"/>
                  </a:cubicBezTo>
                  <a:cubicBezTo>
                    <a:pt x="8833" y="15936"/>
                    <a:pt x="9077" y="15889"/>
                    <a:pt x="9313" y="15790"/>
                  </a:cubicBezTo>
                  <a:lnTo>
                    <a:pt x="21869" y="10084"/>
                  </a:lnTo>
                  <a:cubicBezTo>
                    <a:pt x="22834" y="9678"/>
                    <a:pt x="23273" y="8554"/>
                    <a:pt x="22841" y="7599"/>
                  </a:cubicBezTo>
                  <a:cubicBezTo>
                    <a:pt x="22528" y="6912"/>
                    <a:pt x="21851" y="6508"/>
                    <a:pt x="21144" y="6508"/>
                  </a:cubicBezTo>
                  <a:close/>
                  <a:moveTo>
                    <a:pt x="25914" y="16654"/>
                  </a:moveTo>
                  <a:cubicBezTo>
                    <a:pt x="25566" y="16654"/>
                    <a:pt x="25213" y="16752"/>
                    <a:pt x="24900" y="16957"/>
                  </a:cubicBezTo>
                  <a:lnTo>
                    <a:pt x="15893" y="22843"/>
                  </a:lnTo>
                  <a:cubicBezTo>
                    <a:pt x="15034" y="23404"/>
                    <a:pt x="14792" y="24556"/>
                    <a:pt x="15353" y="25417"/>
                  </a:cubicBezTo>
                  <a:cubicBezTo>
                    <a:pt x="15710" y="25963"/>
                    <a:pt x="16305" y="26259"/>
                    <a:pt x="16912" y="26259"/>
                  </a:cubicBezTo>
                  <a:cubicBezTo>
                    <a:pt x="17261" y="26259"/>
                    <a:pt x="17613" y="26161"/>
                    <a:pt x="17927" y="25957"/>
                  </a:cubicBezTo>
                  <a:lnTo>
                    <a:pt x="26933" y="20071"/>
                  </a:lnTo>
                  <a:cubicBezTo>
                    <a:pt x="27792" y="19510"/>
                    <a:pt x="28034" y="18357"/>
                    <a:pt x="27473" y="17496"/>
                  </a:cubicBezTo>
                  <a:cubicBezTo>
                    <a:pt x="27116" y="16951"/>
                    <a:pt x="26521" y="16654"/>
                    <a:pt x="25914" y="16654"/>
                  </a:cubicBezTo>
                  <a:close/>
                  <a:moveTo>
                    <a:pt x="27380" y="28650"/>
                  </a:moveTo>
                  <a:cubicBezTo>
                    <a:pt x="26975" y="28650"/>
                    <a:pt x="26567" y="28782"/>
                    <a:pt x="26224" y="29054"/>
                  </a:cubicBezTo>
                  <a:lnTo>
                    <a:pt x="19677" y="34281"/>
                  </a:lnTo>
                  <a:cubicBezTo>
                    <a:pt x="18865" y="34919"/>
                    <a:pt x="18728" y="36098"/>
                    <a:pt x="19373" y="36904"/>
                  </a:cubicBezTo>
                  <a:cubicBezTo>
                    <a:pt x="19741" y="37364"/>
                    <a:pt x="20282" y="37603"/>
                    <a:pt x="20828" y="37603"/>
                  </a:cubicBezTo>
                  <a:cubicBezTo>
                    <a:pt x="21240" y="37603"/>
                    <a:pt x="21654" y="37467"/>
                    <a:pt x="21999" y="37187"/>
                  </a:cubicBezTo>
                  <a:lnTo>
                    <a:pt x="28547" y="31960"/>
                  </a:lnTo>
                  <a:cubicBezTo>
                    <a:pt x="29345" y="31317"/>
                    <a:pt x="29474" y="30150"/>
                    <a:pt x="28834" y="29348"/>
                  </a:cubicBezTo>
                  <a:cubicBezTo>
                    <a:pt x="28467" y="28889"/>
                    <a:pt x="27926" y="28650"/>
                    <a:pt x="27380" y="2865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99"/>
            <p:cNvSpPr/>
            <p:nvPr/>
          </p:nvSpPr>
          <p:spPr>
            <a:xfrm>
              <a:off x="5498654" y="3836094"/>
              <a:ext cx="1479625" cy="1474692"/>
            </a:xfrm>
            <a:custGeom>
              <a:rect b="b" l="l" r="r" t="t"/>
              <a:pathLst>
                <a:path extrusionOk="0" h="98362" w="98691">
                  <a:moveTo>
                    <a:pt x="98690" y="34435"/>
                  </a:moveTo>
                  <a:cubicBezTo>
                    <a:pt x="98690" y="22735"/>
                    <a:pt x="90475" y="8509"/>
                    <a:pt x="80343" y="2659"/>
                  </a:cubicBezTo>
                  <a:cubicBezTo>
                    <a:pt x="75738" y="0"/>
                    <a:pt x="71755" y="269"/>
                    <a:pt x="68312" y="911"/>
                  </a:cubicBezTo>
                  <a:cubicBezTo>
                    <a:pt x="48494" y="4601"/>
                    <a:pt x="0" y="14030"/>
                    <a:pt x="0" y="14030"/>
                  </a:cubicBezTo>
                  <a:lnTo>
                    <a:pt x="49211" y="98361"/>
                  </a:lnTo>
                  <a:cubicBezTo>
                    <a:pt x="49211" y="98361"/>
                    <a:pt x="79256" y="62815"/>
                    <a:pt x="93225" y="46360"/>
                  </a:cubicBezTo>
                  <a:cubicBezTo>
                    <a:pt x="95728" y="43411"/>
                    <a:pt x="98690" y="40337"/>
                    <a:pt x="98690" y="34435"/>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99"/>
            <p:cNvSpPr/>
            <p:nvPr/>
          </p:nvSpPr>
          <p:spPr>
            <a:xfrm>
              <a:off x="5314366" y="3948702"/>
              <a:ext cx="1095937" cy="1497421"/>
            </a:xfrm>
            <a:custGeom>
              <a:rect b="b" l="l" r="r" t="t"/>
              <a:pathLst>
                <a:path extrusionOk="0" h="99878" w="73099">
                  <a:moveTo>
                    <a:pt x="22130" y="1"/>
                  </a:moveTo>
                  <a:cubicBezTo>
                    <a:pt x="19297" y="1"/>
                    <a:pt x="16615" y="563"/>
                    <a:pt x="14159" y="1703"/>
                  </a:cubicBezTo>
                  <a:cubicBezTo>
                    <a:pt x="6773" y="5132"/>
                    <a:pt x="2048" y="13502"/>
                    <a:pt x="1025" y="24971"/>
                  </a:cubicBezTo>
                  <a:cubicBezTo>
                    <a:pt x="1" y="36442"/>
                    <a:pt x="2763" y="50074"/>
                    <a:pt x="8702" y="62867"/>
                  </a:cubicBezTo>
                  <a:cubicBezTo>
                    <a:pt x="14639" y="75659"/>
                    <a:pt x="23268" y="86566"/>
                    <a:pt x="32690" y="93188"/>
                  </a:cubicBezTo>
                  <a:cubicBezTo>
                    <a:pt x="38981" y="97609"/>
                    <a:pt x="45280" y="99878"/>
                    <a:pt x="50971" y="99878"/>
                  </a:cubicBezTo>
                  <a:cubicBezTo>
                    <a:pt x="53804" y="99878"/>
                    <a:pt x="56485" y="99316"/>
                    <a:pt x="58940" y="98176"/>
                  </a:cubicBezTo>
                  <a:cubicBezTo>
                    <a:pt x="66326" y="94747"/>
                    <a:pt x="71051" y="86377"/>
                    <a:pt x="72075" y="74906"/>
                  </a:cubicBezTo>
                  <a:cubicBezTo>
                    <a:pt x="73098" y="63437"/>
                    <a:pt x="70338" y="49805"/>
                    <a:pt x="64399" y="37012"/>
                  </a:cubicBezTo>
                  <a:cubicBezTo>
                    <a:pt x="58460" y="24220"/>
                    <a:pt x="49831" y="13313"/>
                    <a:pt x="40410" y="6691"/>
                  </a:cubicBezTo>
                  <a:cubicBezTo>
                    <a:pt x="34120" y="2270"/>
                    <a:pt x="27820" y="1"/>
                    <a:pt x="221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99"/>
            <p:cNvSpPr/>
            <p:nvPr/>
          </p:nvSpPr>
          <p:spPr>
            <a:xfrm>
              <a:off x="5243062" y="3978223"/>
              <a:ext cx="1095907" cy="1497421"/>
            </a:xfrm>
            <a:custGeom>
              <a:rect b="b" l="l" r="r" t="t"/>
              <a:pathLst>
                <a:path extrusionOk="0" h="99878" w="73097">
                  <a:moveTo>
                    <a:pt x="22128" y="1"/>
                  </a:moveTo>
                  <a:cubicBezTo>
                    <a:pt x="19295" y="1"/>
                    <a:pt x="16613" y="563"/>
                    <a:pt x="14158" y="1702"/>
                  </a:cubicBezTo>
                  <a:cubicBezTo>
                    <a:pt x="6771" y="5131"/>
                    <a:pt x="2048" y="13501"/>
                    <a:pt x="1024" y="24971"/>
                  </a:cubicBezTo>
                  <a:cubicBezTo>
                    <a:pt x="1" y="36442"/>
                    <a:pt x="2761" y="50074"/>
                    <a:pt x="8700" y="62866"/>
                  </a:cubicBezTo>
                  <a:cubicBezTo>
                    <a:pt x="14637" y="75659"/>
                    <a:pt x="23267" y="86566"/>
                    <a:pt x="32689" y="93188"/>
                  </a:cubicBezTo>
                  <a:cubicBezTo>
                    <a:pt x="38979" y="97609"/>
                    <a:pt x="45279" y="99878"/>
                    <a:pt x="50969" y="99878"/>
                  </a:cubicBezTo>
                  <a:cubicBezTo>
                    <a:pt x="53802" y="99878"/>
                    <a:pt x="56485" y="99315"/>
                    <a:pt x="58940" y="98176"/>
                  </a:cubicBezTo>
                  <a:cubicBezTo>
                    <a:pt x="66325" y="94747"/>
                    <a:pt x="71049" y="86377"/>
                    <a:pt x="72073" y="74906"/>
                  </a:cubicBezTo>
                  <a:cubicBezTo>
                    <a:pt x="73097" y="63436"/>
                    <a:pt x="70336" y="49805"/>
                    <a:pt x="64398" y="37012"/>
                  </a:cubicBezTo>
                  <a:cubicBezTo>
                    <a:pt x="58459" y="24219"/>
                    <a:pt x="49830" y="13312"/>
                    <a:pt x="40409" y="6690"/>
                  </a:cubicBezTo>
                  <a:cubicBezTo>
                    <a:pt x="34118" y="2270"/>
                    <a:pt x="27819" y="1"/>
                    <a:pt x="22128" y="1"/>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99"/>
            <p:cNvSpPr/>
            <p:nvPr/>
          </p:nvSpPr>
          <p:spPr>
            <a:xfrm>
              <a:off x="5288399" y="4060456"/>
              <a:ext cx="1005112" cy="1333193"/>
            </a:xfrm>
            <a:custGeom>
              <a:rect b="b" l="l" r="r" t="t"/>
              <a:pathLst>
                <a:path extrusionOk="0" h="88924" w="67041">
                  <a:moveTo>
                    <a:pt x="20711" y="1"/>
                  </a:moveTo>
                  <a:cubicBezTo>
                    <a:pt x="19596" y="1"/>
                    <a:pt x="18513" y="100"/>
                    <a:pt x="17468" y="295"/>
                  </a:cubicBezTo>
                  <a:cubicBezTo>
                    <a:pt x="9059" y="1840"/>
                    <a:pt x="3014" y="9560"/>
                    <a:pt x="1898" y="22226"/>
                  </a:cubicBezTo>
                  <a:cubicBezTo>
                    <a:pt x="1" y="43488"/>
                    <a:pt x="12611" y="70684"/>
                    <a:pt x="30079" y="82961"/>
                  </a:cubicBezTo>
                  <a:cubicBezTo>
                    <a:pt x="35831" y="87002"/>
                    <a:pt x="41390" y="88924"/>
                    <a:pt x="46328" y="88924"/>
                  </a:cubicBezTo>
                  <a:cubicBezTo>
                    <a:pt x="51641" y="88924"/>
                    <a:pt x="56236" y="86699"/>
                    <a:pt x="59581" y="82496"/>
                  </a:cubicBezTo>
                  <a:cubicBezTo>
                    <a:pt x="62558" y="78757"/>
                    <a:pt x="64548" y="73418"/>
                    <a:pt x="65143" y="66685"/>
                  </a:cubicBezTo>
                  <a:cubicBezTo>
                    <a:pt x="67040" y="45423"/>
                    <a:pt x="54428" y="18227"/>
                    <a:pt x="36962" y="5969"/>
                  </a:cubicBezTo>
                  <a:cubicBezTo>
                    <a:pt x="31212" y="1933"/>
                    <a:pt x="25646" y="1"/>
                    <a:pt x="207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99"/>
            <p:cNvSpPr/>
            <p:nvPr/>
          </p:nvSpPr>
          <p:spPr>
            <a:xfrm>
              <a:off x="5371233" y="4060456"/>
              <a:ext cx="922279" cy="1274273"/>
            </a:xfrm>
            <a:custGeom>
              <a:rect b="b" l="l" r="r" t="t"/>
              <a:pathLst>
                <a:path extrusionOk="0" h="84994" w="61516">
                  <a:moveTo>
                    <a:pt x="15186" y="1"/>
                  </a:moveTo>
                  <a:cubicBezTo>
                    <a:pt x="14071" y="1"/>
                    <a:pt x="12988" y="100"/>
                    <a:pt x="11943" y="295"/>
                  </a:cubicBezTo>
                  <a:cubicBezTo>
                    <a:pt x="6455" y="3513"/>
                    <a:pt x="2715" y="10210"/>
                    <a:pt x="1860" y="19827"/>
                  </a:cubicBezTo>
                  <a:cubicBezTo>
                    <a:pt x="1" y="40606"/>
                    <a:pt x="12334" y="67169"/>
                    <a:pt x="29390" y="79167"/>
                  </a:cubicBezTo>
                  <a:cubicBezTo>
                    <a:pt x="35016" y="83113"/>
                    <a:pt x="40449" y="84993"/>
                    <a:pt x="45273" y="84993"/>
                  </a:cubicBezTo>
                  <a:cubicBezTo>
                    <a:pt x="48519" y="84993"/>
                    <a:pt x="51489" y="84142"/>
                    <a:pt x="54056" y="82496"/>
                  </a:cubicBezTo>
                  <a:cubicBezTo>
                    <a:pt x="57033" y="78757"/>
                    <a:pt x="59023" y="73418"/>
                    <a:pt x="59618" y="66685"/>
                  </a:cubicBezTo>
                  <a:cubicBezTo>
                    <a:pt x="61515" y="45423"/>
                    <a:pt x="48903" y="18227"/>
                    <a:pt x="31436" y="5969"/>
                  </a:cubicBezTo>
                  <a:cubicBezTo>
                    <a:pt x="25685" y="1933"/>
                    <a:pt x="20121" y="1"/>
                    <a:pt x="15186" y="1"/>
                  </a:cubicBezTo>
                  <a:close/>
                </a:path>
              </a:pathLst>
            </a:custGeom>
            <a:solidFill>
              <a:srgbClr val="194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99"/>
            <p:cNvSpPr/>
            <p:nvPr/>
          </p:nvSpPr>
          <p:spPr>
            <a:xfrm>
              <a:off x="5677784" y="4297773"/>
              <a:ext cx="572219" cy="668426"/>
            </a:xfrm>
            <a:custGeom>
              <a:rect b="b" l="l" r="r" t="t"/>
              <a:pathLst>
                <a:path extrusionOk="0" h="44584" w="38167">
                  <a:moveTo>
                    <a:pt x="21517" y="0"/>
                  </a:moveTo>
                  <a:lnTo>
                    <a:pt x="0" y="13048"/>
                  </a:lnTo>
                  <a:lnTo>
                    <a:pt x="14239" y="44583"/>
                  </a:lnTo>
                  <a:lnTo>
                    <a:pt x="38166" y="34915"/>
                  </a:lnTo>
                  <a:cubicBezTo>
                    <a:pt x="35724" y="22423"/>
                    <a:pt x="29652" y="9680"/>
                    <a:pt x="21517" y="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99"/>
            <p:cNvSpPr/>
            <p:nvPr/>
          </p:nvSpPr>
          <p:spPr>
            <a:xfrm>
              <a:off x="5606900" y="4482900"/>
              <a:ext cx="368156" cy="488321"/>
            </a:xfrm>
            <a:custGeom>
              <a:rect b="b" l="l" r="r" t="t"/>
              <a:pathLst>
                <a:path extrusionOk="0" h="32571" w="24556">
                  <a:moveTo>
                    <a:pt x="7588" y="1"/>
                  </a:moveTo>
                  <a:cubicBezTo>
                    <a:pt x="3903" y="1"/>
                    <a:pt x="1163" y="2921"/>
                    <a:pt x="697" y="8145"/>
                  </a:cubicBezTo>
                  <a:cubicBezTo>
                    <a:pt x="1" y="15932"/>
                    <a:pt x="4624" y="25890"/>
                    <a:pt x="11019" y="30386"/>
                  </a:cubicBezTo>
                  <a:cubicBezTo>
                    <a:pt x="13126" y="31866"/>
                    <a:pt x="15162" y="32570"/>
                    <a:pt x="16970" y="32570"/>
                  </a:cubicBezTo>
                  <a:cubicBezTo>
                    <a:pt x="20654" y="32570"/>
                    <a:pt x="23394" y="29650"/>
                    <a:pt x="23861" y="24427"/>
                  </a:cubicBezTo>
                  <a:cubicBezTo>
                    <a:pt x="24555" y="16638"/>
                    <a:pt x="19933" y="6682"/>
                    <a:pt x="13538" y="2184"/>
                  </a:cubicBezTo>
                  <a:cubicBezTo>
                    <a:pt x="11432" y="704"/>
                    <a:pt x="9396" y="1"/>
                    <a:pt x="75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99"/>
            <p:cNvSpPr/>
            <p:nvPr/>
          </p:nvSpPr>
          <p:spPr>
            <a:xfrm>
              <a:off x="6416735" y="4344399"/>
              <a:ext cx="899445" cy="341499"/>
            </a:xfrm>
            <a:custGeom>
              <a:rect b="b" l="l" r="r" t="t"/>
              <a:pathLst>
                <a:path extrusionOk="0" h="22778" w="59993">
                  <a:moveTo>
                    <a:pt x="34851" y="0"/>
                  </a:moveTo>
                  <a:lnTo>
                    <a:pt x="0" y="20913"/>
                  </a:lnTo>
                  <a:lnTo>
                    <a:pt x="0" y="22778"/>
                  </a:lnTo>
                  <a:lnTo>
                    <a:pt x="56383" y="18382"/>
                  </a:lnTo>
                  <a:cubicBezTo>
                    <a:pt x="59162" y="18166"/>
                    <a:pt x="59993" y="14491"/>
                    <a:pt x="57579" y="13099"/>
                  </a:cubicBezTo>
                  <a:lnTo>
                    <a:pt x="3485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99"/>
            <p:cNvSpPr/>
            <p:nvPr/>
          </p:nvSpPr>
          <p:spPr>
            <a:xfrm>
              <a:off x="6416735" y="4316438"/>
              <a:ext cx="899445" cy="341514"/>
            </a:xfrm>
            <a:custGeom>
              <a:rect b="b" l="l" r="r" t="t"/>
              <a:pathLst>
                <a:path extrusionOk="0" h="22779" w="59993">
                  <a:moveTo>
                    <a:pt x="34851" y="1"/>
                  </a:moveTo>
                  <a:lnTo>
                    <a:pt x="0" y="22778"/>
                  </a:lnTo>
                  <a:lnTo>
                    <a:pt x="56383" y="18383"/>
                  </a:lnTo>
                  <a:cubicBezTo>
                    <a:pt x="59162" y="18167"/>
                    <a:pt x="59993" y="14492"/>
                    <a:pt x="57579" y="13100"/>
                  </a:cubicBezTo>
                  <a:lnTo>
                    <a:pt x="34851" y="1"/>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99"/>
            <p:cNvSpPr/>
            <p:nvPr/>
          </p:nvSpPr>
          <p:spPr>
            <a:xfrm>
              <a:off x="5735176" y="3382196"/>
              <a:ext cx="120810" cy="96447"/>
            </a:xfrm>
            <a:custGeom>
              <a:rect b="b" l="l" r="r" t="t"/>
              <a:pathLst>
                <a:path extrusionOk="0" h="6433" w="8058">
                  <a:moveTo>
                    <a:pt x="505" y="1"/>
                  </a:moveTo>
                  <a:cubicBezTo>
                    <a:pt x="0" y="1"/>
                    <a:pt x="2503" y="1612"/>
                    <a:pt x="2939" y="2485"/>
                  </a:cubicBezTo>
                  <a:cubicBezTo>
                    <a:pt x="3751" y="4107"/>
                    <a:pt x="2100" y="4286"/>
                    <a:pt x="4675" y="5963"/>
                  </a:cubicBezTo>
                  <a:cubicBezTo>
                    <a:pt x="5205" y="6308"/>
                    <a:pt x="8057" y="6432"/>
                    <a:pt x="8057" y="6432"/>
                  </a:cubicBezTo>
                  <a:lnTo>
                    <a:pt x="7215" y="3167"/>
                  </a:lnTo>
                  <a:cubicBezTo>
                    <a:pt x="4562" y="1931"/>
                    <a:pt x="2939" y="391"/>
                    <a:pt x="569" y="7"/>
                  </a:cubicBezTo>
                  <a:cubicBezTo>
                    <a:pt x="544" y="3"/>
                    <a:pt x="522" y="1"/>
                    <a:pt x="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99"/>
            <p:cNvSpPr/>
            <p:nvPr/>
          </p:nvSpPr>
          <p:spPr>
            <a:xfrm>
              <a:off x="6159448" y="3961176"/>
              <a:ext cx="121529" cy="80555"/>
            </a:xfrm>
            <a:custGeom>
              <a:rect b="b" l="l" r="r" t="t"/>
              <a:pathLst>
                <a:path extrusionOk="0" h="5373" w="8106">
                  <a:moveTo>
                    <a:pt x="5269" y="0"/>
                  </a:moveTo>
                  <a:cubicBezTo>
                    <a:pt x="2763" y="1781"/>
                    <a:pt x="0" y="3058"/>
                    <a:pt x="0" y="3987"/>
                  </a:cubicBezTo>
                  <a:cubicBezTo>
                    <a:pt x="0" y="4634"/>
                    <a:pt x="1149" y="5372"/>
                    <a:pt x="2552" y="5372"/>
                  </a:cubicBezTo>
                  <a:cubicBezTo>
                    <a:pt x="3167" y="5372"/>
                    <a:pt x="3830" y="5230"/>
                    <a:pt x="4467" y="4877"/>
                  </a:cubicBezTo>
                  <a:cubicBezTo>
                    <a:pt x="6558" y="3715"/>
                    <a:pt x="8105" y="0"/>
                    <a:pt x="8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99"/>
            <p:cNvSpPr/>
            <p:nvPr/>
          </p:nvSpPr>
          <p:spPr>
            <a:xfrm>
              <a:off x="6643976" y="4420276"/>
              <a:ext cx="142909" cy="181004"/>
            </a:xfrm>
            <a:custGeom>
              <a:rect b="b" l="l" r="r" t="t"/>
              <a:pathLst>
                <a:path extrusionOk="0" h="12073" w="9532">
                  <a:moveTo>
                    <a:pt x="6263" y="0"/>
                  </a:moveTo>
                  <a:lnTo>
                    <a:pt x="2452" y="2178"/>
                  </a:lnTo>
                  <a:lnTo>
                    <a:pt x="3814" y="4993"/>
                  </a:lnTo>
                  <a:lnTo>
                    <a:pt x="1" y="12073"/>
                  </a:lnTo>
                  <a:lnTo>
                    <a:pt x="9532" y="5355"/>
                  </a:lnTo>
                  <a:lnTo>
                    <a:pt x="6263"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99"/>
            <p:cNvSpPr/>
            <p:nvPr/>
          </p:nvSpPr>
          <p:spPr>
            <a:xfrm>
              <a:off x="6324411" y="3747653"/>
              <a:ext cx="441574" cy="739565"/>
            </a:xfrm>
            <a:custGeom>
              <a:rect b="b" l="l" r="r" t="t"/>
              <a:pathLst>
                <a:path extrusionOk="0" h="49329" w="29453">
                  <a:moveTo>
                    <a:pt x="9571" y="1"/>
                  </a:moveTo>
                  <a:cubicBezTo>
                    <a:pt x="6977" y="1"/>
                    <a:pt x="5038" y="2068"/>
                    <a:pt x="2692" y="6379"/>
                  </a:cubicBezTo>
                  <a:cubicBezTo>
                    <a:pt x="198" y="10963"/>
                    <a:pt x="0" y="25443"/>
                    <a:pt x="156" y="27539"/>
                  </a:cubicBezTo>
                  <a:cubicBezTo>
                    <a:pt x="517" y="32342"/>
                    <a:pt x="23584" y="49328"/>
                    <a:pt x="23584" y="49328"/>
                  </a:cubicBezTo>
                  <a:lnTo>
                    <a:pt x="29452" y="45493"/>
                  </a:lnTo>
                  <a:lnTo>
                    <a:pt x="10271" y="26005"/>
                  </a:lnTo>
                  <a:cubicBezTo>
                    <a:pt x="10271" y="26005"/>
                    <a:pt x="21216" y="4804"/>
                    <a:pt x="12803" y="854"/>
                  </a:cubicBezTo>
                  <a:cubicBezTo>
                    <a:pt x="11598" y="288"/>
                    <a:pt x="10539" y="1"/>
                    <a:pt x="9571" y="1"/>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99"/>
            <p:cNvSpPr/>
            <p:nvPr/>
          </p:nvSpPr>
          <p:spPr>
            <a:xfrm>
              <a:off x="5832297" y="3334115"/>
              <a:ext cx="495517" cy="155577"/>
            </a:xfrm>
            <a:custGeom>
              <a:rect b="b" l="l" r="r" t="t"/>
              <a:pathLst>
                <a:path extrusionOk="0" h="10377" w="33051">
                  <a:moveTo>
                    <a:pt x="32953" y="1"/>
                  </a:moveTo>
                  <a:lnTo>
                    <a:pt x="32953" y="1"/>
                  </a:lnTo>
                  <a:cubicBezTo>
                    <a:pt x="28219" y="904"/>
                    <a:pt x="16506" y="6298"/>
                    <a:pt x="5770" y="6298"/>
                  </a:cubicBezTo>
                  <a:cubicBezTo>
                    <a:pt x="3797" y="6298"/>
                    <a:pt x="1857" y="6116"/>
                    <a:pt x="0" y="5691"/>
                  </a:cubicBezTo>
                  <a:lnTo>
                    <a:pt x="0" y="5691"/>
                  </a:lnTo>
                  <a:lnTo>
                    <a:pt x="328" y="9936"/>
                  </a:lnTo>
                  <a:cubicBezTo>
                    <a:pt x="3123" y="10229"/>
                    <a:pt x="5940" y="10376"/>
                    <a:pt x="8737" y="10376"/>
                  </a:cubicBezTo>
                  <a:cubicBezTo>
                    <a:pt x="16432" y="10376"/>
                    <a:pt x="23967" y="9261"/>
                    <a:pt x="30429" y="6996"/>
                  </a:cubicBezTo>
                  <a:cubicBezTo>
                    <a:pt x="32647" y="4620"/>
                    <a:pt x="33050" y="2216"/>
                    <a:pt x="32953"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99"/>
            <p:cNvSpPr/>
            <p:nvPr/>
          </p:nvSpPr>
          <p:spPr>
            <a:xfrm>
              <a:off x="6238429" y="3325359"/>
              <a:ext cx="342714" cy="520195"/>
            </a:xfrm>
            <a:custGeom>
              <a:rect b="b" l="l" r="r" t="t"/>
              <a:pathLst>
                <a:path extrusionOk="0" h="34697" w="22859">
                  <a:moveTo>
                    <a:pt x="8037" y="0"/>
                  </a:moveTo>
                  <a:cubicBezTo>
                    <a:pt x="4394" y="0"/>
                    <a:pt x="2129" y="4898"/>
                    <a:pt x="2837" y="10110"/>
                  </a:cubicBezTo>
                  <a:cubicBezTo>
                    <a:pt x="4136" y="19686"/>
                    <a:pt x="1532" y="27801"/>
                    <a:pt x="1" y="33071"/>
                  </a:cubicBezTo>
                  <a:cubicBezTo>
                    <a:pt x="3436" y="34018"/>
                    <a:pt x="8799" y="34697"/>
                    <a:pt x="13792" y="34697"/>
                  </a:cubicBezTo>
                  <a:cubicBezTo>
                    <a:pt x="17246" y="34697"/>
                    <a:pt x="20522" y="34372"/>
                    <a:pt x="22859" y="33587"/>
                  </a:cubicBezTo>
                  <a:cubicBezTo>
                    <a:pt x="22139" y="26362"/>
                    <a:pt x="17876" y="5145"/>
                    <a:pt x="10799" y="863"/>
                  </a:cubicBezTo>
                  <a:cubicBezTo>
                    <a:pt x="9817" y="268"/>
                    <a:pt x="8889" y="0"/>
                    <a:pt x="8037" y="0"/>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99"/>
            <p:cNvSpPr/>
            <p:nvPr/>
          </p:nvSpPr>
          <p:spPr>
            <a:xfrm>
              <a:off x="6210183" y="3354370"/>
              <a:ext cx="312669" cy="638156"/>
            </a:xfrm>
            <a:custGeom>
              <a:rect b="b" l="l" r="r" t="t"/>
              <a:pathLst>
                <a:path extrusionOk="0" h="42565" w="20855">
                  <a:moveTo>
                    <a:pt x="13848" y="0"/>
                  </a:moveTo>
                  <a:cubicBezTo>
                    <a:pt x="12332" y="0"/>
                    <a:pt x="11785" y="6305"/>
                    <a:pt x="11721" y="7379"/>
                  </a:cubicBezTo>
                  <a:cubicBezTo>
                    <a:pt x="10929" y="20474"/>
                    <a:pt x="6803" y="29261"/>
                    <a:pt x="1" y="41094"/>
                  </a:cubicBezTo>
                  <a:lnTo>
                    <a:pt x="5224" y="42564"/>
                  </a:lnTo>
                  <a:cubicBezTo>
                    <a:pt x="13196" y="30333"/>
                    <a:pt x="20854" y="10168"/>
                    <a:pt x="14882" y="858"/>
                  </a:cubicBezTo>
                  <a:cubicBezTo>
                    <a:pt x="14496" y="255"/>
                    <a:pt x="14152" y="0"/>
                    <a:pt x="13848" y="0"/>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99"/>
            <p:cNvSpPr/>
            <p:nvPr/>
          </p:nvSpPr>
          <p:spPr>
            <a:xfrm>
              <a:off x="6332072" y="3274969"/>
              <a:ext cx="48771" cy="74168"/>
            </a:xfrm>
            <a:custGeom>
              <a:rect b="b" l="l" r="r" t="t"/>
              <a:pathLst>
                <a:path extrusionOk="0" h="4947" w="3253">
                  <a:moveTo>
                    <a:pt x="1172" y="0"/>
                  </a:moveTo>
                  <a:cubicBezTo>
                    <a:pt x="907" y="0"/>
                    <a:pt x="634" y="113"/>
                    <a:pt x="390" y="387"/>
                  </a:cubicBezTo>
                  <a:cubicBezTo>
                    <a:pt x="0" y="822"/>
                    <a:pt x="16" y="4141"/>
                    <a:pt x="5" y="4708"/>
                  </a:cubicBezTo>
                  <a:cubicBezTo>
                    <a:pt x="1" y="4877"/>
                    <a:pt x="256" y="4947"/>
                    <a:pt x="624" y="4947"/>
                  </a:cubicBezTo>
                  <a:cubicBezTo>
                    <a:pt x="1567" y="4947"/>
                    <a:pt x="3252" y="4486"/>
                    <a:pt x="3250" y="4040"/>
                  </a:cubicBezTo>
                  <a:cubicBezTo>
                    <a:pt x="3249" y="3469"/>
                    <a:pt x="2765" y="1996"/>
                    <a:pt x="2360" y="924"/>
                  </a:cubicBezTo>
                  <a:cubicBezTo>
                    <a:pt x="2171" y="424"/>
                    <a:pt x="1686" y="0"/>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99"/>
            <p:cNvSpPr/>
            <p:nvPr/>
          </p:nvSpPr>
          <p:spPr>
            <a:xfrm>
              <a:off x="6270768" y="3153545"/>
              <a:ext cx="131769" cy="145022"/>
            </a:xfrm>
            <a:custGeom>
              <a:rect b="b" l="l" r="r" t="t"/>
              <a:pathLst>
                <a:path extrusionOk="0" h="9673" w="8789">
                  <a:moveTo>
                    <a:pt x="3758" y="0"/>
                  </a:moveTo>
                  <a:cubicBezTo>
                    <a:pt x="587" y="0"/>
                    <a:pt x="0" y="5821"/>
                    <a:pt x="1793" y="8294"/>
                  </a:cubicBezTo>
                  <a:cubicBezTo>
                    <a:pt x="2448" y="9198"/>
                    <a:pt x="3564" y="9673"/>
                    <a:pt x="4682" y="9673"/>
                  </a:cubicBezTo>
                  <a:cubicBezTo>
                    <a:pt x="5286" y="9673"/>
                    <a:pt x="5891" y="9534"/>
                    <a:pt x="6423" y="9249"/>
                  </a:cubicBezTo>
                  <a:cubicBezTo>
                    <a:pt x="7938" y="8437"/>
                    <a:pt x="8788" y="6619"/>
                    <a:pt x="8622" y="4908"/>
                  </a:cubicBezTo>
                  <a:cubicBezTo>
                    <a:pt x="8456" y="3195"/>
                    <a:pt x="7365" y="1643"/>
                    <a:pt x="5908" y="731"/>
                  </a:cubicBezTo>
                  <a:cubicBezTo>
                    <a:pt x="5092" y="221"/>
                    <a:pt x="4376" y="0"/>
                    <a:pt x="37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99"/>
            <p:cNvSpPr/>
            <p:nvPr/>
          </p:nvSpPr>
          <p:spPr>
            <a:xfrm>
              <a:off x="6237604" y="3036439"/>
              <a:ext cx="625337" cy="317946"/>
            </a:xfrm>
            <a:custGeom>
              <a:rect b="b" l="l" r="r" t="t"/>
              <a:pathLst>
                <a:path extrusionOk="0" h="21207" w="41710">
                  <a:moveTo>
                    <a:pt x="33853" y="0"/>
                  </a:moveTo>
                  <a:cubicBezTo>
                    <a:pt x="33199" y="0"/>
                    <a:pt x="32545" y="61"/>
                    <a:pt x="31912" y="178"/>
                  </a:cubicBezTo>
                  <a:cubicBezTo>
                    <a:pt x="28844" y="745"/>
                    <a:pt x="26098" y="2373"/>
                    <a:pt x="23302" y="3755"/>
                  </a:cubicBezTo>
                  <a:cubicBezTo>
                    <a:pt x="20901" y="4940"/>
                    <a:pt x="18293" y="5978"/>
                    <a:pt x="15649" y="5978"/>
                  </a:cubicBezTo>
                  <a:cubicBezTo>
                    <a:pt x="15212" y="5978"/>
                    <a:pt x="14774" y="5950"/>
                    <a:pt x="14336" y="5889"/>
                  </a:cubicBezTo>
                  <a:cubicBezTo>
                    <a:pt x="12402" y="5620"/>
                    <a:pt x="10614" y="4740"/>
                    <a:pt x="8758" y="4131"/>
                  </a:cubicBezTo>
                  <a:cubicBezTo>
                    <a:pt x="7702" y="3785"/>
                    <a:pt x="6568" y="3532"/>
                    <a:pt x="5462" y="3532"/>
                  </a:cubicBezTo>
                  <a:cubicBezTo>
                    <a:pt x="4624" y="3532"/>
                    <a:pt x="3801" y="3677"/>
                    <a:pt x="3040" y="4037"/>
                  </a:cubicBezTo>
                  <a:cubicBezTo>
                    <a:pt x="0" y="5471"/>
                    <a:pt x="231" y="10497"/>
                    <a:pt x="2985" y="12156"/>
                  </a:cubicBezTo>
                  <a:cubicBezTo>
                    <a:pt x="3918" y="12717"/>
                    <a:pt x="5022" y="12854"/>
                    <a:pt x="6123" y="12854"/>
                  </a:cubicBezTo>
                  <a:cubicBezTo>
                    <a:pt x="6413" y="12854"/>
                    <a:pt x="6702" y="12844"/>
                    <a:pt x="6988" y="12830"/>
                  </a:cubicBezTo>
                  <a:cubicBezTo>
                    <a:pt x="7614" y="12800"/>
                    <a:pt x="8247" y="12755"/>
                    <a:pt x="8874" y="12755"/>
                  </a:cubicBezTo>
                  <a:cubicBezTo>
                    <a:pt x="9625" y="12755"/>
                    <a:pt x="10368" y="12820"/>
                    <a:pt x="11079" y="13052"/>
                  </a:cubicBezTo>
                  <a:cubicBezTo>
                    <a:pt x="13606" y="13878"/>
                    <a:pt x="14995" y="16516"/>
                    <a:pt x="16955" y="18311"/>
                  </a:cubicBezTo>
                  <a:cubicBezTo>
                    <a:pt x="19093" y="20270"/>
                    <a:pt x="22004" y="21207"/>
                    <a:pt x="24921" y="21207"/>
                  </a:cubicBezTo>
                  <a:cubicBezTo>
                    <a:pt x="25950" y="21207"/>
                    <a:pt x="26979" y="21090"/>
                    <a:pt x="27975" y="20861"/>
                  </a:cubicBezTo>
                  <a:cubicBezTo>
                    <a:pt x="31796" y="19981"/>
                    <a:pt x="35151" y="17604"/>
                    <a:pt x="37778" y="14693"/>
                  </a:cubicBezTo>
                  <a:cubicBezTo>
                    <a:pt x="39230" y="13084"/>
                    <a:pt x="40511" y="11258"/>
                    <a:pt x="41110" y="9177"/>
                  </a:cubicBezTo>
                  <a:cubicBezTo>
                    <a:pt x="41710" y="7093"/>
                    <a:pt x="41552" y="4718"/>
                    <a:pt x="40319" y="2936"/>
                  </a:cubicBezTo>
                  <a:cubicBezTo>
                    <a:pt x="38910" y="899"/>
                    <a:pt x="36374" y="0"/>
                    <a:pt x="338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04" name="Shape 4204"/>
        <p:cNvGrpSpPr/>
        <p:nvPr/>
      </p:nvGrpSpPr>
      <p:grpSpPr>
        <a:xfrm>
          <a:off x="0" y="0"/>
          <a:ext cx="0" cy="0"/>
          <a:chOff x="0" y="0"/>
          <a:chExt cx="0" cy="0"/>
        </a:xfrm>
      </p:grpSpPr>
      <p:sp>
        <p:nvSpPr>
          <p:cNvPr id="4205" name="Google Shape;4205;p300"/>
          <p:cNvSpPr txBox="1"/>
          <p:nvPr>
            <p:ph type="title"/>
          </p:nvPr>
        </p:nvSpPr>
        <p:spPr>
          <a:xfrm>
            <a:off x="1443600" y="1447475"/>
            <a:ext cx="62568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3500</a:t>
            </a:r>
            <a:endParaRPr/>
          </a:p>
        </p:txBody>
      </p:sp>
      <p:sp>
        <p:nvSpPr>
          <p:cNvPr id="4206" name="Google Shape;4206;p300"/>
          <p:cNvSpPr txBox="1"/>
          <p:nvPr>
            <p:ph idx="1" type="body"/>
          </p:nvPr>
        </p:nvSpPr>
        <p:spPr>
          <a:xfrm>
            <a:off x="1443600" y="3640975"/>
            <a:ext cx="6256800" cy="653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Number of companies that put their trust in us</a:t>
            </a:r>
            <a:endParaRPr/>
          </a:p>
        </p:txBody>
      </p:sp>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10" name="Shape 4210"/>
        <p:cNvGrpSpPr/>
        <p:nvPr/>
      </p:nvGrpSpPr>
      <p:grpSpPr>
        <a:xfrm>
          <a:off x="0" y="0"/>
          <a:ext cx="0" cy="0"/>
          <a:chOff x="0" y="0"/>
          <a:chExt cx="0" cy="0"/>
        </a:xfrm>
      </p:grpSpPr>
      <p:sp>
        <p:nvSpPr>
          <p:cNvPr id="4211" name="Google Shape;4211;p301"/>
          <p:cNvSpPr txBox="1"/>
          <p:nvPr>
            <p:ph type="title"/>
          </p:nvPr>
        </p:nvSpPr>
        <p:spPr>
          <a:xfrm>
            <a:off x="639950" y="550275"/>
            <a:ext cx="2862600" cy="244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15" name="Shape 4215"/>
        <p:cNvGrpSpPr/>
        <p:nvPr/>
      </p:nvGrpSpPr>
      <p:grpSpPr>
        <a:xfrm>
          <a:off x="0" y="0"/>
          <a:ext cx="0" cy="0"/>
          <a:chOff x="0" y="0"/>
          <a:chExt cx="0" cy="0"/>
        </a:xfrm>
      </p:grpSpPr>
      <p:sp>
        <p:nvSpPr>
          <p:cNvPr id="4216" name="Google Shape;4216;p302"/>
          <p:cNvSpPr/>
          <p:nvPr/>
        </p:nvSpPr>
        <p:spPr>
          <a:xfrm>
            <a:off x="1371500" y="1672955"/>
            <a:ext cx="1606500" cy="774000"/>
          </a:xfrm>
          <a:prstGeom prst="roundRect">
            <a:avLst>
              <a:gd fmla="val 3015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02"/>
          <p:cNvSpPr/>
          <p:nvPr/>
        </p:nvSpPr>
        <p:spPr>
          <a:xfrm>
            <a:off x="3768750" y="1672955"/>
            <a:ext cx="1606500" cy="774000"/>
          </a:xfrm>
          <a:prstGeom prst="roundRect">
            <a:avLst>
              <a:gd fmla="val 3015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02"/>
          <p:cNvSpPr/>
          <p:nvPr/>
        </p:nvSpPr>
        <p:spPr>
          <a:xfrm>
            <a:off x="6166000" y="1672955"/>
            <a:ext cx="1606500" cy="774000"/>
          </a:xfrm>
          <a:prstGeom prst="roundRect">
            <a:avLst>
              <a:gd fmla="val 3015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02"/>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AWARDS</a:t>
            </a:r>
            <a:endParaRPr/>
          </a:p>
        </p:txBody>
      </p:sp>
      <p:sp>
        <p:nvSpPr>
          <p:cNvPr id="4220" name="Google Shape;4220;p302"/>
          <p:cNvSpPr txBox="1"/>
          <p:nvPr>
            <p:ph idx="2" type="title"/>
          </p:nvPr>
        </p:nvSpPr>
        <p:spPr>
          <a:xfrm>
            <a:off x="1239050" y="18750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221" name="Google Shape;4221;p302"/>
          <p:cNvSpPr txBox="1"/>
          <p:nvPr>
            <p:ph idx="1" type="subTitle"/>
          </p:nvPr>
        </p:nvSpPr>
        <p:spPr>
          <a:xfrm>
            <a:off x="1239050" y="38266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talk about this achievement</a:t>
            </a:r>
            <a:endParaRPr/>
          </a:p>
        </p:txBody>
      </p:sp>
      <p:sp>
        <p:nvSpPr>
          <p:cNvPr id="4222" name="Google Shape;4222;p302"/>
          <p:cNvSpPr txBox="1"/>
          <p:nvPr>
            <p:ph idx="3" type="title"/>
          </p:nvPr>
        </p:nvSpPr>
        <p:spPr>
          <a:xfrm>
            <a:off x="3636300" y="18750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223" name="Google Shape;4223;p302"/>
          <p:cNvSpPr txBox="1"/>
          <p:nvPr>
            <p:ph idx="4" type="subTitle"/>
          </p:nvPr>
        </p:nvSpPr>
        <p:spPr>
          <a:xfrm>
            <a:off x="3636300" y="38266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Here you could talk about this achievement</a:t>
            </a:r>
            <a:endParaRPr/>
          </a:p>
        </p:txBody>
      </p:sp>
      <p:sp>
        <p:nvSpPr>
          <p:cNvPr id="4224" name="Google Shape;4224;p302"/>
          <p:cNvSpPr txBox="1"/>
          <p:nvPr>
            <p:ph idx="5" type="title"/>
          </p:nvPr>
        </p:nvSpPr>
        <p:spPr>
          <a:xfrm>
            <a:off x="6033550" y="1875025"/>
            <a:ext cx="1871400" cy="42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225" name="Google Shape;4225;p302"/>
          <p:cNvSpPr txBox="1"/>
          <p:nvPr>
            <p:ph idx="6" type="subTitle"/>
          </p:nvPr>
        </p:nvSpPr>
        <p:spPr>
          <a:xfrm>
            <a:off x="6033550" y="3826675"/>
            <a:ext cx="1871400" cy="58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Here you could talk about this achievement</a:t>
            </a:r>
            <a:endParaRPr/>
          </a:p>
        </p:txBody>
      </p:sp>
      <p:cxnSp>
        <p:nvCxnSpPr>
          <p:cNvPr id="4226" name="Google Shape;4226;p302"/>
          <p:cNvCxnSpPr>
            <a:stCxn id="4216" idx="2"/>
            <a:endCxn id="4221" idx="0"/>
          </p:cNvCxnSpPr>
          <p:nvPr/>
        </p:nvCxnSpPr>
        <p:spPr>
          <a:xfrm>
            <a:off x="2174750" y="2446955"/>
            <a:ext cx="0" cy="1379700"/>
          </a:xfrm>
          <a:prstGeom prst="straightConnector1">
            <a:avLst/>
          </a:prstGeom>
          <a:noFill/>
          <a:ln cap="flat" cmpd="sng" w="9525">
            <a:solidFill>
              <a:schemeClr val="lt1"/>
            </a:solidFill>
            <a:prstDash val="solid"/>
            <a:round/>
            <a:headEnd len="med" w="med" type="none"/>
            <a:tailEnd len="med" w="med" type="none"/>
          </a:ln>
        </p:spPr>
      </p:cxnSp>
      <p:cxnSp>
        <p:nvCxnSpPr>
          <p:cNvPr id="4227" name="Google Shape;4227;p302"/>
          <p:cNvCxnSpPr>
            <a:stCxn id="4217" idx="2"/>
            <a:endCxn id="4223" idx="0"/>
          </p:cNvCxnSpPr>
          <p:nvPr/>
        </p:nvCxnSpPr>
        <p:spPr>
          <a:xfrm>
            <a:off x="4572000" y="2446955"/>
            <a:ext cx="0" cy="1379700"/>
          </a:xfrm>
          <a:prstGeom prst="straightConnector1">
            <a:avLst/>
          </a:prstGeom>
          <a:noFill/>
          <a:ln cap="flat" cmpd="sng" w="9525">
            <a:solidFill>
              <a:schemeClr val="lt1"/>
            </a:solidFill>
            <a:prstDash val="solid"/>
            <a:round/>
            <a:headEnd len="med" w="med" type="none"/>
            <a:tailEnd len="med" w="med" type="none"/>
          </a:ln>
        </p:spPr>
      </p:cxnSp>
      <p:cxnSp>
        <p:nvCxnSpPr>
          <p:cNvPr id="4228" name="Google Shape;4228;p302"/>
          <p:cNvCxnSpPr>
            <a:stCxn id="4218" idx="2"/>
            <a:endCxn id="4225" idx="0"/>
          </p:cNvCxnSpPr>
          <p:nvPr/>
        </p:nvCxnSpPr>
        <p:spPr>
          <a:xfrm>
            <a:off x="6969250" y="2446955"/>
            <a:ext cx="0" cy="137970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32" name="Shape 4232"/>
        <p:cNvGrpSpPr/>
        <p:nvPr/>
      </p:nvGrpSpPr>
      <p:grpSpPr>
        <a:xfrm>
          <a:off x="0" y="0"/>
          <a:ext cx="0" cy="0"/>
          <a:chOff x="0" y="0"/>
          <a:chExt cx="0" cy="0"/>
        </a:xfrm>
      </p:grpSpPr>
      <p:sp>
        <p:nvSpPr>
          <p:cNvPr id="4233" name="Google Shape;4233;p303"/>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WHERE CAN YOU FIND US?</a:t>
            </a:r>
            <a:endParaRPr/>
          </a:p>
        </p:txBody>
      </p:sp>
      <p:grpSp>
        <p:nvGrpSpPr>
          <p:cNvPr id="4234" name="Google Shape;4234;p303"/>
          <p:cNvGrpSpPr/>
          <p:nvPr/>
        </p:nvGrpSpPr>
        <p:grpSpPr>
          <a:xfrm>
            <a:off x="3233029" y="1102347"/>
            <a:ext cx="5353169" cy="3520102"/>
            <a:chOff x="235800" y="830650"/>
            <a:chExt cx="6978450" cy="4588844"/>
          </a:xfrm>
        </p:grpSpPr>
        <p:sp>
          <p:nvSpPr>
            <p:cNvPr id="4235" name="Google Shape;4235;p303"/>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03"/>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03"/>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03"/>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03"/>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03"/>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FFFFFF">
                <a:alpha val="41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1" name="Google Shape;4241;p303"/>
          <p:cNvSpPr/>
          <p:nvPr/>
        </p:nvSpPr>
        <p:spPr>
          <a:xfrm>
            <a:off x="4283578" y="242740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03"/>
          <p:cNvSpPr/>
          <p:nvPr/>
        </p:nvSpPr>
        <p:spPr>
          <a:xfrm>
            <a:off x="3502553" y="204560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03"/>
          <p:cNvSpPr/>
          <p:nvPr/>
        </p:nvSpPr>
        <p:spPr>
          <a:xfrm>
            <a:off x="3891553" y="263632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03"/>
          <p:cNvSpPr/>
          <p:nvPr/>
        </p:nvSpPr>
        <p:spPr>
          <a:xfrm>
            <a:off x="3724953" y="23841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03"/>
          <p:cNvSpPr/>
          <p:nvPr/>
        </p:nvSpPr>
        <p:spPr>
          <a:xfrm>
            <a:off x="5573053" y="226890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03"/>
          <p:cNvSpPr/>
          <p:nvPr/>
        </p:nvSpPr>
        <p:spPr>
          <a:xfrm>
            <a:off x="5940428" y="226890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03"/>
          <p:cNvSpPr/>
          <p:nvPr/>
        </p:nvSpPr>
        <p:spPr>
          <a:xfrm>
            <a:off x="5882803" y="17826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03"/>
          <p:cNvSpPr/>
          <p:nvPr/>
        </p:nvSpPr>
        <p:spPr>
          <a:xfrm>
            <a:off x="5421753" y="27180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03"/>
          <p:cNvSpPr/>
          <p:nvPr/>
        </p:nvSpPr>
        <p:spPr>
          <a:xfrm>
            <a:off x="4460803" y="33350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03"/>
          <p:cNvSpPr txBox="1"/>
          <p:nvPr>
            <p:ph idx="4294967295" type="title"/>
          </p:nvPr>
        </p:nvSpPr>
        <p:spPr>
          <a:xfrm>
            <a:off x="639950" y="2672875"/>
            <a:ext cx="17652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lt1"/>
                </a:solidFill>
              </a:rPr>
              <a:t>MERCURY</a:t>
            </a:r>
            <a:endParaRPr sz="1600">
              <a:solidFill>
                <a:schemeClr val="lt1"/>
              </a:solidFill>
            </a:endParaRPr>
          </a:p>
        </p:txBody>
      </p:sp>
      <p:sp>
        <p:nvSpPr>
          <p:cNvPr id="4251" name="Google Shape;4251;p303"/>
          <p:cNvSpPr txBox="1"/>
          <p:nvPr>
            <p:ph idx="4294967295" type="subTitle"/>
          </p:nvPr>
        </p:nvSpPr>
        <p:spPr>
          <a:xfrm>
            <a:off x="639950" y="2980600"/>
            <a:ext cx="1765200" cy="595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1400">
                <a:solidFill>
                  <a:schemeClr val="lt1"/>
                </a:solidFill>
              </a:rPr>
              <a:t>Mercury is the closest planet to the Sun</a:t>
            </a:r>
            <a:endParaRPr sz="1400">
              <a:solidFill>
                <a:schemeClr val="lt1"/>
              </a:solidFill>
            </a:endParaRPr>
          </a:p>
          <a:p>
            <a:pPr indent="0" lvl="0" marL="0" rtl="0" algn="r">
              <a:spcBef>
                <a:spcPts val="1600"/>
              </a:spcBef>
              <a:spcAft>
                <a:spcPts val="1600"/>
              </a:spcAft>
              <a:buNone/>
            </a:pPr>
            <a:r>
              <a:t/>
            </a:r>
            <a:endParaRPr sz="1400">
              <a:solidFill>
                <a:schemeClr val="lt1"/>
              </a:solidFill>
            </a:endParaRPr>
          </a:p>
        </p:txBody>
      </p:sp>
      <p:sp>
        <p:nvSpPr>
          <p:cNvPr id="4252" name="Google Shape;4252;p303"/>
          <p:cNvSpPr txBox="1"/>
          <p:nvPr>
            <p:ph idx="4294967295" type="title"/>
          </p:nvPr>
        </p:nvSpPr>
        <p:spPr>
          <a:xfrm>
            <a:off x="639950" y="3723425"/>
            <a:ext cx="1765200" cy="393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lt1"/>
                </a:solidFill>
              </a:rPr>
              <a:t>VENUS</a:t>
            </a:r>
            <a:endParaRPr sz="1600">
              <a:solidFill>
                <a:schemeClr val="lt1"/>
              </a:solidFill>
            </a:endParaRPr>
          </a:p>
        </p:txBody>
      </p:sp>
      <p:sp>
        <p:nvSpPr>
          <p:cNvPr id="4253" name="Google Shape;4253;p303"/>
          <p:cNvSpPr txBox="1"/>
          <p:nvPr>
            <p:ph idx="4294967295" type="subTitle"/>
          </p:nvPr>
        </p:nvSpPr>
        <p:spPr>
          <a:xfrm>
            <a:off x="639950" y="4031150"/>
            <a:ext cx="1765200" cy="595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1400">
                <a:solidFill>
                  <a:schemeClr val="lt1"/>
                </a:solidFill>
              </a:rPr>
              <a:t>Venus is the second planet from the Sun</a:t>
            </a:r>
            <a:endParaRPr sz="1400">
              <a:solidFill>
                <a:schemeClr val="lt1"/>
              </a:solidFill>
            </a:endParaRPr>
          </a:p>
          <a:p>
            <a:pPr indent="0" lvl="0" marL="0" rtl="0" algn="r">
              <a:spcBef>
                <a:spcPts val="1600"/>
              </a:spcBef>
              <a:spcAft>
                <a:spcPts val="1600"/>
              </a:spcAft>
              <a:buNone/>
            </a:pPr>
            <a:r>
              <a:t/>
            </a:r>
            <a:endParaRPr sz="1400">
              <a:solidFill>
                <a:schemeClr val="lt1"/>
              </a:solidFill>
            </a:endParaRPr>
          </a:p>
        </p:txBody>
      </p:sp>
      <p:sp>
        <p:nvSpPr>
          <p:cNvPr id="4254" name="Google Shape;4254;p303"/>
          <p:cNvSpPr/>
          <p:nvPr/>
        </p:nvSpPr>
        <p:spPr>
          <a:xfrm>
            <a:off x="2515603" y="297892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03"/>
          <p:cNvSpPr/>
          <p:nvPr/>
        </p:nvSpPr>
        <p:spPr>
          <a:xfrm>
            <a:off x="2515603" y="40234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59" name="Shape 4259"/>
        <p:cNvGrpSpPr/>
        <p:nvPr/>
      </p:nvGrpSpPr>
      <p:grpSpPr>
        <a:xfrm>
          <a:off x="0" y="0"/>
          <a:ext cx="0" cy="0"/>
          <a:chOff x="0" y="0"/>
          <a:chExt cx="0" cy="0"/>
        </a:xfrm>
      </p:grpSpPr>
      <p:sp>
        <p:nvSpPr>
          <p:cNvPr id="4260" name="Google Shape;4260;p304"/>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MEET OUR TEAM</a:t>
            </a:r>
            <a:endParaRPr/>
          </a:p>
        </p:txBody>
      </p:sp>
      <p:sp>
        <p:nvSpPr>
          <p:cNvPr id="4261" name="Google Shape;4261;p304"/>
          <p:cNvSpPr txBox="1"/>
          <p:nvPr>
            <p:ph idx="2" type="title"/>
          </p:nvPr>
        </p:nvSpPr>
        <p:spPr>
          <a:xfrm>
            <a:off x="1659199" y="3364525"/>
            <a:ext cx="2149500" cy="588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4262" name="Google Shape;4262;p304"/>
          <p:cNvSpPr txBox="1"/>
          <p:nvPr>
            <p:ph idx="1" type="subTitle"/>
          </p:nvPr>
        </p:nvSpPr>
        <p:spPr>
          <a:xfrm>
            <a:off x="1659199" y="3953275"/>
            <a:ext cx="2149500" cy="8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4263" name="Google Shape;4263;p304"/>
          <p:cNvSpPr txBox="1"/>
          <p:nvPr>
            <p:ph idx="3" type="title"/>
          </p:nvPr>
        </p:nvSpPr>
        <p:spPr>
          <a:xfrm>
            <a:off x="5335301" y="3364525"/>
            <a:ext cx="2149500" cy="588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JAMES PATTERSON</a:t>
            </a:r>
            <a:endParaRPr/>
          </a:p>
        </p:txBody>
      </p:sp>
      <p:sp>
        <p:nvSpPr>
          <p:cNvPr id="4264" name="Google Shape;4264;p304"/>
          <p:cNvSpPr txBox="1"/>
          <p:nvPr>
            <p:ph idx="4" type="subTitle"/>
          </p:nvPr>
        </p:nvSpPr>
        <p:spPr>
          <a:xfrm>
            <a:off x="5335301" y="3953275"/>
            <a:ext cx="2149500" cy="82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a:p>
            <a:pPr indent="0" lvl="0" marL="0" rtl="0" algn="ctr">
              <a:spcBef>
                <a:spcPts val="0"/>
              </a:spcBef>
              <a:spcAft>
                <a:spcPts val="0"/>
              </a:spcAft>
              <a:buNone/>
            </a:pPr>
            <a:r>
              <a:t/>
            </a:r>
            <a:endParaRPr/>
          </a:p>
        </p:txBody>
      </p:sp>
      <p:grpSp>
        <p:nvGrpSpPr>
          <p:cNvPr id="4265" name="Google Shape;4265;p304"/>
          <p:cNvGrpSpPr/>
          <p:nvPr/>
        </p:nvGrpSpPr>
        <p:grpSpPr>
          <a:xfrm>
            <a:off x="2024450" y="1643600"/>
            <a:ext cx="1419000" cy="1419000"/>
            <a:chOff x="2024450" y="1643600"/>
            <a:chExt cx="1419000" cy="1419000"/>
          </a:xfrm>
        </p:grpSpPr>
        <p:pic>
          <p:nvPicPr>
            <p:cNvPr id="4266" name="Google Shape;4266;p304"/>
            <p:cNvPicPr preferRelativeResize="0"/>
            <p:nvPr/>
          </p:nvPicPr>
          <p:blipFill rotWithShape="1">
            <a:blip r:embed="rId3">
              <a:alphaModFix/>
            </a:blip>
            <a:srcRect b="48790" l="28399" r="23790" t="3399"/>
            <a:stretch/>
          </p:blipFill>
          <p:spPr>
            <a:xfrm>
              <a:off x="2024450" y="1643600"/>
              <a:ext cx="1419000" cy="1419000"/>
            </a:xfrm>
            <a:prstGeom prst="ellipse">
              <a:avLst/>
            </a:prstGeom>
            <a:noFill/>
            <a:ln>
              <a:noFill/>
            </a:ln>
          </p:spPr>
        </p:pic>
        <p:sp>
          <p:nvSpPr>
            <p:cNvPr id="4267" name="Google Shape;4267;p304"/>
            <p:cNvSpPr/>
            <p:nvPr/>
          </p:nvSpPr>
          <p:spPr>
            <a:xfrm>
              <a:off x="2024450" y="1643600"/>
              <a:ext cx="1419000" cy="14190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8" name="Google Shape;4268;p304"/>
          <p:cNvGrpSpPr/>
          <p:nvPr/>
        </p:nvGrpSpPr>
        <p:grpSpPr>
          <a:xfrm>
            <a:off x="5700548" y="1643600"/>
            <a:ext cx="1419002" cy="1419009"/>
            <a:chOff x="5700548" y="1643600"/>
            <a:chExt cx="1419002" cy="1419009"/>
          </a:xfrm>
        </p:grpSpPr>
        <p:pic>
          <p:nvPicPr>
            <p:cNvPr id="4269" name="Google Shape;4269;p304"/>
            <p:cNvPicPr preferRelativeResize="0"/>
            <p:nvPr/>
          </p:nvPicPr>
          <p:blipFill rotWithShape="1">
            <a:blip r:embed="rId4">
              <a:alphaModFix/>
            </a:blip>
            <a:srcRect b="45449" l="50829" r="13819" t="1578"/>
            <a:stretch/>
          </p:blipFill>
          <p:spPr>
            <a:xfrm>
              <a:off x="5700550" y="1643600"/>
              <a:ext cx="1419000" cy="1419000"/>
            </a:xfrm>
            <a:prstGeom prst="ellipse">
              <a:avLst/>
            </a:prstGeom>
            <a:noFill/>
            <a:ln>
              <a:noFill/>
            </a:ln>
          </p:spPr>
        </p:pic>
        <p:sp>
          <p:nvSpPr>
            <p:cNvPr id="4270" name="Google Shape;4270;p304"/>
            <p:cNvSpPr/>
            <p:nvPr/>
          </p:nvSpPr>
          <p:spPr>
            <a:xfrm rot="10800000">
              <a:off x="5700548" y="1643609"/>
              <a:ext cx="1419000" cy="14190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9" name="Shape 1569"/>
        <p:cNvGrpSpPr/>
        <p:nvPr/>
      </p:nvGrpSpPr>
      <p:grpSpPr>
        <a:xfrm>
          <a:off x="0" y="0"/>
          <a:ext cx="0" cy="0"/>
          <a:chOff x="0" y="0"/>
          <a:chExt cx="0" cy="0"/>
        </a:xfrm>
      </p:grpSpPr>
      <p:sp>
        <p:nvSpPr>
          <p:cNvPr id="1570" name="Google Shape;1570;p161"/>
          <p:cNvSpPr txBox="1"/>
          <p:nvPr>
            <p:ph type="title"/>
          </p:nvPr>
        </p:nvSpPr>
        <p:spPr>
          <a:xfrm>
            <a:off x="1463050" y="411476"/>
            <a:ext cx="6000900" cy="90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Klíčová slova - tvorba</a:t>
            </a:r>
            <a:endParaRPr b="1">
              <a:latin typeface="Montserrat"/>
              <a:ea typeface="Montserrat"/>
              <a:cs typeface="Montserrat"/>
              <a:sym typeface="Montserrat"/>
            </a:endParaRPr>
          </a:p>
        </p:txBody>
      </p:sp>
      <p:sp>
        <p:nvSpPr>
          <p:cNvPr id="1571" name="Google Shape;1571;p161"/>
          <p:cNvSpPr txBox="1"/>
          <p:nvPr>
            <p:ph idx="4294967295" type="subTitle"/>
          </p:nvPr>
        </p:nvSpPr>
        <p:spPr>
          <a:xfrm>
            <a:off x="1565550" y="1398825"/>
            <a:ext cx="5563200" cy="212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Vstupní stránky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Plánovač Klíčových slov</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Historické Vyhledávací dotazy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SEO analýza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Plus Jakarta Sans"/>
              <a:ea typeface="Plus Jakarta Sans"/>
              <a:cs typeface="Plus Jakarta Sans"/>
              <a:sym typeface="Plus Jakarta Sans"/>
            </a:endParaRPr>
          </a:p>
          <a:p>
            <a:pPr indent="0" lvl="0" marL="0" rtl="0" algn="l">
              <a:spcBef>
                <a:spcPts val="1600"/>
              </a:spcBef>
              <a:spcAft>
                <a:spcPts val="0"/>
              </a:spcAft>
              <a:buNone/>
            </a:pPr>
            <a:r>
              <a:t/>
            </a:r>
            <a:endParaRPr>
              <a:latin typeface="Plus Jakarta Sans"/>
              <a:ea typeface="Plus Jakarta Sans"/>
              <a:cs typeface="Plus Jakarta Sans"/>
              <a:sym typeface="Plus Jakarta Sans"/>
            </a:endParaRPr>
          </a:p>
          <a:p>
            <a:pPr indent="0" lvl="0" marL="0" rtl="0" algn="l">
              <a:spcBef>
                <a:spcPts val="1600"/>
              </a:spcBef>
              <a:spcAft>
                <a:spcPts val="1600"/>
              </a:spcAft>
              <a:buNone/>
            </a:pPr>
            <a:r>
              <a:t/>
            </a:r>
            <a:endParaRPr u="sng">
              <a:latin typeface="Plus Jakarta Sans"/>
              <a:ea typeface="Plus Jakarta Sans"/>
              <a:cs typeface="Plus Jakarta Sans"/>
              <a:sym typeface="Plus Jakarta Sans"/>
            </a:endParaRPr>
          </a:p>
        </p:txBody>
      </p:sp>
      <p:grpSp>
        <p:nvGrpSpPr>
          <p:cNvPr id="1572" name="Google Shape;1572;p161"/>
          <p:cNvGrpSpPr/>
          <p:nvPr/>
        </p:nvGrpSpPr>
        <p:grpSpPr>
          <a:xfrm>
            <a:off x="731520" y="548640"/>
            <a:ext cx="690250" cy="686068"/>
            <a:chOff x="-4932650" y="2046625"/>
            <a:chExt cx="293025" cy="291250"/>
          </a:xfrm>
        </p:grpSpPr>
        <p:sp>
          <p:nvSpPr>
            <p:cNvPr id="1573" name="Google Shape;1573;p16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6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1080000" dist="19050">
                <a:srgbClr val="00205C">
                  <a:alpha val="3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74" name="Shape 4274"/>
        <p:cNvGrpSpPr/>
        <p:nvPr/>
      </p:nvGrpSpPr>
      <p:grpSpPr>
        <a:xfrm>
          <a:off x="0" y="0"/>
          <a:ext cx="0" cy="0"/>
          <a:chOff x="0" y="0"/>
          <a:chExt cx="0" cy="0"/>
        </a:xfrm>
      </p:grpSpPr>
      <p:pic>
        <p:nvPicPr>
          <p:cNvPr id="4275" name="Google Shape;4275;p305"/>
          <p:cNvPicPr preferRelativeResize="0"/>
          <p:nvPr/>
        </p:nvPicPr>
        <p:blipFill rotWithShape="1">
          <a:blip r:embed="rId3">
            <a:alphaModFix/>
          </a:blip>
          <a:srcRect b="0" l="2600" r="2143" t="0"/>
          <a:stretch/>
        </p:blipFill>
        <p:spPr>
          <a:xfrm>
            <a:off x="793536" y="1760685"/>
            <a:ext cx="3976150" cy="2330453"/>
          </a:xfrm>
          <a:prstGeom prst="rect">
            <a:avLst/>
          </a:prstGeom>
          <a:noFill/>
          <a:ln>
            <a:noFill/>
          </a:ln>
        </p:spPr>
      </p:pic>
      <p:sp>
        <p:nvSpPr>
          <p:cNvPr id="4276" name="Google Shape;4276;p305"/>
          <p:cNvSpPr txBox="1"/>
          <p:nvPr>
            <p:ph idx="1" type="subTitle"/>
          </p:nvPr>
        </p:nvSpPr>
        <p:spPr>
          <a:xfrm>
            <a:off x="5372275" y="2476725"/>
            <a:ext cx="2430600" cy="421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VISIT OUR WEBSITE!</a:t>
            </a:r>
            <a:endParaRPr/>
          </a:p>
        </p:txBody>
      </p:sp>
      <p:sp>
        <p:nvSpPr>
          <p:cNvPr id="4277" name="Google Shape;4277;p305"/>
          <p:cNvSpPr txBox="1"/>
          <p:nvPr>
            <p:ph idx="2" type="body"/>
          </p:nvPr>
        </p:nvSpPr>
        <p:spPr>
          <a:xfrm>
            <a:off x="5372275" y="2974425"/>
            <a:ext cx="2579700" cy="1368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add yours and send it to the back</a:t>
            </a:r>
            <a:endParaRPr/>
          </a:p>
        </p:txBody>
      </p:sp>
      <p:sp>
        <p:nvSpPr>
          <p:cNvPr id="4278" name="Google Shape;4278;p305"/>
          <p:cNvSpPr txBox="1"/>
          <p:nvPr>
            <p:ph type="title"/>
          </p:nvPr>
        </p:nvSpPr>
        <p:spPr>
          <a:xfrm>
            <a:off x="639950" y="550275"/>
            <a:ext cx="4116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VISIT US!</a:t>
            </a:r>
            <a:endParaRPr/>
          </a:p>
        </p:txBody>
      </p:sp>
      <p:grpSp>
        <p:nvGrpSpPr>
          <p:cNvPr id="4279" name="Google Shape;4279;p305"/>
          <p:cNvGrpSpPr/>
          <p:nvPr/>
        </p:nvGrpSpPr>
        <p:grpSpPr>
          <a:xfrm>
            <a:off x="565749" y="1667003"/>
            <a:ext cx="4435349" cy="2743852"/>
            <a:chOff x="1799375" y="2989800"/>
            <a:chExt cx="4020075" cy="2486950"/>
          </a:xfrm>
        </p:grpSpPr>
        <p:sp>
          <p:nvSpPr>
            <p:cNvPr id="4280" name="Google Shape;4280;p305"/>
            <p:cNvSpPr/>
            <p:nvPr/>
          </p:nvSpPr>
          <p:spPr>
            <a:xfrm>
              <a:off x="1799375" y="5262050"/>
              <a:ext cx="4020075" cy="214700"/>
            </a:xfrm>
            <a:custGeom>
              <a:rect b="b" l="l" r="r" t="t"/>
              <a:pathLst>
                <a:path extrusionOk="0" h="8588" w="160803">
                  <a:moveTo>
                    <a:pt x="0" y="0"/>
                  </a:moveTo>
                  <a:lnTo>
                    <a:pt x="0" y="8303"/>
                  </a:lnTo>
                  <a:cubicBezTo>
                    <a:pt x="0" y="8461"/>
                    <a:pt x="128" y="8588"/>
                    <a:pt x="286" y="8588"/>
                  </a:cubicBezTo>
                  <a:lnTo>
                    <a:pt x="160516" y="8588"/>
                  </a:lnTo>
                  <a:cubicBezTo>
                    <a:pt x="160674" y="8588"/>
                    <a:pt x="160803" y="8461"/>
                    <a:pt x="160803" y="8303"/>
                  </a:cubicBezTo>
                  <a:lnTo>
                    <a:pt x="1608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05"/>
            <p:cNvSpPr/>
            <p:nvPr/>
          </p:nvSpPr>
          <p:spPr>
            <a:xfrm>
              <a:off x="1954525" y="2989800"/>
              <a:ext cx="3710525" cy="2453750"/>
            </a:xfrm>
            <a:custGeom>
              <a:rect b="b" l="l" r="r" t="t"/>
              <a:pathLst>
                <a:path extrusionOk="0" h="98150" w="148421">
                  <a:moveTo>
                    <a:pt x="144022" y="3901"/>
                  </a:moveTo>
                  <a:lnTo>
                    <a:pt x="144021" y="86785"/>
                  </a:lnTo>
                  <a:lnTo>
                    <a:pt x="3985" y="86785"/>
                  </a:lnTo>
                  <a:lnTo>
                    <a:pt x="3985" y="3901"/>
                  </a:lnTo>
                  <a:close/>
                  <a:moveTo>
                    <a:pt x="6895" y="0"/>
                  </a:moveTo>
                  <a:cubicBezTo>
                    <a:pt x="3087" y="0"/>
                    <a:pt x="1" y="3087"/>
                    <a:pt x="1" y="6895"/>
                  </a:cubicBezTo>
                  <a:lnTo>
                    <a:pt x="1" y="91255"/>
                  </a:lnTo>
                  <a:cubicBezTo>
                    <a:pt x="1" y="95063"/>
                    <a:pt x="3087" y="98150"/>
                    <a:pt x="6895" y="98150"/>
                  </a:cubicBezTo>
                  <a:lnTo>
                    <a:pt x="141526" y="98150"/>
                  </a:lnTo>
                  <a:cubicBezTo>
                    <a:pt x="145334" y="98150"/>
                    <a:pt x="148421" y="95063"/>
                    <a:pt x="148421" y="91255"/>
                  </a:cubicBezTo>
                  <a:lnTo>
                    <a:pt x="148421" y="6895"/>
                  </a:lnTo>
                  <a:cubicBezTo>
                    <a:pt x="148421" y="3087"/>
                    <a:pt x="145334" y="0"/>
                    <a:pt x="14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05"/>
            <p:cNvSpPr/>
            <p:nvPr/>
          </p:nvSpPr>
          <p:spPr>
            <a:xfrm>
              <a:off x="3444025" y="5262050"/>
              <a:ext cx="798150" cy="79375"/>
            </a:xfrm>
            <a:custGeom>
              <a:rect b="b" l="l" r="r" t="t"/>
              <a:pathLst>
                <a:path extrusionOk="0" h="3175" w="31926">
                  <a:moveTo>
                    <a:pt x="0" y="0"/>
                  </a:moveTo>
                  <a:lnTo>
                    <a:pt x="1995" y="3174"/>
                  </a:lnTo>
                  <a:lnTo>
                    <a:pt x="30074" y="3174"/>
                  </a:lnTo>
                  <a:lnTo>
                    <a:pt x="31926" y="0"/>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05"/>
            <p:cNvSpPr/>
            <p:nvPr/>
          </p:nvSpPr>
          <p:spPr>
            <a:xfrm>
              <a:off x="1954525" y="5263725"/>
              <a:ext cx="3710525" cy="11825"/>
            </a:xfrm>
            <a:custGeom>
              <a:rect b="b" l="l" r="r" t="t"/>
              <a:pathLst>
                <a:path extrusionOk="0" h="473" w="148421">
                  <a:moveTo>
                    <a:pt x="1" y="0"/>
                  </a:moveTo>
                  <a:lnTo>
                    <a:pt x="1" y="472"/>
                  </a:lnTo>
                  <a:lnTo>
                    <a:pt x="148421" y="472"/>
                  </a:lnTo>
                  <a:lnTo>
                    <a:pt x="148421" y="0"/>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287" name="Shape 4287"/>
        <p:cNvGrpSpPr/>
        <p:nvPr/>
      </p:nvGrpSpPr>
      <p:grpSpPr>
        <a:xfrm>
          <a:off x="0" y="0"/>
          <a:ext cx="0" cy="0"/>
          <a:chOff x="0" y="0"/>
          <a:chExt cx="0" cy="0"/>
        </a:xfrm>
      </p:grpSpPr>
      <p:sp>
        <p:nvSpPr>
          <p:cNvPr id="4288" name="Google Shape;4288;p306"/>
          <p:cNvSpPr/>
          <p:nvPr/>
        </p:nvSpPr>
        <p:spPr>
          <a:xfrm rot="5400000">
            <a:off x="7876375" y="2606563"/>
            <a:ext cx="651300" cy="3483000"/>
          </a:xfrm>
          <a:prstGeom prst="roundRect">
            <a:avLst>
              <a:gd fmla="val 30866"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06"/>
          <p:cNvSpPr txBox="1"/>
          <p:nvPr>
            <p:ph type="ctrTitle"/>
          </p:nvPr>
        </p:nvSpPr>
        <p:spPr>
          <a:xfrm>
            <a:off x="882201" y="784275"/>
            <a:ext cx="4505400" cy="205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4290" name="Google Shape;4290;p306"/>
          <p:cNvSpPr txBox="1"/>
          <p:nvPr>
            <p:ph idx="1" type="subTitle"/>
          </p:nvPr>
        </p:nvSpPr>
        <p:spPr>
          <a:xfrm>
            <a:off x="882200" y="1817925"/>
            <a:ext cx="3515400" cy="158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 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p:txBody>
      </p:sp>
      <p:sp>
        <p:nvSpPr>
          <p:cNvPr id="4291" name="Google Shape;4291;p306"/>
          <p:cNvSpPr txBox="1"/>
          <p:nvPr/>
        </p:nvSpPr>
        <p:spPr>
          <a:xfrm>
            <a:off x="882207" y="4231310"/>
            <a:ext cx="3000000" cy="3522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200">
                <a:solidFill>
                  <a:schemeClr val="lt1"/>
                </a:solidFill>
                <a:latin typeface="Fjalla One"/>
                <a:ea typeface="Fjalla One"/>
                <a:cs typeface="Fjalla One"/>
                <a:sym typeface="Fjalla One"/>
              </a:rPr>
              <a:t>Please keep this slide for attribution.</a:t>
            </a:r>
            <a:endParaRPr sz="1200">
              <a:solidFill>
                <a:schemeClr val="lt1"/>
              </a:solidFill>
              <a:latin typeface="Fjalla One"/>
              <a:ea typeface="Fjalla One"/>
              <a:cs typeface="Fjalla One"/>
              <a:sym typeface="Fjalla One"/>
            </a:endParaRPr>
          </a:p>
        </p:txBody>
      </p:sp>
      <p:sp>
        <p:nvSpPr>
          <p:cNvPr id="4292" name="Google Shape;4292;p306"/>
          <p:cNvSpPr/>
          <p:nvPr/>
        </p:nvSpPr>
        <p:spPr>
          <a:xfrm>
            <a:off x="6798951" y="4189397"/>
            <a:ext cx="317464" cy="317414"/>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3" name="Google Shape;4293;p306"/>
          <p:cNvGrpSpPr/>
          <p:nvPr/>
        </p:nvGrpSpPr>
        <p:grpSpPr>
          <a:xfrm>
            <a:off x="7204620" y="4189385"/>
            <a:ext cx="317512" cy="317439"/>
            <a:chOff x="812101" y="2571761"/>
            <a:chExt cx="417066" cy="417024"/>
          </a:xfrm>
        </p:grpSpPr>
        <p:sp>
          <p:nvSpPr>
            <p:cNvPr id="4294" name="Google Shape;4294;p306"/>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06"/>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06"/>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06"/>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306"/>
          <p:cNvGrpSpPr/>
          <p:nvPr/>
        </p:nvGrpSpPr>
        <p:grpSpPr>
          <a:xfrm>
            <a:off x="7610319" y="4189385"/>
            <a:ext cx="317481" cy="317439"/>
            <a:chOff x="1323129" y="2571761"/>
            <a:chExt cx="417024" cy="417024"/>
          </a:xfrm>
        </p:grpSpPr>
        <p:sp>
          <p:nvSpPr>
            <p:cNvPr id="4299" name="Google Shape;4299;p306"/>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06"/>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06"/>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06"/>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306" name="Shape 4306"/>
        <p:cNvGrpSpPr/>
        <p:nvPr/>
      </p:nvGrpSpPr>
      <p:grpSpPr>
        <a:xfrm>
          <a:off x="0" y="0"/>
          <a:ext cx="0" cy="0"/>
          <a:chOff x="0" y="0"/>
          <a:chExt cx="0" cy="0"/>
        </a:xfrm>
      </p:grpSpPr>
      <p:sp>
        <p:nvSpPr>
          <p:cNvPr id="4307" name="Google Shape;4307;p307"/>
          <p:cNvSpPr txBox="1"/>
          <p:nvPr>
            <p:ph idx="1" type="body"/>
          </p:nvPr>
        </p:nvSpPr>
        <p:spPr>
          <a:xfrm>
            <a:off x="639950" y="1439575"/>
            <a:ext cx="7451400" cy="281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rPr>
              <a:t>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lt1"/>
                </a:solidFill>
              </a:rPr>
              <a:t> template: </a:t>
            </a:r>
            <a:endParaRPr>
              <a:solidFill>
                <a:schemeClr val="lt1"/>
              </a:solidFill>
            </a:endParaRPr>
          </a:p>
          <a:p>
            <a:pPr indent="0" lvl="0" marL="0" rtl="0" algn="l">
              <a:spcBef>
                <a:spcPts val="0"/>
              </a:spcBef>
              <a:spcAft>
                <a:spcPts val="0"/>
              </a:spcAft>
              <a:buClr>
                <a:schemeClr val="dk1"/>
              </a:buClr>
              <a:buSzPts val="1100"/>
              <a:buFont typeface="Arial"/>
              <a:buNone/>
            </a:pPr>
            <a:r>
              <a:t/>
            </a:r>
            <a:endParaRPr>
              <a:solidFill>
                <a:schemeClr val="lt1"/>
              </a:solidFill>
            </a:endParaRPr>
          </a:p>
          <a:p>
            <a:pPr indent="-311150" lvl="0" marL="457200" rtl="0" algn="l">
              <a:spcBef>
                <a:spcPts val="0"/>
              </a:spcBef>
              <a:spcAft>
                <a:spcPts val="0"/>
              </a:spcAft>
              <a:buClr>
                <a:schemeClr val="lt1"/>
              </a:buClr>
              <a:buSzPts val="1300"/>
              <a:buAutoNum type="arabicPeriod"/>
            </a:pPr>
            <a:r>
              <a:rPr lang="en">
                <a:solidFill>
                  <a:schemeClr val="lt1"/>
                </a:solidFill>
              </a:rPr>
              <a:t>A slide structure based on an agency presentation,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solidFill>
                  <a:schemeClr val="lt1"/>
                </a:solidFill>
              </a:rPr>
              <a:t> or read our </a:t>
            </a:r>
            <a:r>
              <a:rPr b="1" lang="en">
                <a:solidFill>
                  <a:schemeClr val="lt1"/>
                </a:solidFill>
                <a:uFill>
                  <a:noFill/>
                </a:uFill>
                <a:hlinkClick r:id="rId5">
                  <a:extLst>
                    <a:ext uri="{A12FA001-AC4F-418D-AE19-62706E023703}">
                      <ahyp:hlinkClr val="tx"/>
                    </a:ext>
                  </a:extLst>
                </a:hlinkClick>
              </a:rPr>
              <a:t>FAQs</a:t>
            </a:r>
            <a:r>
              <a:rPr lang="en">
                <a:solidFill>
                  <a:schemeClr val="lt1"/>
                </a:solidFill>
              </a:rPr>
              <a:t>.</a:t>
            </a:r>
            <a:endParaRPr>
              <a:solidFill>
                <a:schemeClr val="lt1"/>
              </a:solidFill>
            </a:endParaRPr>
          </a:p>
          <a:p>
            <a:pPr indent="-311150" lvl="0" marL="457200" rtl="0" algn="l">
              <a:spcBef>
                <a:spcPts val="0"/>
              </a:spcBef>
              <a:spcAft>
                <a:spcPts val="0"/>
              </a:spcAft>
              <a:buClr>
                <a:schemeClr val="lt1"/>
              </a:buClr>
              <a:buSzPts val="1300"/>
              <a:buAutoNum type="arabicPeriod"/>
            </a:pPr>
            <a:r>
              <a:rPr lang="en">
                <a:solidFill>
                  <a:schemeClr val="lt1"/>
                </a:solidFill>
              </a:rPr>
              <a:t>An assortment of illustrations that are suitable for use in the presentation can be found in the </a:t>
            </a:r>
            <a:r>
              <a:rPr b="1" lang="en">
                <a:solidFill>
                  <a:schemeClr val="lt1"/>
                </a:solidFill>
                <a:uFill>
                  <a:noFill/>
                </a:uFill>
                <a:hlinkClick action="ppaction://hlinksldjump" r:id="rId6">
                  <a:extLst>
                    <a:ext uri="{A12FA001-AC4F-418D-AE19-62706E023703}">
                      <ahyp:hlinkClr val="tx"/>
                    </a:ext>
                  </a:extLst>
                </a:hlinkClick>
              </a:rPr>
              <a:t>alternative resources slide</a:t>
            </a:r>
            <a:r>
              <a:rPr lang="en">
                <a:solidFill>
                  <a:schemeClr val="lt1"/>
                </a:solidFill>
              </a:rPr>
              <a:t>.</a:t>
            </a:r>
            <a:endParaRPr>
              <a:solidFill>
                <a:schemeClr val="lt1"/>
              </a:solidFill>
            </a:endParaRPr>
          </a:p>
          <a:p>
            <a:pPr indent="-311150" lvl="0" marL="457200" rtl="0" algn="l">
              <a:spcBef>
                <a:spcPts val="0"/>
              </a:spcBef>
              <a:spcAft>
                <a:spcPts val="0"/>
              </a:spcAft>
              <a:buClr>
                <a:schemeClr val="lt1"/>
              </a:buClr>
              <a:buSzPts val="1300"/>
              <a:buAutoNum type="arabicPeriod"/>
            </a:pPr>
            <a:r>
              <a:rPr lang="en">
                <a:solidFill>
                  <a:schemeClr val="lt1"/>
                </a:solidFill>
              </a:rPr>
              <a:t>A </a:t>
            </a:r>
            <a:r>
              <a:rPr b="1" lang="en">
                <a:solidFill>
                  <a:schemeClr val="lt1"/>
                </a:solidFill>
                <a:uFill>
                  <a:noFill/>
                </a:uFill>
                <a:hlinkClick action="ppaction://hlinksldjump" r:id="rId7">
                  <a:extLst>
                    <a:ext uri="{A12FA001-AC4F-418D-AE19-62706E023703}">
                      <ahyp:hlinkClr val="tx"/>
                    </a:ext>
                  </a:extLst>
                </a:hlinkClick>
              </a:rPr>
              <a:t>thanks slide</a:t>
            </a:r>
            <a:r>
              <a:rPr lang="en">
                <a:solidFill>
                  <a:schemeClr val="lt1"/>
                </a:solidFill>
              </a:rPr>
              <a:t>, which you must keep so that proper credits for our design are given.</a:t>
            </a:r>
            <a:endParaRPr>
              <a:solidFill>
                <a:schemeClr val="lt1"/>
              </a:solidFill>
            </a:endParaRPr>
          </a:p>
          <a:p>
            <a:pPr indent="-311150" lvl="0" marL="457200" rtl="0" algn="l">
              <a:spcBef>
                <a:spcPts val="0"/>
              </a:spcBef>
              <a:spcAft>
                <a:spcPts val="0"/>
              </a:spcAft>
              <a:buClr>
                <a:schemeClr val="lt1"/>
              </a:buClr>
              <a:buSzPts val="1300"/>
              <a:buAutoNum type="arabicPeriod"/>
            </a:pPr>
            <a:r>
              <a:rPr lang="en">
                <a:solidFill>
                  <a:schemeClr val="lt1"/>
                </a:solidFill>
              </a:rPr>
              <a:t>A </a:t>
            </a:r>
            <a:r>
              <a:rPr b="1" lang="en">
                <a:solidFill>
                  <a:schemeClr val="lt1"/>
                </a:solidFill>
                <a:uFill>
                  <a:noFill/>
                </a:uFill>
                <a:hlinkClick action="ppaction://hlinksldjump" r:id="rId8">
                  <a:extLst>
                    <a:ext uri="{A12FA001-AC4F-418D-AE19-62706E023703}">
                      <ahyp:hlinkClr val="tx"/>
                    </a:ext>
                  </a:extLst>
                </a:hlinkClick>
              </a:rPr>
              <a:t>resources slide</a:t>
            </a:r>
            <a:r>
              <a:rPr lang="en">
                <a:solidFill>
                  <a:schemeClr val="lt1"/>
                </a:solidFill>
              </a:rPr>
              <a:t>, where you’ll find links to all the elements used in the template.</a:t>
            </a:r>
            <a:endParaRPr>
              <a:solidFill>
                <a:schemeClr val="lt1"/>
              </a:solidFill>
            </a:endParaRPr>
          </a:p>
          <a:p>
            <a:pPr indent="-311150" lvl="0" marL="457200" rtl="0" algn="l">
              <a:spcBef>
                <a:spcPts val="0"/>
              </a:spcBef>
              <a:spcAft>
                <a:spcPts val="0"/>
              </a:spcAft>
              <a:buClr>
                <a:schemeClr val="lt1"/>
              </a:buClr>
              <a:buSzPts val="1300"/>
              <a:buAutoNum type="arabicPeriod"/>
            </a:pPr>
            <a:r>
              <a:rPr b="1" lang="en">
                <a:solidFill>
                  <a:schemeClr val="lt1"/>
                </a:solidFill>
                <a:uFill>
                  <a:noFill/>
                </a:uFill>
                <a:hlinkClick action="ppaction://hlinksldjump" r:id="rId9">
                  <a:extLst>
                    <a:ext uri="{A12FA001-AC4F-418D-AE19-62706E023703}">
                      <ahyp:hlinkClr val="tx"/>
                    </a:ext>
                  </a:extLst>
                </a:hlinkClick>
              </a:rPr>
              <a:t>Instructions for use</a:t>
            </a:r>
            <a:r>
              <a:rPr lang="en">
                <a:solidFill>
                  <a:schemeClr val="lt1"/>
                </a:solidFill>
              </a:rPr>
              <a:t>.</a:t>
            </a:r>
            <a:endParaRPr>
              <a:solidFill>
                <a:schemeClr val="lt1"/>
              </a:solidFill>
            </a:endParaRPr>
          </a:p>
          <a:p>
            <a:pPr indent="-311150" lvl="0" marL="457200" rtl="0" algn="l">
              <a:spcBef>
                <a:spcPts val="0"/>
              </a:spcBef>
              <a:spcAft>
                <a:spcPts val="0"/>
              </a:spcAft>
              <a:buClr>
                <a:schemeClr val="lt1"/>
              </a:buClr>
              <a:buSzPts val="1300"/>
              <a:buAutoNum type="arabicPeriod"/>
            </a:pPr>
            <a:r>
              <a:rPr lang="en">
                <a:solidFill>
                  <a:schemeClr val="lt1"/>
                </a:solidFill>
              </a:rPr>
              <a:t>Final slides with: </a:t>
            </a:r>
            <a:endParaRPr>
              <a:solidFill>
                <a:schemeClr val="lt1"/>
              </a:solidFill>
            </a:endParaRPr>
          </a:p>
          <a:p>
            <a:pPr indent="-311150" lvl="0" marL="914400" rtl="0" algn="l">
              <a:spcBef>
                <a:spcPts val="0"/>
              </a:spcBef>
              <a:spcAft>
                <a:spcPts val="0"/>
              </a:spcAft>
              <a:buClr>
                <a:schemeClr val="lt1"/>
              </a:buClr>
              <a:buSzPts val="1300"/>
              <a:buChar char="●"/>
            </a:pPr>
            <a:r>
              <a:rPr lang="en">
                <a:solidFill>
                  <a:schemeClr val="lt1"/>
                </a:solidFill>
              </a:rPr>
              <a:t>The</a:t>
            </a:r>
            <a:r>
              <a:rPr b="1" lang="en">
                <a:solidFill>
                  <a:schemeClr val="lt1"/>
                </a:solidFill>
                <a:uFill>
                  <a:noFill/>
                </a:uFill>
                <a:hlinkClick action="ppaction://hlinksldjump" r:id="rId10">
                  <a:extLst>
                    <a:ext uri="{A12FA001-AC4F-418D-AE19-62706E023703}">
                      <ahyp:hlinkClr val="tx"/>
                    </a:ext>
                  </a:extLst>
                </a:hlinkClick>
              </a:rPr>
              <a:t> fonts and colors used</a:t>
            </a:r>
            <a:r>
              <a:rPr lang="en">
                <a:solidFill>
                  <a:schemeClr val="lt1"/>
                </a:solidFill>
              </a:rPr>
              <a:t> in the template.</a:t>
            </a:r>
            <a:endParaRPr>
              <a:solidFill>
                <a:schemeClr val="lt1"/>
              </a:solidFill>
            </a:endParaRPr>
          </a:p>
          <a:p>
            <a:pPr indent="-311150" lvl="0" marL="914400" rtl="0" algn="l">
              <a:spcBef>
                <a:spcPts val="0"/>
              </a:spcBef>
              <a:spcAft>
                <a:spcPts val="0"/>
              </a:spcAft>
              <a:buClr>
                <a:schemeClr val="lt1"/>
              </a:buClr>
              <a:buSzPts val="1300"/>
              <a:buChar char="●"/>
            </a:pPr>
            <a:r>
              <a:rPr lang="en">
                <a:solidFill>
                  <a:schemeClr val="lt1"/>
                </a:solidFill>
              </a:rPr>
              <a:t>More</a:t>
            </a:r>
            <a:r>
              <a:rPr b="1" lang="en">
                <a:solidFill>
                  <a:schemeClr val="lt1"/>
                </a:solidFill>
                <a:uFill>
                  <a:noFill/>
                </a:uFill>
                <a:hlinkClick action="ppaction://hlinksldjump" r:id="rId11">
                  <a:extLst>
                    <a:ext uri="{A12FA001-AC4F-418D-AE19-62706E023703}">
                      <ahyp:hlinkClr val="tx"/>
                    </a:ext>
                  </a:extLst>
                </a:hlinkClick>
              </a:rPr>
              <a:t> infographic resources</a:t>
            </a:r>
            <a:r>
              <a:rPr lang="en">
                <a:solidFill>
                  <a:schemeClr val="lt1"/>
                </a:solidFill>
              </a:rPr>
              <a:t>, whose size and color can be edited. </a:t>
            </a:r>
            <a:endParaRPr>
              <a:solidFill>
                <a:schemeClr val="lt1"/>
              </a:solidFill>
            </a:endParaRPr>
          </a:p>
          <a:p>
            <a:pPr indent="-311150" lvl="0" marL="914400" rtl="0" algn="l">
              <a:spcBef>
                <a:spcPts val="0"/>
              </a:spcBef>
              <a:spcAft>
                <a:spcPts val="0"/>
              </a:spcAft>
              <a:buClr>
                <a:schemeClr val="lt1"/>
              </a:buClr>
              <a:buSzPts val="1300"/>
              <a:buChar char="●"/>
            </a:pPr>
            <a:r>
              <a:rPr b="1" lang="en">
                <a:solidFill>
                  <a:schemeClr val="lt1"/>
                </a:solidFill>
                <a:uFill>
                  <a:noFill/>
                </a:uFill>
                <a:hlinkClick action="ppaction://hlinksldjump" r:id="rId12">
                  <a:extLst>
                    <a:ext uri="{A12FA001-AC4F-418D-AE19-62706E023703}">
                      <ahyp:hlinkClr val="tx"/>
                    </a:ext>
                  </a:extLst>
                </a:hlinkClick>
              </a:rPr>
              <a:t>Sets of customizable icons </a:t>
            </a:r>
            <a:r>
              <a:rPr lang="en">
                <a:solidFill>
                  <a:schemeClr val="lt1"/>
                </a:solidFill>
              </a:rPr>
              <a:t>of the following themes: general, business, avatar, creative process, education, help &amp; support, medical, nature, performing arts, SEO &amp; marketing, and teamwork.</a:t>
            </a:r>
            <a:endParaRPr/>
          </a:p>
        </p:txBody>
      </p:sp>
      <p:sp>
        <p:nvSpPr>
          <p:cNvPr id="4308" name="Google Shape;4308;p307"/>
          <p:cNvSpPr txBox="1"/>
          <p:nvPr>
            <p:ph type="title"/>
          </p:nvPr>
        </p:nvSpPr>
        <p:spPr>
          <a:xfrm>
            <a:off x="639950" y="550275"/>
            <a:ext cx="7195500" cy="825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4309" name="Google Shape;4309;p307"/>
          <p:cNvSpPr txBox="1"/>
          <p:nvPr/>
        </p:nvSpPr>
        <p:spPr>
          <a:xfrm>
            <a:off x="639950" y="4345700"/>
            <a:ext cx="66822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200">
                <a:solidFill>
                  <a:schemeClr val="accent1"/>
                </a:solidFill>
                <a:latin typeface="Abel"/>
                <a:ea typeface="Abel"/>
                <a:cs typeface="Abel"/>
                <a:sym typeface="Abel"/>
              </a:rPr>
              <a:t>You can delete this slide when you’re done editing the presentation.</a:t>
            </a:r>
            <a:endParaRPr sz="1200">
              <a:solidFill>
                <a:schemeClr val="accent1"/>
              </a:solidFill>
              <a:latin typeface="Abel"/>
              <a:ea typeface="Abel"/>
              <a:cs typeface="Abel"/>
              <a:sym typeface="Abel"/>
            </a:endParaRPr>
          </a:p>
        </p:txBody>
      </p: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313" name="Shape 4313"/>
        <p:cNvGrpSpPr/>
        <p:nvPr/>
      </p:nvGrpSpPr>
      <p:grpSpPr>
        <a:xfrm>
          <a:off x="0" y="0"/>
          <a:ext cx="0" cy="0"/>
          <a:chOff x="0" y="0"/>
          <a:chExt cx="0" cy="0"/>
        </a:xfrm>
      </p:grpSpPr>
      <p:sp>
        <p:nvSpPr>
          <p:cNvPr id="4314" name="Google Shape;4314;p308"/>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ICONS</a:t>
            </a:r>
            <a:endParaRPr/>
          </a:p>
        </p:txBody>
      </p:sp>
      <p:sp>
        <p:nvSpPr>
          <p:cNvPr id="4315" name="Google Shape;4315;p308"/>
          <p:cNvSpPr/>
          <p:nvPr/>
        </p:nvSpPr>
        <p:spPr>
          <a:xfrm>
            <a:off x="8136881" y="2885107"/>
            <a:ext cx="404194" cy="400860"/>
          </a:xfrm>
          <a:custGeom>
            <a:rect b="b" l="l" r="r" t="t"/>
            <a:pathLst>
              <a:path extrusionOk="0" h="21884" w="22066">
                <a:moveTo>
                  <a:pt x="19551" y="3428"/>
                </a:moveTo>
                <a:lnTo>
                  <a:pt x="20154" y="4031"/>
                </a:lnTo>
                <a:cubicBezTo>
                  <a:pt x="20238" y="4116"/>
                  <a:pt x="20238" y="4254"/>
                  <a:pt x="20154" y="4339"/>
                </a:cubicBezTo>
                <a:lnTo>
                  <a:pt x="17644" y="6849"/>
                </a:lnTo>
                <a:cubicBezTo>
                  <a:pt x="17601" y="6892"/>
                  <a:pt x="17545" y="6913"/>
                  <a:pt x="17490" y="6913"/>
                </a:cubicBezTo>
                <a:cubicBezTo>
                  <a:pt x="17434" y="6913"/>
                  <a:pt x="17378" y="6892"/>
                  <a:pt x="17335" y="6849"/>
                </a:cubicBezTo>
                <a:lnTo>
                  <a:pt x="16733" y="6247"/>
                </a:lnTo>
                <a:lnTo>
                  <a:pt x="19551" y="3428"/>
                </a:lnTo>
                <a:close/>
                <a:moveTo>
                  <a:pt x="15362" y="1667"/>
                </a:moveTo>
                <a:cubicBezTo>
                  <a:pt x="16337" y="1667"/>
                  <a:pt x="17320" y="1909"/>
                  <a:pt x="18216" y="2407"/>
                </a:cubicBezTo>
                <a:lnTo>
                  <a:pt x="15556" y="5068"/>
                </a:lnTo>
                <a:lnTo>
                  <a:pt x="15016" y="4529"/>
                </a:lnTo>
                <a:cubicBezTo>
                  <a:pt x="14854" y="4366"/>
                  <a:pt x="14640" y="4285"/>
                  <a:pt x="14427" y="4285"/>
                </a:cubicBezTo>
                <a:cubicBezTo>
                  <a:pt x="14214" y="4285"/>
                  <a:pt x="14001" y="4366"/>
                  <a:pt x="13838" y="4529"/>
                </a:cubicBezTo>
                <a:lnTo>
                  <a:pt x="4529" y="13837"/>
                </a:lnTo>
                <a:cubicBezTo>
                  <a:pt x="4204" y="14163"/>
                  <a:pt x="4204" y="14690"/>
                  <a:pt x="4529" y="15016"/>
                </a:cubicBezTo>
                <a:lnTo>
                  <a:pt x="5069" y="15555"/>
                </a:lnTo>
                <a:lnTo>
                  <a:pt x="2406" y="18218"/>
                </a:lnTo>
                <a:cubicBezTo>
                  <a:pt x="1132" y="15924"/>
                  <a:pt x="1532" y="13066"/>
                  <a:pt x="3385" y="11210"/>
                </a:cubicBezTo>
                <a:lnTo>
                  <a:pt x="11209" y="3386"/>
                </a:lnTo>
                <a:cubicBezTo>
                  <a:pt x="12339" y="2256"/>
                  <a:pt x="13842" y="1667"/>
                  <a:pt x="15362" y="1667"/>
                </a:cubicBezTo>
                <a:close/>
                <a:moveTo>
                  <a:pt x="6246" y="16732"/>
                </a:moveTo>
                <a:lnTo>
                  <a:pt x="6850" y="17335"/>
                </a:lnTo>
                <a:cubicBezTo>
                  <a:pt x="6935" y="17420"/>
                  <a:pt x="6935" y="17559"/>
                  <a:pt x="6850" y="17643"/>
                </a:cubicBezTo>
                <a:lnTo>
                  <a:pt x="4340" y="20153"/>
                </a:lnTo>
                <a:cubicBezTo>
                  <a:pt x="4297" y="20196"/>
                  <a:pt x="4241" y="20217"/>
                  <a:pt x="4186" y="20217"/>
                </a:cubicBezTo>
                <a:cubicBezTo>
                  <a:pt x="4130" y="20217"/>
                  <a:pt x="4074" y="20196"/>
                  <a:pt x="4031" y="20153"/>
                </a:cubicBezTo>
                <a:lnTo>
                  <a:pt x="3427" y="19551"/>
                </a:lnTo>
                <a:lnTo>
                  <a:pt x="6246" y="16732"/>
                </a:lnTo>
                <a:close/>
                <a:moveTo>
                  <a:pt x="15359" y="0"/>
                </a:moveTo>
                <a:cubicBezTo>
                  <a:pt x="13360" y="0"/>
                  <a:pt x="11444" y="795"/>
                  <a:pt x="10030" y="2207"/>
                </a:cubicBezTo>
                <a:lnTo>
                  <a:pt x="2208" y="10031"/>
                </a:lnTo>
                <a:cubicBezTo>
                  <a:pt x="794" y="11444"/>
                  <a:pt x="1" y="13361"/>
                  <a:pt x="1" y="15358"/>
                </a:cubicBezTo>
                <a:cubicBezTo>
                  <a:pt x="1" y="17358"/>
                  <a:pt x="794" y="19274"/>
                  <a:pt x="2208" y="20687"/>
                </a:cubicBezTo>
                <a:lnTo>
                  <a:pt x="2853" y="21332"/>
                </a:lnTo>
                <a:cubicBezTo>
                  <a:pt x="3220" y="21699"/>
                  <a:pt x="3702" y="21883"/>
                  <a:pt x="4184" y="21883"/>
                </a:cubicBezTo>
                <a:cubicBezTo>
                  <a:pt x="4666" y="21883"/>
                  <a:pt x="5148" y="21699"/>
                  <a:pt x="5517" y="21332"/>
                </a:cubicBezTo>
                <a:lnTo>
                  <a:pt x="8025" y="18823"/>
                </a:lnTo>
                <a:cubicBezTo>
                  <a:pt x="8762" y="18087"/>
                  <a:pt x="8762" y="16894"/>
                  <a:pt x="8025" y="16158"/>
                </a:cubicBezTo>
                <a:lnTo>
                  <a:pt x="6295" y="14426"/>
                </a:lnTo>
                <a:lnTo>
                  <a:pt x="14426" y="6296"/>
                </a:lnTo>
                <a:lnTo>
                  <a:pt x="16158" y="8026"/>
                </a:lnTo>
                <a:cubicBezTo>
                  <a:pt x="16526" y="8394"/>
                  <a:pt x="17008" y="8579"/>
                  <a:pt x="17490" y="8579"/>
                </a:cubicBezTo>
                <a:cubicBezTo>
                  <a:pt x="17972" y="8579"/>
                  <a:pt x="18454" y="8394"/>
                  <a:pt x="18822" y="8026"/>
                </a:cubicBezTo>
                <a:lnTo>
                  <a:pt x="21332" y="5518"/>
                </a:lnTo>
                <a:cubicBezTo>
                  <a:pt x="22066" y="4781"/>
                  <a:pt x="22066" y="3589"/>
                  <a:pt x="21332" y="2852"/>
                </a:cubicBezTo>
                <a:lnTo>
                  <a:pt x="20687" y="2207"/>
                </a:lnTo>
                <a:cubicBezTo>
                  <a:pt x="19273" y="795"/>
                  <a:pt x="17357" y="0"/>
                  <a:pt x="153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6" name="Google Shape;4316;p308"/>
          <p:cNvGrpSpPr/>
          <p:nvPr/>
        </p:nvGrpSpPr>
        <p:grpSpPr>
          <a:xfrm>
            <a:off x="6980423" y="1822277"/>
            <a:ext cx="400849" cy="321642"/>
            <a:chOff x="6254270" y="1572609"/>
            <a:chExt cx="456808" cy="366544"/>
          </a:xfrm>
        </p:grpSpPr>
        <p:sp>
          <p:nvSpPr>
            <p:cNvPr id="4317" name="Google Shape;4317;p308"/>
            <p:cNvSpPr/>
            <p:nvPr/>
          </p:nvSpPr>
          <p:spPr>
            <a:xfrm>
              <a:off x="6274143" y="1572609"/>
              <a:ext cx="417082" cy="319450"/>
            </a:xfrm>
            <a:custGeom>
              <a:rect b="b" l="l" r="r" t="t"/>
              <a:pathLst>
                <a:path extrusionOk="0" h="15303" w="19980">
                  <a:moveTo>
                    <a:pt x="18519" y="1462"/>
                  </a:moveTo>
                  <a:lnTo>
                    <a:pt x="18519" y="13840"/>
                  </a:lnTo>
                  <a:lnTo>
                    <a:pt x="1462" y="13840"/>
                  </a:lnTo>
                  <a:lnTo>
                    <a:pt x="1462" y="1462"/>
                  </a:lnTo>
                  <a:close/>
                  <a:moveTo>
                    <a:pt x="732" y="1"/>
                  </a:moveTo>
                  <a:cubicBezTo>
                    <a:pt x="328" y="1"/>
                    <a:pt x="1" y="328"/>
                    <a:pt x="1" y="731"/>
                  </a:cubicBezTo>
                  <a:lnTo>
                    <a:pt x="1" y="14570"/>
                  </a:lnTo>
                  <a:cubicBezTo>
                    <a:pt x="1" y="14975"/>
                    <a:pt x="328" y="15303"/>
                    <a:pt x="732" y="15303"/>
                  </a:cubicBezTo>
                  <a:lnTo>
                    <a:pt x="19249" y="15303"/>
                  </a:lnTo>
                  <a:cubicBezTo>
                    <a:pt x="19653" y="15303"/>
                    <a:pt x="19980" y="14975"/>
                    <a:pt x="19980" y="14570"/>
                  </a:cubicBezTo>
                  <a:lnTo>
                    <a:pt x="19980" y="731"/>
                  </a:lnTo>
                  <a:cubicBezTo>
                    <a:pt x="19980" y="328"/>
                    <a:pt x="19653" y="1"/>
                    <a:pt x="192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08"/>
            <p:cNvSpPr/>
            <p:nvPr/>
          </p:nvSpPr>
          <p:spPr>
            <a:xfrm>
              <a:off x="6254270" y="1908634"/>
              <a:ext cx="456808" cy="30519"/>
            </a:xfrm>
            <a:custGeom>
              <a:rect b="b" l="l" r="r" t="t"/>
              <a:pathLst>
                <a:path extrusionOk="0" h="1462" w="21883">
                  <a:moveTo>
                    <a:pt x="733" y="0"/>
                  </a:moveTo>
                  <a:cubicBezTo>
                    <a:pt x="328" y="0"/>
                    <a:pt x="1" y="327"/>
                    <a:pt x="1" y="731"/>
                  </a:cubicBezTo>
                  <a:cubicBezTo>
                    <a:pt x="1" y="1134"/>
                    <a:pt x="328" y="1462"/>
                    <a:pt x="733" y="1462"/>
                  </a:cubicBezTo>
                  <a:lnTo>
                    <a:pt x="21152" y="1462"/>
                  </a:lnTo>
                  <a:cubicBezTo>
                    <a:pt x="21556" y="1462"/>
                    <a:pt x="21883" y="1134"/>
                    <a:pt x="21883" y="731"/>
                  </a:cubicBezTo>
                  <a:cubicBezTo>
                    <a:pt x="21883" y="327"/>
                    <a:pt x="21556" y="0"/>
                    <a:pt x="211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08"/>
            <p:cNvSpPr/>
            <p:nvPr/>
          </p:nvSpPr>
          <p:spPr>
            <a:xfrm>
              <a:off x="6424276" y="1673916"/>
              <a:ext cx="40247" cy="40268"/>
            </a:xfrm>
            <a:custGeom>
              <a:rect b="b" l="l" r="r" t="t"/>
              <a:pathLst>
                <a:path extrusionOk="0" h="1929" w="1928">
                  <a:moveTo>
                    <a:pt x="965" y="1"/>
                  </a:moveTo>
                  <a:cubicBezTo>
                    <a:pt x="432" y="1"/>
                    <a:pt x="1" y="432"/>
                    <a:pt x="1" y="965"/>
                  </a:cubicBezTo>
                  <a:cubicBezTo>
                    <a:pt x="1" y="1497"/>
                    <a:pt x="432" y="1928"/>
                    <a:pt x="965" y="1928"/>
                  </a:cubicBezTo>
                  <a:cubicBezTo>
                    <a:pt x="1497" y="1928"/>
                    <a:pt x="1928" y="1497"/>
                    <a:pt x="1928" y="965"/>
                  </a:cubicBezTo>
                  <a:cubicBezTo>
                    <a:pt x="1928" y="432"/>
                    <a:pt x="1497" y="1"/>
                    <a:pt x="9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08"/>
            <p:cNvSpPr/>
            <p:nvPr/>
          </p:nvSpPr>
          <p:spPr>
            <a:xfrm>
              <a:off x="6500845" y="1750464"/>
              <a:ext cx="40268" cy="40289"/>
            </a:xfrm>
            <a:custGeom>
              <a:rect b="b" l="l" r="r" t="t"/>
              <a:pathLst>
                <a:path extrusionOk="0" h="1930" w="1929">
                  <a:moveTo>
                    <a:pt x="964" y="1"/>
                  </a:moveTo>
                  <a:cubicBezTo>
                    <a:pt x="432" y="1"/>
                    <a:pt x="1" y="433"/>
                    <a:pt x="1" y="965"/>
                  </a:cubicBezTo>
                  <a:cubicBezTo>
                    <a:pt x="1" y="1497"/>
                    <a:pt x="432" y="1930"/>
                    <a:pt x="964" y="1930"/>
                  </a:cubicBezTo>
                  <a:cubicBezTo>
                    <a:pt x="1496" y="1930"/>
                    <a:pt x="1928" y="1497"/>
                    <a:pt x="1928" y="965"/>
                  </a:cubicBezTo>
                  <a:cubicBezTo>
                    <a:pt x="1928" y="433"/>
                    <a:pt x="1496" y="1"/>
                    <a:pt x="9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08"/>
            <p:cNvSpPr/>
            <p:nvPr/>
          </p:nvSpPr>
          <p:spPr>
            <a:xfrm>
              <a:off x="6427636" y="1678780"/>
              <a:ext cx="110095" cy="107110"/>
            </a:xfrm>
            <a:custGeom>
              <a:rect b="b" l="l" r="r" t="t"/>
              <a:pathLst>
                <a:path extrusionOk="0" h="5131" w="5274">
                  <a:moveTo>
                    <a:pt x="4471" y="1"/>
                  </a:moveTo>
                  <a:cubicBezTo>
                    <a:pt x="4284" y="1"/>
                    <a:pt x="4097" y="72"/>
                    <a:pt x="3954" y="214"/>
                  </a:cubicBezTo>
                  <a:lnTo>
                    <a:pt x="286" y="3882"/>
                  </a:lnTo>
                  <a:cubicBezTo>
                    <a:pt x="0" y="4168"/>
                    <a:pt x="0" y="4631"/>
                    <a:pt x="286" y="4917"/>
                  </a:cubicBezTo>
                  <a:cubicBezTo>
                    <a:pt x="429" y="5059"/>
                    <a:pt x="616" y="5130"/>
                    <a:pt x="802" y="5130"/>
                  </a:cubicBezTo>
                  <a:cubicBezTo>
                    <a:pt x="989" y="5130"/>
                    <a:pt x="1176" y="5059"/>
                    <a:pt x="1319" y="4917"/>
                  </a:cubicBezTo>
                  <a:lnTo>
                    <a:pt x="4987" y="1249"/>
                  </a:lnTo>
                  <a:cubicBezTo>
                    <a:pt x="5273" y="963"/>
                    <a:pt x="5273" y="500"/>
                    <a:pt x="4987" y="214"/>
                  </a:cubicBezTo>
                  <a:cubicBezTo>
                    <a:pt x="4845" y="72"/>
                    <a:pt x="4658" y="1"/>
                    <a:pt x="44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08"/>
            <p:cNvSpPr/>
            <p:nvPr/>
          </p:nvSpPr>
          <p:spPr>
            <a:xfrm>
              <a:off x="6366723" y="1616363"/>
              <a:ext cx="231942" cy="231942"/>
            </a:xfrm>
            <a:custGeom>
              <a:rect b="b" l="l" r="r" t="t"/>
              <a:pathLst>
                <a:path extrusionOk="0" h="11111" w="11111">
                  <a:moveTo>
                    <a:pt x="5555" y="1462"/>
                  </a:moveTo>
                  <a:cubicBezTo>
                    <a:pt x="7812" y="1462"/>
                    <a:pt x="9650" y="3299"/>
                    <a:pt x="9650" y="5555"/>
                  </a:cubicBezTo>
                  <a:cubicBezTo>
                    <a:pt x="9650" y="7812"/>
                    <a:pt x="7812" y="9648"/>
                    <a:pt x="5555" y="9648"/>
                  </a:cubicBezTo>
                  <a:cubicBezTo>
                    <a:pt x="3299" y="9648"/>
                    <a:pt x="1461" y="7812"/>
                    <a:pt x="1461" y="5555"/>
                  </a:cubicBezTo>
                  <a:cubicBezTo>
                    <a:pt x="1461" y="3299"/>
                    <a:pt x="3299" y="1462"/>
                    <a:pt x="5555" y="1462"/>
                  </a:cubicBezTo>
                  <a:close/>
                  <a:moveTo>
                    <a:pt x="5555" y="0"/>
                  </a:moveTo>
                  <a:cubicBezTo>
                    <a:pt x="2492" y="0"/>
                    <a:pt x="0" y="2492"/>
                    <a:pt x="0" y="5555"/>
                  </a:cubicBezTo>
                  <a:cubicBezTo>
                    <a:pt x="0" y="8618"/>
                    <a:pt x="2492" y="11111"/>
                    <a:pt x="5555" y="11111"/>
                  </a:cubicBezTo>
                  <a:cubicBezTo>
                    <a:pt x="8619" y="11111"/>
                    <a:pt x="11111" y="8618"/>
                    <a:pt x="11111" y="5555"/>
                  </a:cubicBezTo>
                  <a:cubicBezTo>
                    <a:pt x="11111" y="2492"/>
                    <a:pt x="8618" y="0"/>
                    <a:pt x="55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3" name="Google Shape;4323;p308"/>
          <p:cNvGrpSpPr/>
          <p:nvPr/>
        </p:nvGrpSpPr>
        <p:grpSpPr>
          <a:xfrm>
            <a:off x="6372225" y="1782674"/>
            <a:ext cx="397094" cy="400849"/>
            <a:chOff x="5576312" y="1511967"/>
            <a:chExt cx="452528" cy="456808"/>
          </a:xfrm>
        </p:grpSpPr>
        <p:sp>
          <p:nvSpPr>
            <p:cNvPr id="4324" name="Google Shape;4324;p308"/>
            <p:cNvSpPr/>
            <p:nvPr/>
          </p:nvSpPr>
          <p:spPr>
            <a:xfrm>
              <a:off x="5576312" y="1511967"/>
              <a:ext cx="452528" cy="456808"/>
            </a:xfrm>
            <a:custGeom>
              <a:rect b="b" l="l" r="r" t="t"/>
              <a:pathLst>
                <a:path extrusionOk="0" h="21883" w="21678">
                  <a:moveTo>
                    <a:pt x="16216" y="4168"/>
                  </a:moveTo>
                  <a:cubicBezTo>
                    <a:pt x="16375" y="4168"/>
                    <a:pt x="16535" y="4229"/>
                    <a:pt x="16656" y="4350"/>
                  </a:cubicBezTo>
                  <a:lnTo>
                    <a:pt x="17544" y="5238"/>
                  </a:lnTo>
                  <a:cubicBezTo>
                    <a:pt x="17787" y="5483"/>
                    <a:pt x="17787" y="5877"/>
                    <a:pt x="17544" y="6120"/>
                  </a:cubicBezTo>
                  <a:lnTo>
                    <a:pt x="17338" y="6327"/>
                  </a:lnTo>
                  <a:lnTo>
                    <a:pt x="15570" y="4557"/>
                  </a:lnTo>
                  <a:lnTo>
                    <a:pt x="15774" y="4350"/>
                  </a:lnTo>
                  <a:cubicBezTo>
                    <a:pt x="15897" y="4229"/>
                    <a:pt x="16056" y="4168"/>
                    <a:pt x="16216" y="4168"/>
                  </a:cubicBezTo>
                  <a:close/>
                  <a:moveTo>
                    <a:pt x="14452" y="5674"/>
                  </a:moveTo>
                  <a:lnTo>
                    <a:pt x="14779" y="5999"/>
                  </a:lnTo>
                  <a:lnTo>
                    <a:pt x="4208" y="16571"/>
                  </a:lnTo>
                  <a:lnTo>
                    <a:pt x="3883" y="16243"/>
                  </a:lnTo>
                  <a:lnTo>
                    <a:pt x="14452" y="5674"/>
                  </a:lnTo>
                  <a:close/>
                  <a:moveTo>
                    <a:pt x="18955" y="1579"/>
                  </a:moveTo>
                  <a:cubicBezTo>
                    <a:pt x="19586" y="1581"/>
                    <a:pt x="20098" y="2091"/>
                    <a:pt x="20098" y="2722"/>
                  </a:cubicBezTo>
                  <a:lnTo>
                    <a:pt x="20098" y="16094"/>
                  </a:lnTo>
                  <a:cubicBezTo>
                    <a:pt x="20097" y="16725"/>
                    <a:pt x="19586" y="17237"/>
                    <a:pt x="18955" y="17237"/>
                  </a:cubicBezTo>
                  <a:lnTo>
                    <a:pt x="8661" y="17237"/>
                  </a:lnTo>
                  <a:lnTo>
                    <a:pt x="17897" y="8002"/>
                  </a:lnTo>
                  <a:lnTo>
                    <a:pt x="18662" y="7238"/>
                  </a:lnTo>
                  <a:cubicBezTo>
                    <a:pt x="19521" y="6377"/>
                    <a:pt x="19521" y="4983"/>
                    <a:pt x="18662" y="4122"/>
                  </a:cubicBezTo>
                  <a:lnTo>
                    <a:pt x="17774" y="3234"/>
                  </a:lnTo>
                  <a:cubicBezTo>
                    <a:pt x="17343" y="2806"/>
                    <a:pt x="16779" y="2591"/>
                    <a:pt x="16216" y="2591"/>
                  </a:cubicBezTo>
                  <a:cubicBezTo>
                    <a:pt x="15652" y="2591"/>
                    <a:pt x="15089" y="2806"/>
                    <a:pt x="14659" y="3234"/>
                  </a:cubicBezTo>
                  <a:lnTo>
                    <a:pt x="6042" y="11852"/>
                  </a:lnTo>
                  <a:lnTo>
                    <a:pt x="6042" y="2722"/>
                  </a:lnTo>
                  <a:cubicBezTo>
                    <a:pt x="6042" y="2091"/>
                    <a:pt x="6555" y="1581"/>
                    <a:pt x="7186" y="1579"/>
                  </a:cubicBezTo>
                  <a:close/>
                  <a:moveTo>
                    <a:pt x="15897" y="7117"/>
                  </a:moveTo>
                  <a:lnTo>
                    <a:pt x="16224" y="7442"/>
                  </a:lnTo>
                  <a:lnTo>
                    <a:pt x="5653" y="18013"/>
                  </a:lnTo>
                  <a:lnTo>
                    <a:pt x="5327" y="17686"/>
                  </a:lnTo>
                  <a:lnTo>
                    <a:pt x="15897" y="7117"/>
                  </a:lnTo>
                  <a:close/>
                  <a:moveTo>
                    <a:pt x="2917" y="17511"/>
                  </a:moveTo>
                  <a:lnTo>
                    <a:pt x="4386" y="18979"/>
                  </a:lnTo>
                  <a:cubicBezTo>
                    <a:pt x="3785" y="19259"/>
                    <a:pt x="2909" y="19591"/>
                    <a:pt x="2000" y="19897"/>
                  </a:cubicBezTo>
                  <a:cubicBezTo>
                    <a:pt x="2305" y="18986"/>
                    <a:pt x="2637" y="18110"/>
                    <a:pt x="2917" y="17511"/>
                  </a:cubicBezTo>
                  <a:close/>
                  <a:moveTo>
                    <a:pt x="7186" y="0"/>
                  </a:moveTo>
                  <a:cubicBezTo>
                    <a:pt x="5683" y="0"/>
                    <a:pt x="4462" y="1221"/>
                    <a:pt x="4462" y="2722"/>
                  </a:cubicBezTo>
                  <a:lnTo>
                    <a:pt x="4462" y="13431"/>
                  </a:lnTo>
                  <a:lnTo>
                    <a:pt x="2223" y="15670"/>
                  </a:lnTo>
                  <a:cubicBezTo>
                    <a:pt x="1946" y="15945"/>
                    <a:pt x="1755" y="16311"/>
                    <a:pt x="1582" y="16656"/>
                  </a:cubicBezTo>
                  <a:cubicBezTo>
                    <a:pt x="1348" y="17122"/>
                    <a:pt x="1148" y="17607"/>
                    <a:pt x="962" y="18094"/>
                  </a:cubicBezTo>
                  <a:cubicBezTo>
                    <a:pt x="774" y="18587"/>
                    <a:pt x="601" y="19085"/>
                    <a:pt x="436" y="19585"/>
                  </a:cubicBezTo>
                  <a:cubicBezTo>
                    <a:pt x="312" y="19964"/>
                    <a:pt x="193" y="20344"/>
                    <a:pt x="80" y="20726"/>
                  </a:cubicBezTo>
                  <a:cubicBezTo>
                    <a:pt x="34" y="20879"/>
                    <a:pt x="0" y="21025"/>
                    <a:pt x="28" y="21185"/>
                  </a:cubicBezTo>
                  <a:cubicBezTo>
                    <a:pt x="91" y="21573"/>
                    <a:pt x="434" y="21882"/>
                    <a:pt x="832" y="21882"/>
                  </a:cubicBezTo>
                  <a:cubicBezTo>
                    <a:pt x="902" y="21882"/>
                    <a:pt x="974" y="21871"/>
                    <a:pt x="1041" y="21853"/>
                  </a:cubicBezTo>
                  <a:lnTo>
                    <a:pt x="9430" y="21853"/>
                  </a:lnTo>
                  <a:cubicBezTo>
                    <a:pt x="9861" y="21845"/>
                    <a:pt x="10208" y="21495"/>
                    <a:pt x="10208" y="21063"/>
                  </a:cubicBezTo>
                  <a:cubicBezTo>
                    <a:pt x="10208" y="20632"/>
                    <a:pt x="9861" y="20280"/>
                    <a:pt x="9430" y="20274"/>
                  </a:cubicBezTo>
                  <a:lnTo>
                    <a:pt x="5316" y="20274"/>
                  </a:lnTo>
                  <a:cubicBezTo>
                    <a:pt x="5708" y="20072"/>
                    <a:pt x="6029" y="19869"/>
                    <a:pt x="6226" y="19673"/>
                  </a:cubicBezTo>
                  <a:lnTo>
                    <a:pt x="7085" y="18813"/>
                  </a:lnTo>
                  <a:cubicBezTo>
                    <a:pt x="7119" y="18814"/>
                    <a:pt x="7152" y="18816"/>
                    <a:pt x="7186" y="18816"/>
                  </a:cubicBezTo>
                  <a:lnTo>
                    <a:pt x="18955" y="18816"/>
                  </a:lnTo>
                  <a:cubicBezTo>
                    <a:pt x="20456" y="18816"/>
                    <a:pt x="21677" y="17595"/>
                    <a:pt x="21677" y="16092"/>
                  </a:cubicBezTo>
                  <a:lnTo>
                    <a:pt x="21677" y="2722"/>
                  </a:lnTo>
                  <a:cubicBezTo>
                    <a:pt x="21677" y="1221"/>
                    <a:pt x="20456" y="0"/>
                    <a:pt x="189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08"/>
            <p:cNvSpPr/>
            <p:nvPr/>
          </p:nvSpPr>
          <p:spPr>
            <a:xfrm>
              <a:off x="5805436" y="1935772"/>
              <a:ext cx="60454" cy="33003"/>
            </a:xfrm>
            <a:custGeom>
              <a:rect b="b" l="l" r="r" t="t"/>
              <a:pathLst>
                <a:path extrusionOk="0" h="1581" w="2896">
                  <a:moveTo>
                    <a:pt x="789" y="1"/>
                  </a:moveTo>
                  <a:cubicBezTo>
                    <a:pt x="355" y="1"/>
                    <a:pt x="0" y="354"/>
                    <a:pt x="0" y="790"/>
                  </a:cubicBezTo>
                  <a:cubicBezTo>
                    <a:pt x="0" y="1228"/>
                    <a:pt x="357" y="1580"/>
                    <a:pt x="792" y="1580"/>
                  </a:cubicBezTo>
                  <a:cubicBezTo>
                    <a:pt x="795" y="1580"/>
                    <a:pt x="799" y="1580"/>
                    <a:pt x="803" y="1580"/>
                  </a:cubicBezTo>
                  <a:lnTo>
                    <a:pt x="2094" y="1580"/>
                  </a:lnTo>
                  <a:cubicBezTo>
                    <a:pt x="2098" y="1580"/>
                    <a:pt x="2102" y="1580"/>
                    <a:pt x="2106" y="1580"/>
                  </a:cubicBezTo>
                  <a:cubicBezTo>
                    <a:pt x="2541" y="1580"/>
                    <a:pt x="2895" y="1228"/>
                    <a:pt x="2895" y="790"/>
                  </a:cubicBezTo>
                  <a:cubicBezTo>
                    <a:pt x="2895" y="354"/>
                    <a:pt x="2542" y="1"/>
                    <a:pt x="2108" y="1"/>
                  </a:cubicBezTo>
                  <a:cubicBezTo>
                    <a:pt x="2104" y="1"/>
                    <a:pt x="2099" y="1"/>
                    <a:pt x="2094" y="1"/>
                  </a:cubicBezTo>
                  <a:lnTo>
                    <a:pt x="803" y="1"/>
                  </a:lnTo>
                  <a:cubicBezTo>
                    <a:pt x="798" y="1"/>
                    <a:pt x="794" y="1"/>
                    <a:pt x="7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6" name="Google Shape;4326;p308"/>
          <p:cNvGrpSpPr/>
          <p:nvPr/>
        </p:nvGrpSpPr>
        <p:grpSpPr>
          <a:xfrm>
            <a:off x="7579373" y="2925705"/>
            <a:ext cx="400427" cy="319481"/>
            <a:chOff x="7472994" y="2823064"/>
            <a:chExt cx="456327" cy="364081"/>
          </a:xfrm>
        </p:grpSpPr>
        <p:sp>
          <p:nvSpPr>
            <p:cNvPr id="4327" name="Google Shape;4327;p308"/>
            <p:cNvSpPr/>
            <p:nvPr/>
          </p:nvSpPr>
          <p:spPr>
            <a:xfrm>
              <a:off x="7492595" y="2823064"/>
              <a:ext cx="417103" cy="319450"/>
            </a:xfrm>
            <a:custGeom>
              <a:rect b="b" l="l" r="r" t="t"/>
              <a:pathLst>
                <a:path extrusionOk="0" h="15303" w="19981">
                  <a:moveTo>
                    <a:pt x="18520" y="1465"/>
                  </a:moveTo>
                  <a:lnTo>
                    <a:pt x="18520" y="13841"/>
                  </a:lnTo>
                  <a:lnTo>
                    <a:pt x="1463" y="13841"/>
                  </a:lnTo>
                  <a:lnTo>
                    <a:pt x="1463" y="1465"/>
                  </a:lnTo>
                  <a:close/>
                  <a:moveTo>
                    <a:pt x="733" y="0"/>
                  </a:moveTo>
                  <a:cubicBezTo>
                    <a:pt x="329" y="0"/>
                    <a:pt x="0" y="329"/>
                    <a:pt x="0" y="732"/>
                  </a:cubicBezTo>
                  <a:lnTo>
                    <a:pt x="0" y="14571"/>
                  </a:lnTo>
                  <a:cubicBezTo>
                    <a:pt x="0" y="14975"/>
                    <a:pt x="329" y="15302"/>
                    <a:pt x="733" y="15302"/>
                  </a:cubicBezTo>
                  <a:lnTo>
                    <a:pt x="19250" y="15302"/>
                  </a:lnTo>
                  <a:cubicBezTo>
                    <a:pt x="19654" y="15302"/>
                    <a:pt x="19981" y="14975"/>
                    <a:pt x="19981" y="14571"/>
                  </a:cubicBezTo>
                  <a:lnTo>
                    <a:pt x="19981" y="732"/>
                  </a:lnTo>
                  <a:cubicBezTo>
                    <a:pt x="19981" y="327"/>
                    <a:pt x="19654" y="0"/>
                    <a:pt x="19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08"/>
            <p:cNvSpPr/>
            <p:nvPr/>
          </p:nvSpPr>
          <p:spPr>
            <a:xfrm>
              <a:off x="7573987" y="2871890"/>
              <a:ext cx="254383" cy="211714"/>
            </a:xfrm>
            <a:custGeom>
              <a:rect b="b" l="l" r="r" t="t"/>
              <a:pathLst>
                <a:path extrusionOk="0" h="10142" w="12186">
                  <a:moveTo>
                    <a:pt x="7972" y="1462"/>
                  </a:moveTo>
                  <a:cubicBezTo>
                    <a:pt x="8134" y="1462"/>
                    <a:pt x="8296" y="1471"/>
                    <a:pt x="8458" y="1490"/>
                  </a:cubicBezTo>
                  <a:lnTo>
                    <a:pt x="10722" y="1753"/>
                  </a:lnTo>
                  <a:lnTo>
                    <a:pt x="10722" y="8264"/>
                  </a:lnTo>
                  <a:lnTo>
                    <a:pt x="7554" y="8596"/>
                  </a:lnTo>
                  <a:cubicBezTo>
                    <a:pt x="7502" y="8602"/>
                    <a:pt x="7449" y="8604"/>
                    <a:pt x="7396" y="8604"/>
                  </a:cubicBezTo>
                  <a:cubicBezTo>
                    <a:pt x="7081" y="8604"/>
                    <a:pt x="6771" y="8508"/>
                    <a:pt x="6512" y="8326"/>
                  </a:cubicBezTo>
                  <a:cubicBezTo>
                    <a:pt x="6386" y="8237"/>
                    <a:pt x="6239" y="8193"/>
                    <a:pt x="6092" y="8193"/>
                  </a:cubicBezTo>
                  <a:cubicBezTo>
                    <a:pt x="5945" y="8193"/>
                    <a:pt x="5797" y="8237"/>
                    <a:pt x="5671" y="8326"/>
                  </a:cubicBezTo>
                  <a:cubicBezTo>
                    <a:pt x="5411" y="8508"/>
                    <a:pt x="5102" y="8604"/>
                    <a:pt x="4787" y="8604"/>
                  </a:cubicBezTo>
                  <a:cubicBezTo>
                    <a:pt x="4735" y="8604"/>
                    <a:pt x="4682" y="8602"/>
                    <a:pt x="4629" y="8596"/>
                  </a:cubicBezTo>
                  <a:lnTo>
                    <a:pt x="1460" y="8264"/>
                  </a:lnTo>
                  <a:lnTo>
                    <a:pt x="1460" y="1753"/>
                  </a:lnTo>
                  <a:lnTo>
                    <a:pt x="3724" y="1490"/>
                  </a:lnTo>
                  <a:cubicBezTo>
                    <a:pt x="3886" y="1471"/>
                    <a:pt x="4048" y="1462"/>
                    <a:pt x="4210" y="1462"/>
                  </a:cubicBezTo>
                  <a:cubicBezTo>
                    <a:pt x="4758" y="1462"/>
                    <a:pt x="5302" y="1569"/>
                    <a:pt x="5812" y="1779"/>
                  </a:cubicBezTo>
                  <a:cubicBezTo>
                    <a:pt x="5901" y="1816"/>
                    <a:pt x="5996" y="1834"/>
                    <a:pt x="6091" y="1834"/>
                  </a:cubicBezTo>
                  <a:cubicBezTo>
                    <a:pt x="6186" y="1834"/>
                    <a:pt x="6280" y="1816"/>
                    <a:pt x="6370" y="1779"/>
                  </a:cubicBezTo>
                  <a:cubicBezTo>
                    <a:pt x="6880" y="1569"/>
                    <a:pt x="7424" y="1462"/>
                    <a:pt x="7972" y="1462"/>
                  </a:cubicBezTo>
                  <a:close/>
                  <a:moveTo>
                    <a:pt x="4212" y="0"/>
                  </a:moveTo>
                  <a:cubicBezTo>
                    <a:pt x="3993" y="0"/>
                    <a:pt x="3774" y="13"/>
                    <a:pt x="3556" y="38"/>
                  </a:cubicBezTo>
                  <a:lnTo>
                    <a:pt x="646" y="377"/>
                  </a:lnTo>
                  <a:cubicBezTo>
                    <a:pt x="277" y="420"/>
                    <a:pt x="1" y="732"/>
                    <a:pt x="1" y="1103"/>
                  </a:cubicBezTo>
                  <a:lnTo>
                    <a:pt x="1" y="8923"/>
                  </a:lnTo>
                  <a:cubicBezTo>
                    <a:pt x="1" y="9082"/>
                    <a:pt x="51" y="9235"/>
                    <a:pt x="146" y="9362"/>
                  </a:cubicBezTo>
                  <a:cubicBezTo>
                    <a:pt x="144" y="9379"/>
                    <a:pt x="143" y="9394"/>
                    <a:pt x="143" y="9411"/>
                  </a:cubicBezTo>
                  <a:cubicBezTo>
                    <a:pt x="143" y="9814"/>
                    <a:pt x="471" y="10141"/>
                    <a:pt x="875" y="10141"/>
                  </a:cubicBezTo>
                  <a:lnTo>
                    <a:pt x="5254" y="10141"/>
                  </a:lnTo>
                  <a:cubicBezTo>
                    <a:pt x="5468" y="10141"/>
                    <a:pt x="5670" y="10048"/>
                    <a:pt x="5809" y="9888"/>
                  </a:cubicBezTo>
                  <a:cubicBezTo>
                    <a:pt x="5905" y="9853"/>
                    <a:pt x="6000" y="9813"/>
                    <a:pt x="6092" y="9768"/>
                  </a:cubicBezTo>
                  <a:cubicBezTo>
                    <a:pt x="6185" y="9813"/>
                    <a:pt x="6280" y="9853"/>
                    <a:pt x="6376" y="9888"/>
                  </a:cubicBezTo>
                  <a:cubicBezTo>
                    <a:pt x="6514" y="10048"/>
                    <a:pt x="6715" y="10141"/>
                    <a:pt x="6926" y="10141"/>
                  </a:cubicBezTo>
                  <a:cubicBezTo>
                    <a:pt x="6927" y="10141"/>
                    <a:pt x="6929" y="10141"/>
                    <a:pt x="6931" y="10141"/>
                  </a:cubicBezTo>
                  <a:lnTo>
                    <a:pt x="11310" y="10141"/>
                  </a:lnTo>
                  <a:cubicBezTo>
                    <a:pt x="11715" y="10141"/>
                    <a:pt x="12042" y="9814"/>
                    <a:pt x="12042" y="9411"/>
                  </a:cubicBezTo>
                  <a:cubicBezTo>
                    <a:pt x="12042" y="9394"/>
                    <a:pt x="12041" y="9379"/>
                    <a:pt x="12039" y="9362"/>
                  </a:cubicBezTo>
                  <a:cubicBezTo>
                    <a:pt x="12134" y="9235"/>
                    <a:pt x="12186" y="9082"/>
                    <a:pt x="12184" y="8923"/>
                  </a:cubicBezTo>
                  <a:lnTo>
                    <a:pt x="12184" y="1103"/>
                  </a:lnTo>
                  <a:cubicBezTo>
                    <a:pt x="12184" y="732"/>
                    <a:pt x="11906" y="420"/>
                    <a:pt x="11538" y="377"/>
                  </a:cubicBezTo>
                  <a:lnTo>
                    <a:pt x="8627" y="38"/>
                  </a:lnTo>
                  <a:cubicBezTo>
                    <a:pt x="8410" y="13"/>
                    <a:pt x="8191" y="0"/>
                    <a:pt x="7973" y="0"/>
                  </a:cubicBezTo>
                  <a:cubicBezTo>
                    <a:pt x="7334" y="0"/>
                    <a:pt x="6698" y="108"/>
                    <a:pt x="6092" y="321"/>
                  </a:cubicBezTo>
                  <a:cubicBezTo>
                    <a:pt x="5486" y="108"/>
                    <a:pt x="4850" y="0"/>
                    <a:pt x="42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08"/>
            <p:cNvSpPr/>
            <p:nvPr/>
          </p:nvSpPr>
          <p:spPr>
            <a:xfrm>
              <a:off x="7659408" y="2923535"/>
              <a:ext cx="101766" cy="101974"/>
            </a:xfrm>
            <a:custGeom>
              <a:rect b="b" l="l" r="r" t="t"/>
              <a:pathLst>
                <a:path extrusionOk="0" h="4885" w="4875">
                  <a:moveTo>
                    <a:pt x="1465" y="1696"/>
                  </a:moveTo>
                  <a:lnTo>
                    <a:pt x="2952" y="2442"/>
                  </a:lnTo>
                  <a:lnTo>
                    <a:pt x="1465" y="3187"/>
                  </a:lnTo>
                  <a:lnTo>
                    <a:pt x="1465" y="1696"/>
                  </a:lnTo>
                  <a:close/>
                  <a:moveTo>
                    <a:pt x="1090" y="0"/>
                  </a:moveTo>
                  <a:cubicBezTo>
                    <a:pt x="519" y="0"/>
                    <a:pt x="2" y="459"/>
                    <a:pt x="2" y="1089"/>
                  </a:cubicBezTo>
                  <a:lnTo>
                    <a:pt x="2" y="3794"/>
                  </a:lnTo>
                  <a:cubicBezTo>
                    <a:pt x="1" y="4425"/>
                    <a:pt x="518" y="4884"/>
                    <a:pt x="1089" y="4884"/>
                  </a:cubicBezTo>
                  <a:cubicBezTo>
                    <a:pt x="1251" y="4884"/>
                    <a:pt x="1417" y="4847"/>
                    <a:pt x="1578" y="4766"/>
                  </a:cubicBezTo>
                  <a:lnTo>
                    <a:pt x="4276" y="3414"/>
                  </a:lnTo>
                  <a:cubicBezTo>
                    <a:pt x="4642" y="3230"/>
                    <a:pt x="4875" y="2853"/>
                    <a:pt x="4875" y="2442"/>
                  </a:cubicBezTo>
                  <a:cubicBezTo>
                    <a:pt x="4875" y="2030"/>
                    <a:pt x="4642" y="1654"/>
                    <a:pt x="4276" y="1469"/>
                  </a:cubicBezTo>
                  <a:lnTo>
                    <a:pt x="1578" y="117"/>
                  </a:lnTo>
                  <a:cubicBezTo>
                    <a:pt x="1418" y="37"/>
                    <a:pt x="1252" y="0"/>
                    <a:pt x="10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08"/>
            <p:cNvSpPr/>
            <p:nvPr/>
          </p:nvSpPr>
          <p:spPr>
            <a:xfrm>
              <a:off x="7472994" y="3156583"/>
              <a:ext cx="456327" cy="30561"/>
            </a:xfrm>
            <a:custGeom>
              <a:rect b="b" l="l" r="r" t="t"/>
              <a:pathLst>
                <a:path extrusionOk="0" h="1464" w="21860">
                  <a:moveTo>
                    <a:pt x="719" y="1"/>
                  </a:moveTo>
                  <a:cubicBezTo>
                    <a:pt x="320" y="7"/>
                    <a:pt x="1" y="332"/>
                    <a:pt x="1" y="731"/>
                  </a:cubicBezTo>
                  <a:cubicBezTo>
                    <a:pt x="1" y="1130"/>
                    <a:pt x="320" y="1456"/>
                    <a:pt x="719" y="1463"/>
                  </a:cubicBezTo>
                  <a:lnTo>
                    <a:pt x="21140" y="1463"/>
                  </a:lnTo>
                  <a:cubicBezTo>
                    <a:pt x="21539" y="1456"/>
                    <a:pt x="21860" y="1130"/>
                    <a:pt x="21860" y="731"/>
                  </a:cubicBezTo>
                  <a:cubicBezTo>
                    <a:pt x="21860" y="332"/>
                    <a:pt x="21539" y="7"/>
                    <a:pt x="21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308"/>
          <p:cNvGrpSpPr/>
          <p:nvPr/>
        </p:nvGrpSpPr>
        <p:grpSpPr>
          <a:xfrm>
            <a:off x="7018825" y="2885032"/>
            <a:ext cx="403761" cy="400830"/>
            <a:chOff x="6860667" y="2732466"/>
            <a:chExt cx="460127" cy="456787"/>
          </a:xfrm>
        </p:grpSpPr>
        <p:sp>
          <p:nvSpPr>
            <p:cNvPr id="4332" name="Google Shape;4332;p308"/>
            <p:cNvSpPr/>
            <p:nvPr/>
          </p:nvSpPr>
          <p:spPr>
            <a:xfrm>
              <a:off x="6860667" y="2732466"/>
              <a:ext cx="460127" cy="456787"/>
            </a:xfrm>
            <a:custGeom>
              <a:rect b="b" l="l" r="r" t="t"/>
              <a:pathLst>
                <a:path extrusionOk="0" h="21882" w="22042">
                  <a:moveTo>
                    <a:pt x="7328" y="5091"/>
                  </a:moveTo>
                  <a:cubicBezTo>
                    <a:pt x="6465" y="7584"/>
                    <a:pt x="6965" y="10347"/>
                    <a:pt x="8647" y="12380"/>
                  </a:cubicBezTo>
                  <a:lnTo>
                    <a:pt x="7949" y="13077"/>
                  </a:lnTo>
                  <a:lnTo>
                    <a:pt x="7243" y="12371"/>
                  </a:lnTo>
                  <a:cubicBezTo>
                    <a:pt x="7102" y="12230"/>
                    <a:pt x="6919" y="12161"/>
                    <a:pt x="6736" y="12161"/>
                  </a:cubicBezTo>
                  <a:cubicBezTo>
                    <a:pt x="6535" y="12161"/>
                    <a:pt x="6335" y="12244"/>
                    <a:pt x="6193" y="12409"/>
                  </a:cubicBezTo>
                  <a:lnTo>
                    <a:pt x="5803" y="12859"/>
                  </a:lnTo>
                  <a:lnTo>
                    <a:pt x="5803" y="5091"/>
                  </a:lnTo>
                  <a:close/>
                  <a:moveTo>
                    <a:pt x="14477" y="1435"/>
                  </a:moveTo>
                  <a:cubicBezTo>
                    <a:pt x="17858" y="1435"/>
                    <a:pt x="20608" y="4184"/>
                    <a:pt x="20608" y="7565"/>
                  </a:cubicBezTo>
                  <a:cubicBezTo>
                    <a:pt x="20608" y="10945"/>
                    <a:pt x="17858" y="13695"/>
                    <a:pt x="14477" y="13695"/>
                  </a:cubicBezTo>
                  <a:cubicBezTo>
                    <a:pt x="11098" y="13695"/>
                    <a:pt x="8348" y="10945"/>
                    <a:pt x="8348" y="7564"/>
                  </a:cubicBezTo>
                  <a:cubicBezTo>
                    <a:pt x="8348" y="4184"/>
                    <a:pt x="11098" y="1435"/>
                    <a:pt x="14477" y="1435"/>
                  </a:cubicBezTo>
                  <a:close/>
                  <a:moveTo>
                    <a:pt x="9662" y="13395"/>
                  </a:moveTo>
                  <a:cubicBezTo>
                    <a:pt x="11044" y="14538"/>
                    <a:pt x="12754" y="15130"/>
                    <a:pt x="14480" y="15130"/>
                  </a:cubicBezTo>
                  <a:cubicBezTo>
                    <a:pt x="15577" y="15130"/>
                    <a:pt x="16680" y="14891"/>
                    <a:pt x="17710" y="14404"/>
                  </a:cubicBezTo>
                  <a:lnTo>
                    <a:pt x="17710" y="20185"/>
                  </a:lnTo>
                  <a:lnTo>
                    <a:pt x="5804" y="20185"/>
                  </a:lnTo>
                  <a:lnTo>
                    <a:pt x="5804" y="19168"/>
                  </a:lnTo>
                  <a:lnTo>
                    <a:pt x="9635" y="15848"/>
                  </a:lnTo>
                  <a:cubicBezTo>
                    <a:pt x="9948" y="15576"/>
                    <a:pt x="9966" y="15093"/>
                    <a:pt x="9673" y="14800"/>
                  </a:cubicBezTo>
                  <a:lnTo>
                    <a:pt x="8965" y="14092"/>
                  </a:lnTo>
                  <a:lnTo>
                    <a:pt x="9662" y="13395"/>
                  </a:lnTo>
                  <a:close/>
                  <a:moveTo>
                    <a:pt x="6775" y="13930"/>
                  </a:moveTo>
                  <a:lnTo>
                    <a:pt x="7443" y="14598"/>
                  </a:lnTo>
                  <a:lnTo>
                    <a:pt x="8112" y="15267"/>
                  </a:lnTo>
                  <a:lnTo>
                    <a:pt x="2809" y="19867"/>
                  </a:lnTo>
                  <a:cubicBezTo>
                    <a:pt x="2738" y="19926"/>
                    <a:pt x="2680" y="20000"/>
                    <a:pt x="2639" y="20082"/>
                  </a:cubicBezTo>
                  <a:lnTo>
                    <a:pt x="2601" y="20157"/>
                  </a:lnTo>
                  <a:cubicBezTo>
                    <a:pt x="2504" y="20345"/>
                    <a:pt x="2316" y="20446"/>
                    <a:pt x="2126" y="20446"/>
                  </a:cubicBezTo>
                  <a:cubicBezTo>
                    <a:pt x="1992" y="20446"/>
                    <a:pt x="1857" y="20396"/>
                    <a:pt x="1751" y="20290"/>
                  </a:cubicBezTo>
                  <a:cubicBezTo>
                    <a:pt x="1496" y="20036"/>
                    <a:pt x="1564" y="19605"/>
                    <a:pt x="1885" y="19442"/>
                  </a:cubicBezTo>
                  <a:lnTo>
                    <a:pt x="1960" y="19404"/>
                  </a:lnTo>
                  <a:cubicBezTo>
                    <a:pt x="2043" y="19361"/>
                    <a:pt x="2116" y="19304"/>
                    <a:pt x="2176" y="19234"/>
                  </a:cubicBezTo>
                  <a:lnTo>
                    <a:pt x="6775" y="13930"/>
                  </a:lnTo>
                  <a:close/>
                  <a:moveTo>
                    <a:pt x="14477" y="1"/>
                  </a:moveTo>
                  <a:cubicBezTo>
                    <a:pt x="11735" y="1"/>
                    <a:pt x="9329" y="1467"/>
                    <a:pt x="8002" y="3657"/>
                  </a:cubicBezTo>
                  <a:lnTo>
                    <a:pt x="5088" y="3657"/>
                  </a:lnTo>
                  <a:cubicBezTo>
                    <a:pt x="4690" y="3657"/>
                    <a:pt x="4369" y="3978"/>
                    <a:pt x="4369" y="4374"/>
                  </a:cubicBezTo>
                  <a:lnTo>
                    <a:pt x="4369" y="14512"/>
                  </a:lnTo>
                  <a:lnTo>
                    <a:pt x="1182" y="18191"/>
                  </a:lnTo>
                  <a:cubicBezTo>
                    <a:pt x="395" y="18623"/>
                    <a:pt x="1" y="19530"/>
                    <a:pt x="221" y="20399"/>
                  </a:cubicBezTo>
                  <a:cubicBezTo>
                    <a:pt x="442" y="21268"/>
                    <a:pt x="1222" y="21878"/>
                    <a:pt x="2119" y="21881"/>
                  </a:cubicBezTo>
                  <a:cubicBezTo>
                    <a:pt x="2127" y="21881"/>
                    <a:pt x="2134" y="21881"/>
                    <a:pt x="2142" y="21881"/>
                  </a:cubicBezTo>
                  <a:cubicBezTo>
                    <a:pt x="2240" y="21881"/>
                    <a:pt x="2338" y="21872"/>
                    <a:pt x="2434" y="21857"/>
                  </a:cubicBezTo>
                  <a:cubicBezTo>
                    <a:pt x="3036" y="21765"/>
                    <a:pt x="3561" y="21395"/>
                    <a:pt x="3851" y="20860"/>
                  </a:cubicBezTo>
                  <a:lnTo>
                    <a:pt x="4369" y="20411"/>
                  </a:lnTo>
                  <a:lnTo>
                    <a:pt x="4369" y="20900"/>
                  </a:lnTo>
                  <a:cubicBezTo>
                    <a:pt x="4369" y="21297"/>
                    <a:pt x="4690" y="21618"/>
                    <a:pt x="5086" y="21618"/>
                  </a:cubicBezTo>
                  <a:lnTo>
                    <a:pt x="18425" y="21618"/>
                  </a:lnTo>
                  <a:cubicBezTo>
                    <a:pt x="18821" y="21618"/>
                    <a:pt x="19142" y="21297"/>
                    <a:pt x="19142" y="20900"/>
                  </a:cubicBezTo>
                  <a:lnTo>
                    <a:pt x="19142" y="13516"/>
                  </a:lnTo>
                  <a:cubicBezTo>
                    <a:pt x="20907" y="12130"/>
                    <a:pt x="22042" y="9977"/>
                    <a:pt x="22042" y="7565"/>
                  </a:cubicBezTo>
                  <a:cubicBezTo>
                    <a:pt x="22042" y="3394"/>
                    <a:pt x="18648" y="1"/>
                    <a:pt x="144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08"/>
            <p:cNvSpPr/>
            <p:nvPr/>
          </p:nvSpPr>
          <p:spPr>
            <a:xfrm>
              <a:off x="7052697" y="2780249"/>
              <a:ext cx="220357" cy="220336"/>
            </a:xfrm>
            <a:custGeom>
              <a:rect b="b" l="l" r="r" t="t"/>
              <a:pathLst>
                <a:path extrusionOk="0" h="10555" w="10556">
                  <a:moveTo>
                    <a:pt x="5278" y="1434"/>
                  </a:moveTo>
                  <a:cubicBezTo>
                    <a:pt x="7398" y="1434"/>
                    <a:pt x="9121" y="3158"/>
                    <a:pt x="9121" y="5276"/>
                  </a:cubicBezTo>
                  <a:cubicBezTo>
                    <a:pt x="9121" y="7396"/>
                    <a:pt x="7397" y="9119"/>
                    <a:pt x="5278" y="9119"/>
                  </a:cubicBezTo>
                  <a:lnTo>
                    <a:pt x="5278" y="9121"/>
                  </a:lnTo>
                  <a:cubicBezTo>
                    <a:pt x="3160" y="9121"/>
                    <a:pt x="1435" y="7396"/>
                    <a:pt x="1435" y="5276"/>
                  </a:cubicBezTo>
                  <a:cubicBezTo>
                    <a:pt x="1435" y="3158"/>
                    <a:pt x="3160" y="1434"/>
                    <a:pt x="5278" y="1434"/>
                  </a:cubicBezTo>
                  <a:close/>
                  <a:moveTo>
                    <a:pt x="5278" y="0"/>
                  </a:moveTo>
                  <a:cubicBezTo>
                    <a:pt x="2368" y="0"/>
                    <a:pt x="0" y="2366"/>
                    <a:pt x="0" y="5276"/>
                  </a:cubicBezTo>
                  <a:cubicBezTo>
                    <a:pt x="0" y="8187"/>
                    <a:pt x="2368" y="10554"/>
                    <a:pt x="5278" y="10554"/>
                  </a:cubicBezTo>
                  <a:cubicBezTo>
                    <a:pt x="8188" y="10554"/>
                    <a:pt x="10556" y="8187"/>
                    <a:pt x="10556" y="5276"/>
                  </a:cubicBezTo>
                  <a:cubicBezTo>
                    <a:pt x="10556" y="2366"/>
                    <a:pt x="8188" y="0"/>
                    <a:pt x="5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08"/>
            <p:cNvSpPr/>
            <p:nvPr/>
          </p:nvSpPr>
          <p:spPr>
            <a:xfrm>
              <a:off x="7111501" y="2832791"/>
              <a:ext cx="102747" cy="104124"/>
            </a:xfrm>
            <a:custGeom>
              <a:rect b="b" l="l" r="r" t="t"/>
              <a:pathLst>
                <a:path extrusionOk="0" h="4988" w="4922">
                  <a:moveTo>
                    <a:pt x="766" y="0"/>
                  </a:moveTo>
                  <a:cubicBezTo>
                    <a:pt x="735" y="0"/>
                    <a:pt x="703" y="2"/>
                    <a:pt x="671" y="7"/>
                  </a:cubicBezTo>
                  <a:cubicBezTo>
                    <a:pt x="277" y="60"/>
                    <a:pt x="0" y="424"/>
                    <a:pt x="55" y="817"/>
                  </a:cubicBezTo>
                  <a:lnTo>
                    <a:pt x="534" y="4366"/>
                  </a:lnTo>
                  <a:cubicBezTo>
                    <a:pt x="573" y="4659"/>
                    <a:pt x="789" y="4899"/>
                    <a:pt x="1078" y="4968"/>
                  </a:cubicBezTo>
                  <a:cubicBezTo>
                    <a:pt x="1133" y="4981"/>
                    <a:pt x="1189" y="4988"/>
                    <a:pt x="1244" y="4988"/>
                  </a:cubicBezTo>
                  <a:cubicBezTo>
                    <a:pt x="1477" y="4988"/>
                    <a:pt x="1700" y="4874"/>
                    <a:pt x="1836" y="4676"/>
                  </a:cubicBezTo>
                  <a:lnTo>
                    <a:pt x="2463" y="3764"/>
                  </a:lnTo>
                  <a:lnTo>
                    <a:pt x="3089" y="4676"/>
                  </a:lnTo>
                  <a:cubicBezTo>
                    <a:pt x="3225" y="4874"/>
                    <a:pt x="3447" y="4988"/>
                    <a:pt x="3680" y="4988"/>
                  </a:cubicBezTo>
                  <a:cubicBezTo>
                    <a:pt x="3735" y="4988"/>
                    <a:pt x="3791" y="4981"/>
                    <a:pt x="3846" y="4968"/>
                  </a:cubicBezTo>
                  <a:cubicBezTo>
                    <a:pt x="4135" y="4899"/>
                    <a:pt x="4352" y="4659"/>
                    <a:pt x="4392" y="4366"/>
                  </a:cubicBezTo>
                  <a:lnTo>
                    <a:pt x="4868" y="817"/>
                  </a:lnTo>
                  <a:cubicBezTo>
                    <a:pt x="4922" y="425"/>
                    <a:pt x="4647" y="65"/>
                    <a:pt x="4254" y="11"/>
                  </a:cubicBezTo>
                  <a:cubicBezTo>
                    <a:pt x="4221" y="7"/>
                    <a:pt x="4189" y="5"/>
                    <a:pt x="4157" y="5"/>
                  </a:cubicBezTo>
                  <a:cubicBezTo>
                    <a:pt x="3803" y="5"/>
                    <a:pt x="3496" y="267"/>
                    <a:pt x="3447" y="626"/>
                  </a:cubicBezTo>
                  <a:lnTo>
                    <a:pt x="3218" y="2330"/>
                  </a:lnTo>
                  <a:lnTo>
                    <a:pt x="3054" y="2090"/>
                  </a:lnTo>
                  <a:cubicBezTo>
                    <a:pt x="2911" y="1883"/>
                    <a:pt x="2687" y="1779"/>
                    <a:pt x="2462" y="1779"/>
                  </a:cubicBezTo>
                  <a:cubicBezTo>
                    <a:pt x="2238" y="1779"/>
                    <a:pt x="2013" y="1883"/>
                    <a:pt x="1871" y="2090"/>
                  </a:cubicBezTo>
                  <a:lnTo>
                    <a:pt x="1708" y="2330"/>
                  </a:lnTo>
                  <a:lnTo>
                    <a:pt x="1478" y="626"/>
                  </a:lnTo>
                  <a:cubicBezTo>
                    <a:pt x="1430" y="263"/>
                    <a:pt x="1121" y="0"/>
                    <a:pt x="7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5" name="Google Shape;4335;p308"/>
          <p:cNvSpPr/>
          <p:nvPr/>
        </p:nvSpPr>
        <p:spPr>
          <a:xfrm>
            <a:off x="6461416" y="2885107"/>
            <a:ext cx="400842" cy="400860"/>
          </a:xfrm>
          <a:custGeom>
            <a:rect b="b" l="l" r="r" t="t"/>
            <a:pathLst>
              <a:path extrusionOk="0" h="21884" w="21883">
                <a:moveTo>
                  <a:pt x="8418" y="1937"/>
                </a:moveTo>
                <a:cubicBezTo>
                  <a:pt x="7601" y="2780"/>
                  <a:pt x="6898" y="3727"/>
                  <a:pt x="6330" y="4754"/>
                </a:cubicBezTo>
                <a:cubicBezTo>
                  <a:pt x="6242" y="4913"/>
                  <a:pt x="6158" y="5075"/>
                  <a:pt x="6077" y="5237"/>
                </a:cubicBezTo>
                <a:lnTo>
                  <a:pt x="3536" y="5237"/>
                </a:lnTo>
                <a:cubicBezTo>
                  <a:pt x="4766" y="3641"/>
                  <a:pt x="6477" y="2483"/>
                  <a:pt x="8418" y="1937"/>
                </a:cubicBezTo>
                <a:close/>
                <a:moveTo>
                  <a:pt x="10190" y="2438"/>
                </a:moveTo>
                <a:lnTo>
                  <a:pt x="10190" y="5237"/>
                </a:lnTo>
                <a:lnTo>
                  <a:pt x="7892" y="5237"/>
                </a:lnTo>
                <a:cubicBezTo>
                  <a:pt x="8508" y="4190"/>
                  <a:pt x="9283" y="3245"/>
                  <a:pt x="10190" y="2438"/>
                </a:cubicBezTo>
                <a:close/>
                <a:moveTo>
                  <a:pt x="11779" y="2490"/>
                </a:moveTo>
                <a:cubicBezTo>
                  <a:pt x="12673" y="3280"/>
                  <a:pt x="13436" y="4208"/>
                  <a:pt x="14038" y="5237"/>
                </a:cubicBezTo>
                <a:lnTo>
                  <a:pt x="11779" y="5237"/>
                </a:lnTo>
                <a:lnTo>
                  <a:pt x="11779" y="2490"/>
                </a:lnTo>
                <a:close/>
                <a:moveTo>
                  <a:pt x="13517" y="1949"/>
                </a:moveTo>
                <a:cubicBezTo>
                  <a:pt x="15435" y="2502"/>
                  <a:pt x="17127" y="3655"/>
                  <a:pt x="18347" y="5237"/>
                </a:cubicBezTo>
                <a:lnTo>
                  <a:pt x="15842" y="5237"/>
                </a:lnTo>
                <a:cubicBezTo>
                  <a:pt x="15244" y="4025"/>
                  <a:pt x="14460" y="2915"/>
                  <a:pt x="13517" y="1949"/>
                </a:cubicBezTo>
                <a:close/>
                <a:moveTo>
                  <a:pt x="5410" y="6826"/>
                </a:moveTo>
                <a:cubicBezTo>
                  <a:pt x="5040" y="7898"/>
                  <a:pt x="4817" y="9015"/>
                  <a:pt x="4744" y="10146"/>
                </a:cubicBezTo>
                <a:lnTo>
                  <a:pt x="1624" y="10146"/>
                </a:lnTo>
                <a:cubicBezTo>
                  <a:pt x="1720" y="8992"/>
                  <a:pt x="2034" y="7866"/>
                  <a:pt x="2546" y="6826"/>
                </a:cubicBezTo>
                <a:close/>
                <a:moveTo>
                  <a:pt x="10190" y="6826"/>
                </a:moveTo>
                <a:lnTo>
                  <a:pt x="10191" y="10146"/>
                </a:lnTo>
                <a:lnTo>
                  <a:pt x="6338" y="10146"/>
                </a:lnTo>
                <a:cubicBezTo>
                  <a:pt x="6423" y="9006"/>
                  <a:pt x="6685" y="7886"/>
                  <a:pt x="7111" y="6826"/>
                </a:cubicBezTo>
                <a:close/>
                <a:moveTo>
                  <a:pt x="14806" y="6826"/>
                </a:moveTo>
                <a:cubicBezTo>
                  <a:pt x="15220" y="7889"/>
                  <a:pt x="15471" y="9007"/>
                  <a:pt x="15549" y="10146"/>
                </a:cubicBezTo>
                <a:lnTo>
                  <a:pt x="11779" y="10146"/>
                </a:lnTo>
                <a:lnTo>
                  <a:pt x="11779" y="6826"/>
                </a:lnTo>
                <a:close/>
                <a:moveTo>
                  <a:pt x="19339" y="6825"/>
                </a:moveTo>
                <a:cubicBezTo>
                  <a:pt x="19850" y="7864"/>
                  <a:pt x="20163" y="8991"/>
                  <a:pt x="20261" y="10146"/>
                </a:cubicBezTo>
                <a:lnTo>
                  <a:pt x="17143" y="10146"/>
                </a:lnTo>
                <a:cubicBezTo>
                  <a:pt x="17074" y="9015"/>
                  <a:pt x="16857" y="7899"/>
                  <a:pt x="16498" y="6825"/>
                </a:cubicBezTo>
                <a:close/>
                <a:moveTo>
                  <a:pt x="4744" y="11736"/>
                </a:moveTo>
                <a:cubicBezTo>
                  <a:pt x="4814" y="12867"/>
                  <a:pt x="5033" y="13983"/>
                  <a:pt x="5396" y="15057"/>
                </a:cubicBezTo>
                <a:lnTo>
                  <a:pt x="2546" y="15057"/>
                </a:lnTo>
                <a:cubicBezTo>
                  <a:pt x="2034" y="14016"/>
                  <a:pt x="1722" y="12890"/>
                  <a:pt x="1624" y="11736"/>
                </a:cubicBezTo>
                <a:close/>
                <a:moveTo>
                  <a:pt x="10190" y="11736"/>
                </a:moveTo>
                <a:lnTo>
                  <a:pt x="10190" y="15057"/>
                </a:lnTo>
                <a:lnTo>
                  <a:pt x="7088" y="15057"/>
                </a:lnTo>
                <a:cubicBezTo>
                  <a:pt x="6671" y="13993"/>
                  <a:pt x="6417" y="12875"/>
                  <a:pt x="6338" y="11736"/>
                </a:cubicBezTo>
                <a:close/>
                <a:moveTo>
                  <a:pt x="15546" y="11736"/>
                </a:moveTo>
                <a:cubicBezTo>
                  <a:pt x="15458" y="12875"/>
                  <a:pt x="15200" y="13995"/>
                  <a:pt x="14780" y="15057"/>
                </a:cubicBezTo>
                <a:lnTo>
                  <a:pt x="11779" y="15057"/>
                </a:lnTo>
                <a:lnTo>
                  <a:pt x="11779" y="11736"/>
                </a:lnTo>
                <a:close/>
                <a:moveTo>
                  <a:pt x="20261" y="11736"/>
                </a:moveTo>
                <a:cubicBezTo>
                  <a:pt x="20163" y="12890"/>
                  <a:pt x="19850" y="14016"/>
                  <a:pt x="19338" y="15056"/>
                </a:cubicBezTo>
                <a:lnTo>
                  <a:pt x="19339" y="15057"/>
                </a:lnTo>
                <a:lnTo>
                  <a:pt x="16479" y="15057"/>
                </a:lnTo>
                <a:cubicBezTo>
                  <a:pt x="16845" y="13984"/>
                  <a:pt x="17066" y="12867"/>
                  <a:pt x="17140" y="11736"/>
                </a:cubicBezTo>
                <a:close/>
                <a:moveTo>
                  <a:pt x="14009" y="16645"/>
                </a:moveTo>
                <a:cubicBezTo>
                  <a:pt x="13412" y="17672"/>
                  <a:pt x="12660" y="18602"/>
                  <a:pt x="11779" y="19401"/>
                </a:cubicBezTo>
                <a:lnTo>
                  <a:pt x="11779" y="16645"/>
                </a:lnTo>
                <a:close/>
                <a:moveTo>
                  <a:pt x="10191" y="16645"/>
                </a:moveTo>
                <a:lnTo>
                  <a:pt x="10191" y="19441"/>
                </a:lnTo>
                <a:cubicBezTo>
                  <a:pt x="9268" y="18641"/>
                  <a:pt x="8481" y="17697"/>
                  <a:pt x="7862" y="16645"/>
                </a:cubicBezTo>
                <a:close/>
                <a:moveTo>
                  <a:pt x="18347" y="16645"/>
                </a:moveTo>
                <a:cubicBezTo>
                  <a:pt x="17127" y="18229"/>
                  <a:pt x="15432" y="19381"/>
                  <a:pt x="13511" y="19935"/>
                </a:cubicBezTo>
                <a:cubicBezTo>
                  <a:pt x="14323" y="19088"/>
                  <a:pt x="15018" y="18139"/>
                  <a:pt x="15579" y="17110"/>
                </a:cubicBezTo>
                <a:cubicBezTo>
                  <a:pt x="15662" y="16957"/>
                  <a:pt x="15743" y="16801"/>
                  <a:pt x="15819" y="16645"/>
                </a:cubicBezTo>
                <a:close/>
                <a:moveTo>
                  <a:pt x="6055" y="16645"/>
                </a:moveTo>
                <a:cubicBezTo>
                  <a:pt x="6659" y="17862"/>
                  <a:pt x="7452" y="18976"/>
                  <a:pt x="8404" y="19944"/>
                </a:cubicBezTo>
                <a:cubicBezTo>
                  <a:pt x="6471" y="19395"/>
                  <a:pt x="4764" y="18238"/>
                  <a:pt x="3536" y="16645"/>
                </a:cubicBezTo>
                <a:close/>
                <a:moveTo>
                  <a:pt x="10942" y="0"/>
                </a:moveTo>
                <a:cubicBezTo>
                  <a:pt x="4909" y="0"/>
                  <a:pt x="1" y="4908"/>
                  <a:pt x="1" y="10941"/>
                </a:cubicBezTo>
                <a:cubicBezTo>
                  <a:pt x="1" y="16974"/>
                  <a:pt x="4909" y="21883"/>
                  <a:pt x="10942" y="21883"/>
                </a:cubicBezTo>
                <a:cubicBezTo>
                  <a:pt x="16975" y="21883"/>
                  <a:pt x="21883" y="16974"/>
                  <a:pt x="21883" y="10942"/>
                </a:cubicBezTo>
                <a:cubicBezTo>
                  <a:pt x="21883" y="4910"/>
                  <a:pt x="16975" y="0"/>
                  <a:pt x="10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6" name="Google Shape;4336;p308"/>
          <p:cNvGrpSpPr/>
          <p:nvPr/>
        </p:nvGrpSpPr>
        <p:grpSpPr>
          <a:xfrm>
            <a:off x="5902106" y="2891297"/>
            <a:ext cx="402296" cy="388301"/>
            <a:chOff x="5648644" y="2742236"/>
            <a:chExt cx="458457" cy="442508"/>
          </a:xfrm>
        </p:grpSpPr>
        <p:sp>
          <p:nvSpPr>
            <p:cNvPr id="4337" name="Google Shape;4337;p308"/>
            <p:cNvSpPr/>
            <p:nvPr/>
          </p:nvSpPr>
          <p:spPr>
            <a:xfrm>
              <a:off x="5648644" y="2742236"/>
              <a:ext cx="458457" cy="442508"/>
            </a:xfrm>
            <a:custGeom>
              <a:rect b="b" l="l" r="r" t="t"/>
              <a:pathLst>
                <a:path extrusionOk="0" h="21198" w="21962">
                  <a:moveTo>
                    <a:pt x="8036" y="3985"/>
                  </a:moveTo>
                  <a:cubicBezTo>
                    <a:pt x="7892" y="4264"/>
                    <a:pt x="7767" y="4551"/>
                    <a:pt x="7660" y="4846"/>
                  </a:cubicBezTo>
                  <a:cubicBezTo>
                    <a:pt x="7593" y="4826"/>
                    <a:pt x="7526" y="4817"/>
                    <a:pt x="7460" y="4817"/>
                  </a:cubicBezTo>
                  <a:cubicBezTo>
                    <a:pt x="7086" y="4817"/>
                    <a:pt x="6759" y="5121"/>
                    <a:pt x="6759" y="5520"/>
                  </a:cubicBezTo>
                  <a:cubicBezTo>
                    <a:pt x="6759" y="5544"/>
                    <a:pt x="6761" y="5569"/>
                    <a:pt x="6764" y="5592"/>
                  </a:cubicBezTo>
                  <a:lnTo>
                    <a:pt x="5984" y="5592"/>
                  </a:lnTo>
                  <a:cubicBezTo>
                    <a:pt x="5988" y="5569"/>
                    <a:pt x="5989" y="5544"/>
                    <a:pt x="5989" y="5520"/>
                  </a:cubicBezTo>
                  <a:cubicBezTo>
                    <a:pt x="5995" y="5127"/>
                    <a:pt x="5679" y="4806"/>
                    <a:pt x="5286" y="4806"/>
                  </a:cubicBezTo>
                  <a:cubicBezTo>
                    <a:pt x="4893" y="4806"/>
                    <a:pt x="4577" y="5127"/>
                    <a:pt x="4583" y="5520"/>
                  </a:cubicBezTo>
                  <a:cubicBezTo>
                    <a:pt x="4583" y="5544"/>
                    <a:pt x="4584" y="5567"/>
                    <a:pt x="4586" y="5592"/>
                  </a:cubicBezTo>
                  <a:lnTo>
                    <a:pt x="3808" y="5592"/>
                  </a:lnTo>
                  <a:cubicBezTo>
                    <a:pt x="3811" y="5569"/>
                    <a:pt x="3811" y="5544"/>
                    <a:pt x="3811" y="5520"/>
                  </a:cubicBezTo>
                  <a:cubicBezTo>
                    <a:pt x="3819" y="5127"/>
                    <a:pt x="3501" y="4806"/>
                    <a:pt x="3108" y="4806"/>
                  </a:cubicBezTo>
                  <a:cubicBezTo>
                    <a:pt x="2715" y="4806"/>
                    <a:pt x="2399" y="5127"/>
                    <a:pt x="2406" y="5520"/>
                  </a:cubicBezTo>
                  <a:cubicBezTo>
                    <a:pt x="2405" y="5544"/>
                    <a:pt x="2406" y="5567"/>
                    <a:pt x="2409" y="5592"/>
                  </a:cubicBezTo>
                  <a:lnTo>
                    <a:pt x="1388" y="5592"/>
                  </a:lnTo>
                  <a:lnTo>
                    <a:pt x="1390" y="3985"/>
                  </a:lnTo>
                  <a:close/>
                  <a:moveTo>
                    <a:pt x="14555" y="1392"/>
                  </a:moveTo>
                  <a:cubicBezTo>
                    <a:pt x="17829" y="1392"/>
                    <a:pt x="20491" y="4054"/>
                    <a:pt x="20491" y="7328"/>
                  </a:cubicBezTo>
                  <a:cubicBezTo>
                    <a:pt x="20491" y="10604"/>
                    <a:pt x="17829" y="13266"/>
                    <a:pt x="14555" y="13266"/>
                  </a:cubicBezTo>
                  <a:cubicBezTo>
                    <a:pt x="11279" y="13266"/>
                    <a:pt x="8617" y="10602"/>
                    <a:pt x="8617" y="7328"/>
                  </a:cubicBezTo>
                  <a:cubicBezTo>
                    <a:pt x="8617" y="4054"/>
                    <a:pt x="11279" y="1392"/>
                    <a:pt x="14555" y="1392"/>
                  </a:cubicBezTo>
                  <a:close/>
                  <a:moveTo>
                    <a:pt x="7235" y="6983"/>
                  </a:moveTo>
                  <a:cubicBezTo>
                    <a:pt x="7230" y="7097"/>
                    <a:pt x="7227" y="7214"/>
                    <a:pt x="7227" y="7330"/>
                  </a:cubicBezTo>
                  <a:cubicBezTo>
                    <a:pt x="7226" y="9034"/>
                    <a:pt x="7820" y="10683"/>
                    <a:pt x="8908" y="11995"/>
                  </a:cubicBezTo>
                  <a:lnTo>
                    <a:pt x="8231" y="12669"/>
                  </a:lnTo>
                  <a:lnTo>
                    <a:pt x="7547" y="11986"/>
                  </a:lnTo>
                  <a:cubicBezTo>
                    <a:pt x="7410" y="11849"/>
                    <a:pt x="7232" y="11781"/>
                    <a:pt x="7055" y="11781"/>
                  </a:cubicBezTo>
                  <a:cubicBezTo>
                    <a:pt x="6861" y="11781"/>
                    <a:pt x="6668" y="11862"/>
                    <a:pt x="6530" y="12021"/>
                  </a:cubicBezTo>
                  <a:lnTo>
                    <a:pt x="3279" y="15772"/>
                  </a:lnTo>
                  <a:lnTo>
                    <a:pt x="1390" y="15772"/>
                  </a:lnTo>
                  <a:lnTo>
                    <a:pt x="1390" y="6983"/>
                  </a:lnTo>
                  <a:close/>
                  <a:moveTo>
                    <a:pt x="20253" y="11931"/>
                  </a:moveTo>
                  <a:lnTo>
                    <a:pt x="20253" y="15772"/>
                  </a:lnTo>
                  <a:lnTo>
                    <a:pt x="9381" y="15772"/>
                  </a:lnTo>
                  <a:lnTo>
                    <a:pt x="9864" y="15353"/>
                  </a:lnTo>
                  <a:cubicBezTo>
                    <a:pt x="10168" y="15088"/>
                    <a:pt x="10185" y="14622"/>
                    <a:pt x="9899" y="14336"/>
                  </a:cubicBezTo>
                  <a:lnTo>
                    <a:pt x="9214" y="13652"/>
                  </a:lnTo>
                  <a:lnTo>
                    <a:pt x="9890" y="12976"/>
                  </a:lnTo>
                  <a:cubicBezTo>
                    <a:pt x="11200" y="14063"/>
                    <a:pt x="12848" y="14657"/>
                    <a:pt x="14548" y="14657"/>
                  </a:cubicBezTo>
                  <a:cubicBezTo>
                    <a:pt x="14550" y="14657"/>
                    <a:pt x="14553" y="14657"/>
                    <a:pt x="14555" y="14657"/>
                  </a:cubicBezTo>
                  <a:cubicBezTo>
                    <a:pt x="16854" y="14657"/>
                    <a:pt x="18908" y="13594"/>
                    <a:pt x="20253" y="11931"/>
                  </a:cubicBezTo>
                  <a:close/>
                  <a:moveTo>
                    <a:pt x="7091" y="13494"/>
                  </a:moveTo>
                  <a:lnTo>
                    <a:pt x="8389" y="14792"/>
                  </a:lnTo>
                  <a:lnTo>
                    <a:pt x="3250" y="19244"/>
                  </a:lnTo>
                  <a:cubicBezTo>
                    <a:pt x="3183" y="19302"/>
                    <a:pt x="3126" y="19374"/>
                    <a:pt x="3086" y="19454"/>
                  </a:cubicBezTo>
                  <a:lnTo>
                    <a:pt x="3050" y="19526"/>
                  </a:lnTo>
                  <a:cubicBezTo>
                    <a:pt x="2957" y="19708"/>
                    <a:pt x="2774" y="19807"/>
                    <a:pt x="2590" y="19807"/>
                  </a:cubicBezTo>
                  <a:cubicBezTo>
                    <a:pt x="2460" y="19807"/>
                    <a:pt x="2328" y="19758"/>
                    <a:pt x="2226" y="19656"/>
                  </a:cubicBezTo>
                  <a:cubicBezTo>
                    <a:pt x="1980" y="19408"/>
                    <a:pt x="2046" y="18992"/>
                    <a:pt x="2356" y="18833"/>
                  </a:cubicBezTo>
                  <a:lnTo>
                    <a:pt x="2429" y="18796"/>
                  </a:lnTo>
                  <a:cubicBezTo>
                    <a:pt x="2509" y="18755"/>
                    <a:pt x="2579" y="18700"/>
                    <a:pt x="2639" y="18633"/>
                  </a:cubicBezTo>
                  <a:lnTo>
                    <a:pt x="7091" y="13494"/>
                  </a:lnTo>
                  <a:close/>
                  <a:moveTo>
                    <a:pt x="14555" y="1"/>
                  </a:moveTo>
                  <a:cubicBezTo>
                    <a:pt x="12317" y="1"/>
                    <a:pt x="10310" y="1009"/>
                    <a:pt x="8965" y="2595"/>
                  </a:cubicBezTo>
                  <a:lnTo>
                    <a:pt x="694" y="2595"/>
                  </a:lnTo>
                  <a:cubicBezTo>
                    <a:pt x="311" y="2595"/>
                    <a:pt x="0" y="2906"/>
                    <a:pt x="0" y="3290"/>
                  </a:cubicBezTo>
                  <a:lnTo>
                    <a:pt x="0" y="16466"/>
                  </a:lnTo>
                  <a:cubicBezTo>
                    <a:pt x="0" y="16849"/>
                    <a:pt x="311" y="17161"/>
                    <a:pt x="694" y="17161"/>
                  </a:cubicBezTo>
                  <a:lnTo>
                    <a:pt x="2075" y="17161"/>
                  </a:lnTo>
                  <a:lnTo>
                    <a:pt x="1676" y="17621"/>
                  </a:lnTo>
                  <a:cubicBezTo>
                    <a:pt x="914" y="18040"/>
                    <a:pt x="531" y="18919"/>
                    <a:pt x="745" y="19761"/>
                  </a:cubicBezTo>
                  <a:cubicBezTo>
                    <a:pt x="959" y="20603"/>
                    <a:pt x="1715" y="21193"/>
                    <a:pt x="2584" y="21198"/>
                  </a:cubicBezTo>
                  <a:cubicBezTo>
                    <a:pt x="2686" y="21198"/>
                    <a:pt x="2787" y="21189"/>
                    <a:pt x="2888" y="21173"/>
                  </a:cubicBezTo>
                  <a:cubicBezTo>
                    <a:pt x="3472" y="21085"/>
                    <a:pt x="3981" y="20727"/>
                    <a:pt x="4260" y="20207"/>
                  </a:cubicBezTo>
                  <a:lnTo>
                    <a:pt x="7776" y="17161"/>
                  </a:lnTo>
                  <a:lnTo>
                    <a:pt x="20947" y="17161"/>
                  </a:lnTo>
                  <a:cubicBezTo>
                    <a:pt x="21331" y="17161"/>
                    <a:pt x="21642" y="16849"/>
                    <a:pt x="21642" y="16466"/>
                  </a:cubicBezTo>
                  <a:lnTo>
                    <a:pt x="21642" y="9191"/>
                  </a:lnTo>
                  <a:cubicBezTo>
                    <a:pt x="21962" y="7970"/>
                    <a:pt x="21962" y="6688"/>
                    <a:pt x="21642" y="5467"/>
                  </a:cubicBezTo>
                  <a:lnTo>
                    <a:pt x="21642" y="3290"/>
                  </a:lnTo>
                  <a:cubicBezTo>
                    <a:pt x="21641" y="2906"/>
                    <a:pt x="21331" y="2595"/>
                    <a:pt x="20947" y="2595"/>
                  </a:cubicBezTo>
                  <a:lnTo>
                    <a:pt x="20143" y="2595"/>
                  </a:lnTo>
                  <a:cubicBezTo>
                    <a:pt x="18798" y="1009"/>
                    <a:pt x="16791" y="1"/>
                    <a:pt x="145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08"/>
            <p:cNvSpPr/>
            <p:nvPr/>
          </p:nvSpPr>
          <p:spPr>
            <a:xfrm>
              <a:off x="5845704" y="2788495"/>
              <a:ext cx="213468" cy="213468"/>
            </a:xfrm>
            <a:custGeom>
              <a:rect b="b" l="l" r="r" t="t"/>
              <a:pathLst>
                <a:path extrusionOk="0" h="10226" w="10226">
                  <a:moveTo>
                    <a:pt x="5115" y="1390"/>
                  </a:moveTo>
                  <a:cubicBezTo>
                    <a:pt x="6128" y="1390"/>
                    <a:pt x="7097" y="1805"/>
                    <a:pt x="7797" y="2537"/>
                  </a:cubicBezTo>
                  <a:lnTo>
                    <a:pt x="5177" y="5124"/>
                  </a:lnTo>
                  <a:lnTo>
                    <a:pt x="4143" y="3819"/>
                  </a:lnTo>
                  <a:cubicBezTo>
                    <a:pt x="4005" y="3644"/>
                    <a:pt x="3802" y="3555"/>
                    <a:pt x="3598" y="3555"/>
                  </a:cubicBezTo>
                  <a:cubicBezTo>
                    <a:pt x="3422" y="3555"/>
                    <a:pt x="3246" y="3621"/>
                    <a:pt x="3109" y="3756"/>
                  </a:cubicBezTo>
                  <a:lnTo>
                    <a:pt x="1408" y="5439"/>
                  </a:lnTo>
                  <a:cubicBezTo>
                    <a:pt x="1397" y="5331"/>
                    <a:pt x="1393" y="5222"/>
                    <a:pt x="1393" y="5112"/>
                  </a:cubicBezTo>
                  <a:cubicBezTo>
                    <a:pt x="1393" y="3061"/>
                    <a:pt x="3062" y="1390"/>
                    <a:pt x="5115" y="1390"/>
                  </a:cubicBezTo>
                  <a:close/>
                  <a:moveTo>
                    <a:pt x="8568" y="3727"/>
                  </a:moveTo>
                  <a:cubicBezTo>
                    <a:pt x="8745" y="4168"/>
                    <a:pt x="8837" y="4638"/>
                    <a:pt x="8835" y="5112"/>
                  </a:cubicBezTo>
                  <a:cubicBezTo>
                    <a:pt x="8837" y="7165"/>
                    <a:pt x="7166" y="8836"/>
                    <a:pt x="5115" y="8836"/>
                  </a:cubicBezTo>
                  <a:cubicBezTo>
                    <a:pt x="3724" y="8836"/>
                    <a:pt x="2509" y="8068"/>
                    <a:pt x="1870" y="6936"/>
                  </a:cubicBezTo>
                  <a:lnTo>
                    <a:pt x="3534" y="5290"/>
                  </a:lnTo>
                  <a:lnTo>
                    <a:pt x="4569" y="6595"/>
                  </a:lnTo>
                  <a:cubicBezTo>
                    <a:pt x="4707" y="6769"/>
                    <a:pt x="4910" y="6858"/>
                    <a:pt x="5114" y="6858"/>
                  </a:cubicBezTo>
                  <a:cubicBezTo>
                    <a:pt x="5289" y="6858"/>
                    <a:pt x="5466" y="6792"/>
                    <a:pt x="5602" y="6658"/>
                  </a:cubicBezTo>
                  <a:lnTo>
                    <a:pt x="8568" y="3727"/>
                  </a:lnTo>
                  <a:close/>
                  <a:moveTo>
                    <a:pt x="5115" y="1"/>
                  </a:moveTo>
                  <a:cubicBezTo>
                    <a:pt x="2295" y="1"/>
                    <a:pt x="2" y="2294"/>
                    <a:pt x="2" y="5112"/>
                  </a:cubicBezTo>
                  <a:cubicBezTo>
                    <a:pt x="0" y="5769"/>
                    <a:pt x="127" y="6419"/>
                    <a:pt x="375" y="7029"/>
                  </a:cubicBezTo>
                  <a:cubicBezTo>
                    <a:pt x="381" y="7046"/>
                    <a:pt x="387" y="7061"/>
                    <a:pt x="395" y="7078"/>
                  </a:cubicBezTo>
                  <a:cubicBezTo>
                    <a:pt x="1167" y="8924"/>
                    <a:pt x="2992" y="10225"/>
                    <a:pt x="5115" y="10225"/>
                  </a:cubicBezTo>
                  <a:cubicBezTo>
                    <a:pt x="7933" y="10225"/>
                    <a:pt x="10226" y="7932"/>
                    <a:pt x="10226" y="5112"/>
                  </a:cubicBezTo>
                  <a:cubicBezTo>
                    <a:pt x="10226" y="2294"/>
                    <a:pt x="7933" y="1"/>
                    <a:pt x="51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9" name="Google Shape;4339;p308"/>
          <p:cNvGrpSpPr/>
          <p:nvPr/>
        </p:nvGrpSpPr>
        <p:grpSpPr>
          <a:xfrm>
            <a:off x="5344473" y="2924626"/>
            <a:ext cx="400849" cy="321642"/>
            <a:chOff x="4955615" y="2767473"/>
            <a:chExt cx="456808" cy="366544"/>
          </a:xfrm>
        </p:grpSpPr>
        <p:sp>
          <p:nvSpPr>
            <p:cNvPr id="4340" name="Google Shape;4340;p308"/>
            <p:cNvSpPr/>
            <p:nvPr/>
          </p:nvSpPr>
          <p:spPr>
            <a:xfrm>
              <a:off x="4975718" y="2767473"/>
              <a:ext cx="417103" cy="319408"/>
            </a:xfrm>
            <a:custGeom>
              <a:rect b="b" l="l" r="r" t="t"/>
              <a:pathLst>
                <a:path extrusionOk="0" h="15301" w="19981">
                  <a:moveTo>
                    <a:pt x="18520" y="1462"/>
                  </a:moveTo>
                  <a:lnTo>
                    <a:pt x="18520" y="13840"/>
                  </a:lnTo>
                  <a:lnTo>
                    <a:pt x="1465" y="13840"/>
                  </a:lnTo>
                  <a:lnTo>
                    <a:pt x="1465" y="1462"/>
                  </a:lnTo>
                  <a:close/>
                  <a:moveTo>
                    <a:pt x="19253" y="1"/>
                  </a:moveTo>
                  <a:cubicBezTo>
                    <a:pt x="19252" y="1"/>
                    <a:pt x="19251" y="1"/>
                    <a:pt x="19250" y="1"/>
                  </a:cubicBezTo>
                  <a:lnTo>
                    <a:pt x="733" y="1"/>
                  </a:lnTo>
                  <a:cubicBezTo>
                    <a:pt x="328" y="1"/>
                    <a:pt x="1" y="328"/>
                    <a:pt x="1" y="731"/>
                  </a:cubicBezTo>
                  <a:lnTo>
                    <a:pt x="1" y="14570"/>
                  </a:lnTo>
                  <a:cubicBezTo>
                    <a:pt x="1" y="14974"/>
                    <a:pt x="329" y="15301"/>
                    <a:pt x="733" y="15301"/>
                  </a:cubicBezTo>
                  <a:lnTo>
                    <a:pt x="19250" y="15301"/>
                  </a:lnTo>
                  <a:cubicBezTo>
                    <a:pt x="19654" y="15301"/>
                    <a:pt x="19981" y="14974"/>
                    <a:pt x="19981" y="14570"/>
                  </a:cubicBezTo>
                  <a:lnTo>
                    <a:pt x="19981" y="730"/>
                  </a:lnTo>
                  <a:cubicBezTo>
                    <a:pt x="19981" y="327"/>
                    <a:pt x="19655" y="1"/>
                    <a:pt x="192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08"/>
            <p:cNvSpPr/>
            <p:nvPr/>
          </p:nvSpPr>
          <p:spPr>
            <a:xfrm>
              <a:off x="5021496" y="2956330"/>
              <a:ext cx="323500" cy="89241"/>
            </a:xfrm>
            <a:custGeom>
              <a:rect b="b" l="l" r="r" t="t"/>
              <a:pathLst>
                <a:path extrusionOk="0" h="4275" w="15497">
                  <a:moveTo>
                    <a:pt x="14036" y="1462"/>
                  </a:moveTo>
                  <a:lnTo>
                    <a:pt x="14036" y="2812"/>
                  </a:lnTo>
                  <a:lnTo>
                    <a:pt x="1464" y="2812"/>
                  </a:lnTo>
                  <a:lnTo>
                    <a:pt x="1464" y="1462"/>
                  </a:lnTo>
                  <a:close/>
                  <a:moveTo>
                    <a:pt x="732" y="1"/>
                  </a:moveTo>
                  <a:cubicBezTo>
                    <a:pt x="328" y="1"/>
                    <a:pt x="1" y="328"/>
                    <a:pt x="1" y="731"/>
                  </a:cubicBezTo>
                  <a:lnTo>
                    <a:pt x="1" y="3542"/>
                  </a:lnTo>
                  <a:cubicBezTo>
                    <a:pt x="1" y="3946"/>
                    <a:pt x="328" y="4273"/>
                    <a:pt x="732" y="4274"/>
                  </a:cubicBezTo>
                  <a:lnTo>
                    <a:pt x="14766" y="4274"/>
                  </a:lnTo>
                  <a:cubicBezTo>
                    <a:pt x="15170" y="4274"/>
                    <a:pt x="15497" y="3946"/>
                    <a:pt x="15497" y="3542"/>
                  </a:cubicBezTo>
                  <a:lnTo>
                    <a:pt x="15497" y="731"/>
                  </a:lnTo>
                  <a:cubicBezTo>
                    <a:pt x="15497" y="328"/>
                    <a:pt x="15170" y="1"/>
                    <a:pt x="147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08"/>
            <p:cNvSpPr/>
            <p:nvPr/>
          </p:nvSpPr>
          <p:spPr>
            <a:xfrm>
              <a:off x="5021496" y="2810330"/>
              <a:ext cx="116002" cy="132118"/>
            </a:xfrm>
            <a:custGeom>
              <a:rect b="b" l="l" r="r" t="t"/>
              <a:pathLst>
                <a:path extrusionOk="0" h="6329" w="5557">
                  <a:moveTo>
                    <a:pt x="4094" y="1463"/>
                  </a:moveTo>
                  <a:lnTo>
                    <a:pt x="4094" y="4866"/>
                  </a:lnTo>
                  <a:lnTo>
                    <a:pt x="1464" y="4866"/>
                  </a:lnTo>
                  <a:lnTo>
                    <a:pt x="1464" y="1463"/>
                  </a:lnTo>
                  <a:close/>
                  <a:moveTo>
                    <a:pt x="732" y="0"/>
                  </a:moveTo>
                  <a:cubicBezTo>
                    <a:pt x="328" y="0"/>
                    <a:pt x="1" y="328"/>
                    <a:pt x="1" y="731"/>
                  </a:cubicBezTo>
                  <a:lnTo>
                    <a:pt x="1" y="5598"/>
                  </a:lnTo>
                  <a:cubicBezTo>
                    <a:pt x="1" y="6001"/>
                    <a:pt x="328" y="6328"/>
                    <a:pt x="732" y="6328"/>
                  </a:cubicBezTo>
                  <a:lnTo>
                    <a:pt x="4825" y="6328"/>
                  </a:lnTo>
                  <a:cubicBezTo>
                    <a:pt x="5230" y="6328"/>
                    <a:pt x="5557" y="6001"/>
                    <a:pt x="5557" y="5598"/>
                  </a:cubicBezTo>
                  <a:lnTo>
                    <a:pt x="5557" y="731"/>
                  </a:lnTo>
                  <a:cubicBezTo>
                    <a:pt x="5557" y="328"/>
                    <a:pt x="5230" y="0"/>
                    <a:pt x="48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08"/>
            <p:cNvSpPr/>
            <p:nvPr/>
          </p:nvSpPr>
          <p:spPr>
            <a:xfrm>
              <a:off x="5147644" y="2810330"/>
              <a:ext cx="197352" cy="132118"/>
            </a:xfrm>
            <a:custGeom>
              <a:rect b="b" l="l" r="r" t="t"/>
              <a:pathLst>
                <a:path extrusionOk="0" h="6329" w="9454">
                  <a:moveTo>
                    <a:pt x="7993" y="1463"/>
                  </a:moveTo>
                  <a:lnTo>
                    <a:pt x="7993" y="4866"/>
                  </a:lnTo>
                  <a:lnTo>
                    <a:pt x="1463" y="4866"/>
                  </a:lnTo>
                  <a:lnTo>
                    <a:pt x="1463" y="1463"/>
                  </a:lnTo>
                  <a:close/>
                  <a:moveTo>
                    <a:pt x="732" y="0"/>
                  </a:moveTo>
                  <a:cubicBezTo>
                    <a:pt x="329" y="0"/>
                    <a:pt x="0" y="328"/>
                    <a:pt x="0" y="731"/>
                  </a:cubicBezTo>
                  <a:lnTo>
                    <a:pt x="0" y="5598"/>
                  </a:lnTo>
                  <a:cubicBezTo>
                    <a:pt x="0" y="6001"/>
                    <a:pt x="329" y="6328"/>
                    <a:pt x="732" y="6328"/>
                  </a:cubicBezTo>
                  <a:lnTo>
                    <a:pt x="8723" y="6328"/>
                  </a:lnTo>
                  <a:cubicBezTo>
                    <a:pt x="9127" y="6328"/>
                    <a:pt x="9454" y="6001"/>
                    <a:pt x="9454" y="5598"/>
                  </a:cubicBezTo>
                  <a:lnTo>
                    <a:pt x="9454" y="731"/>
                  </a:lnTo>
                  <a:cubicBezTo>
                    <a:pt x="9454" y="328"/>
                    <a:pt x="9127" y="0"/>
                    <a:pt x="87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08"/>
            <p:cNvSpPr/>
            <p:nvPr/>
          </p:nvSpPr>
          <p:spPr>
            <a:xfrm>
              <a:off x="4955615" y="3103457"/>
              <a:ext cx="456808" cy="30561"/>
            </a:xfrm>
            <a:custGeom>
              <a:rect b="b" l="l" r="r" t="t"/>
              <a:pathLst>
                <a:path extrusionOk="0" h="1464" w="21883">
                  <a:moveTo>
                    <a:pt x="732" y="1"/>
                  </a:moveTo>
                  <a:cubicBezTo>
                    <a:pt x="329" y="1"/>
                    <a:pt x="1" y="327"/>
                    <a:pt x="1" y="731"/>
                  </a:cubicBezTo>
                  <a:cubicBezTo>
                    <a:pt x="1" y="1137"/>
                    <a:pt x="329" y="1464"/>
                    <a:pt x="732" y="1464"/>
                  </a:cubicBezTo>
                  <a:cubicBezTo>
                    <a:pt x="736" y="1464"/>
                    <a:pt x="740" y="1464"/>
                    <a:pt x="743" y="1463"/>
                  </a:cubicBezTo>
                  <a:lnTo>
                    <a:pt x="21164" y="1463"/>
                  </a:lnTo>
                  <a:cubicBezTo>
                    <a:pt x="21563" y="1456"/>
                    <a:pt x="21882" y="1132"/>
                    <a:pt x="21882" y="731"/>
                  </a:cubicBezTo>
                  <a:cubicBezTo>
                    <a:pt x="21882" y="332"/>
                    <a:pt x="21563" y="7"/>
                    <a:pt x="21164" y="1"/>
                  </a:cubicBezTo>
                  <a:lnTo>
                    <a:pt x="743" y="1"/>
                  </a:lnTo>
                  <a:cubicBezTo>
                    <a:pt x="740" y="1"/>
                    <a:pt x="736" y="1"/>
                    <a:pt x="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5" name="Google Shape;4345;p308"/>
          <p:cNvGrpSpPr/>
          <p:nvPr/>
        </p:nvGrpSpPr>
        <p:grpSpPr>
          <a:xfrm>
            <a:off x="4868699" y="2885023"/>
            <a:ext cx="318986" cy="400849"/>
            <a:chOff x="4459166" y="2735096"/>
            <a:chExt cx="363517" cy="456808"/>
          </a:xfrm>
        </p:grpSpPr>
        <p:sp>
          <p:nvSpPr>
            <p:cNvPr id="4346" name="Google Shape;4346;p308"/>
            <p:cNvSpPr/>
            <p:nvPr/>
          </p:nvSpPr>
          <p:spPr>
            <a:xfrm>
              <a:off x="4572371" y="2889780"/>
              <a:ext cx="113163" cy="28474"/>
            </a:xfrm>
            <a:custGeom>
              <a:rect b="b" l="l" r="r" t="t"/>
              <a:pathLst>
                <a:path extrusionOk="0" h="1364" w="5421">
                  <a:moveTo>
                    <a:pt x="682" y="0"/>
                  </a:moveTo>
                  <a:cubicBezTo>
                    <a:pt x="307" y="0"/>
                    <a:pt x="1" y="305"/>
                    <a:pt x="1" y="682"/>
                  </a:cubicBezTo>
                  <a:cubicBezTo>
                    <a:pt x="1" y="1059"/>
                    <a:pt x="307" y="1364"/>
                    <a:pt x="682" y="1364"/>
                  </a:cubicBezTo>
                  <a:cubicBezTo>
                    <a:pt x="686" y="1364"/>
                    <a:pt x="690" y="1364"/>
                    <a:pt x="693" y="1364"/>
                  </a:cubicBezTo>
                  <a:lnTo>
                    <a:pt x="4751" y="1364"/>
                  </a:lnTo>
                  <a:cubicBezTo>
                    <a:pt x="5123" y="1358"/>
                    <a:pt x="5421" y="1054"/>
                    <a:pt x="5421" y="682"/>
                  </a:cubicBezTo>
                  <a:cubicBezTo>
                    <a:pt x="5421" y="311"/>
                    <a:pt x="5123" y="7"/>
                    <a:pt x="4751" y="0"/>
                  </a:cubicBezTo>
                  <a:lnTo>
                    <a:pt x="693" y="0"/>
                  </a:lnTo>
                  <a:cubicBezTo>
                    <a:pt x="690" y="0"/>
                    <a:pt x="686" y="0"/>
                    <a:pt x="6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08"/>
            <p:cNvSpPr/>
            <p:nvPr/>
          </p:nvSpPr>
          <p:spPr>
            <a:xfrm>
              <a:off x="4572371" y="2936227"/>
              <a:ext cx="113163" cy="28494"/>
            </a:xfrm>
            <a:custGeom>
              <a:rect b="b" l="l" r="r" t="t"/>
              <a:pathLst>
                <a:path extrusionOk="0" h="1365" w="5421">
                  <a:moveTo>
                    <a:pt x="682" y="1"/>
                  </a:moveTo>
                  <a:cubicBezTo>
                    <a:pt x="307" y="1"/>
                    <a:pt x="1" y="306"/>
                    <a:pt x="1" y="683"/>
                  </a:cubicBezTo>
                  <a:cubicBezTo>
                    <a:pt x="1" y="1059"/>
                    <a:pt x="307" y="1364"/>
                    <a:pt x="682" y="1364"/>
                  </a:cubicBezTo>
                  <a:cubicBezTo>
                    <a:pt x="686" y="1364"/>
                    <a:pt x="690" y="1364"/>
                    <a:pt x="693" y="1364"/>
                  </a:cubicBezTo>
                  <a:lnTo>
                    <a:pt x="4751" y="1364"/>
                  </a:lnTo>
                  <a:cubicBezTo>
                    <a:pt x="5123" y="1357"/>
                    <a:pt x="5421" y="1054"/>
                    <a:pt x="5421" y="683"/>
                  </a:cubicBezTo>
                  <a:cubicBezTo>
                    <a:pt x="5421" y="311"/>
                    <a:pt x="5123" y="7"/>
                    <a:pt x="4751" y="1"/>
                  </a:cubicBezTo>
                  <a:lnTo>
                    <a:pt x="693" y="1"/>
                  </a:lnTo>
                  <a:cubicBezTo>
                    <a:pt x="690" y="1"/>
                    <a:pt x="686" y="1"/>
                    <a:pt x="6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08"/>
            <p:cNvSpPr/>
            <p:nvPr/>
          </p:nvSpPr>
          <p:spPr>
            <a:xfrm>
              <a:off x="4572371" y="2982695"/>
              <a:ext cx="113163" cy="28474"/>
            </a:xfrm>
            <a:custGeom>
              <a:rect b="b" l="l" r="r" t="t"/>
              <a:pathLst>
                <a:path extrusionOk="0" h="1364" w="5421">
                  <a:moveTo>
                    <a:pt x="682" y="0"/>
                  </a:moveTo>
                  <a:cubicBezTo>
                    <a:pt x="307" y="0"/>
                    <a:pt x="1" y="305"/>
                    <a:pt x="1" y="682"/>
                  </a:cubicBezTo>
                  <a:cubicBezTo>
                    <a:pt x="1" y="1059"/>
                    <a:pt x="307" y="1364"/>
                    <a:pt x="682" y="1364"/>
                  </a:cubicBezTo>
                  <a:cubicBezTo>
                    <a:pt x="686" y="1364"/>
                    <a:pt x="690" y="1364"/>
                    <a:pt x="693" y="1364"/>
                  </a:cubicBezTo>
                  <a:lnTo>
                    <a:pt x="4751" y="1364"/>
                  </a:lnTo>
                  <a:cubicBezTo>
                    <a:pt x="5123" y="1356"/>
                    <a:pt x="5421" y="1053"/>
                    <a:pt x="5421" y="682"/>
                  </a:cubicBezTo>
                  <a:cubicBezTo>
                    <a:pt x="5421" y="311"/>
                    <a:pt x="5123" y="6"/>
                    <a:pt x="4751" y="0"/>
                  </a:cubicBezTo>
                  <a:lnTo>
                    <a:pt x="693" y="0"/>
                  </a:lnTo>
                  <a:cubicBezTo>
                    <a:pt x="690" y="0"/>
                    <a:pt x="686" y="0"/>
                    <a:pt x="6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08"/>
            <p:cNvSpPr/>
            <p:nvPr/>
          </p:nvSpPr>
          <p:spPr>
            <a:xfrm>
              <a:off x="4516280" y="2889780"/>
              <a:ext cx="44025" cy="28474"/>
            </a:xfrm>
            <a:custGeom>
              <a:rect b="b" l="l" r="r" t="t"/>
              <a:pathLst>
                <a:path extrusionOk="0" h="1364" w="2109">
                  <a:moveTo>
                    <a:pt x="1427" y="0"/>
                  </a:moveTo>
                  <a:cubicBezTo>
                    <a:pt x="1424" y="0"/>
                    <a:pt x="1420" y="0"/>
                    <a:pt x="1416" y="0"/>
                  </a:cubicBezTo>
                  <a:lnTo>
                    <a:pt x="672" y="0"/>
                  </a:lnTo>
                  <a:cubicBezTo>
                    <a:pt x="299" y="7"/>
                    <a:pt x="1" y="311"/>
                    <a:pt x="1" y="682"/>
                  </a:cubicBezTo>
                  <a:cubicBezTo>
                    <a:pt x="1" y="1054"/>
                    <a:pt x="299" y="1358"/>
                    <a:pt x="672" y="1364"/>
                  </a:cubicBezTo>
                  <a:lnTo>
                    <a:pt x="1416" y="1364"/>
                  </a:lnTo>
                  <a:cubicBezTo>
                    <a:pt x="1420" y="1364"/>
                    <a:pt x="1424" y="1364"/>
                    <a:pt x="1427" y="1364"/>
                  </a:cubicBezTo>
                  <a:cubicBezTo>
                    <a:pt x="1803" y="1364"/>
                    <a:pt x="2109" y="1059"/>
                    <a:pt x="2109" y="682"/>
                  </a:cubicBezTo>
                  <a:cubicBezTo>
                    <a:pt x="2109" y="305"/>
                    <a:pt x="1803" y="0"/>
                    <a:pt x="1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08"/>
            <p:cNvSpPr/>
            <p:nvPr/>
          </p:nvSpPr>
          <p:spPr>
            <a:xfrm>
              <a:off x="4516280" y="2936227"/>
              <a:ext cx="44025" cy="28494"/>
            </a:xfrm>
            <a:custGeom>
              <a:rect b="b" l="l" r="r" t="t"/>
              <a:pathLst>
                <a:path extrusionOk="0" h="1365" w="2109">
                  <a:moveTo>
                    <a:pt x="1427" y="1"/>
                  </a:moveTo>
                  <a:cubicBezTo>
                    <a:pt x="1424" y="1"/>
                    <a:pt x="1420" y="1"/>
                    <a:pt x="1416" y="1"/>
                  </a:cubicBezTo>
                  <a:lnTo>
                    <a:pt x="672" y="1"/>
                  </a:lnTo>
                  <a:cubicBezTo>
                    <a:pt x="299" y="7"/>
                    <a:pt x="1" y="311"/>
                    <a:pt x="1" y="683"/>
                  </a:cubicBezTo>
                  <a:cubicBezTo>
                    <a:pt x="1" y="1054"/>
                    <a:pt x="299" y="1357"/>
                    <a:pt x="672" y="1364"/>
                  </a:cubicBezTo>
                  <a:lnTo>
                    <a:pt x="1416" y="1364"/>
                  </a:lnTo>
                  <a:cubicBezTo>
                    <a:pt x="1420" y="1364"/>
                    <a:pt x="1424" y="1364"/>
                    <a:pt x="1427" y="1364"/>
                  </a:cubicBezTo>
                  <a:cubicBezTo>
                    <a:pt x="1803" y="1364"/>
                    <a:pt x="2109" y="1059"/>
                    <a:pt x="2109" y="683"/>
                  </a:cubicBezTo>
                  <a:cubicBezTo>
                    <a:pt x="2109" y="306"/>
                    <a:pt x="1803" y="1"/>
                    <a:pt x="14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08"/>
            <p:cNvSpPr/>
            <p:nvPr/>
          </p:nvSpPr>
          <p:spPr>
            <a:xfrm>
              <a:off x="4516280" y="2982695"/>
              <a:ext cx="44025" cy="28474"/>
            </a:xfrm>
            <a:custGeom>
              <a:rect b="b" l="l" r="r" t="t"/>
              <a:pathLst>
                <a:path extrusionOk="0" h="1364" w="2109">
                  <a:moveTo>
                    <a:pt x="1427" y="0"/>
                  </a:moveTo>
                  <a:cubicBezTo>
                    <a:pt x="1424" y="0"/>
                    <a:pt x="1420" y="0"/>
                    <a:pt x="1416" y="0"/>
                  </a:cubicBezTo>
                  <a:lnTo>
                    <a:pt x="672" y="0"/>
                  </a:lnTo>
                  <a:cubicBezTo>
                    <a:pt x="299" y="6"/>
                    <a:pt x="1" y="311"/>
                    <a:pt x="1" y="682"/>
                  </a:cubicBezTo>
                  <a:cubicBezTo>
                    <a:pt x="1" y="1053"/>
                    <a:pt x="299" y="1356"/>
                    <a:pt x="672" y="1364"/>
                  </a:cubicBezTo>
                  <a:lnTo>
                    <a:pt x="1416" y="1364"/>
                  </a:lnTo>
                  <a:cubicBezTo>
                    <a:pt x="1420" y="1364"/>
                    <a:pt x="1424" y="1364"/>
                    <a:pt x="1427" y="1364"/>
                  </a:cubicBezTo>
                  <a:cubicBezTo>
                    <a:pt x="1803" y="1364"/>
                    <a:pt x="2109" y="1059"/>
                    <a:pt x="2109" y="682"/>
                  </a:cubicBezTo>
                  <a:cubicBezTo>
                    <a:pt x="2109" y="305"/>
                    <a:pt x="1803" y="0"/>
                    <a:pt x="1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08"/>
            <p:cNvSpPr/>
            <p:nvPr/>
          </p:nvSpPr>
          <p:spPr>
            <a:xfrm>
              <a:off x="4516280" y="3029142"/>
              <a:ext cx="44025" cy="28453"/>
            </a:xfrm>
            <a:custGeom>
              <a:rect b="b" l="l" r="r" t="t"/>
              <a:pathLst>
                <a:path extrusionOk="0" h="1363" w="2109">
                  <a:moveTo>
                    <a:pt x="1427" y="1"/>
                  </a:moveTo>
                  <a:cubicBezTo>
                    <a:pt x="1424" y="1"/>
                    <a:pt x="1420" y="1"/>
                    <a:pt x="1416" y="1"/>
                  </a:cubicBezTo>
                  <a:lnTo>
                    <a:pt x="672" y="1"/>
                  </a:lnTo>
                  <a:cubicBezTo>
                    <a:pt x="299" y="7"/>
                    <a:pt x="1" y="310"/>
                    <a:pt x="1" y="683"/>
                  </a:cubicBezTo>
                  <a:cubicBezTo>
                    <a:pt x="1" y="1054"/>
                    <a:pt x="299" y="1357"/>
                    <a:pt x="672" y="1363"/>
                  </a:cubicBezTo>
                  <a:lnTo>
                    <a:pt x="1416" y="1363"/>
                  </a:lnTo>
                  <a:cubicBezTo>
                    <a:pt x="1421" y="1363"/>
                    <a:pt x="1425" y="1363"/>
                    <a:pt x="1430" y="1363"/>
                  </a:cubicBezTo>
                  <a:cubicBezTo>
                    <a:pt x="1804" y="1363"/>
                    <a:pt x="2109" y="1058"/>
                    <a:pt x="2109" y="683"/>
                  </a:cubicBezTo>
                  <a:cubicBezTo>
                    <a:pt x="2109" y="306"/>
                    <a:pt x="1803" y="1"/>
                    <a:pt x="14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08"/>
            <p:cNvSpPr/>
            <p:nvPr/>
          </p:nvSpPr>
          <p:spPr>
            <a:xfrm>
              <a:off x="4459166" y="2735096"/>
              <a:ext cx="363517" cy="456808"/>
            </a:xfrm>
            <a:custGeom>
              <a:rect b="b" l="l" r="r" t="t"/>
              <a:pathLst>
                <a:path extrusionOk="0" h="21883" w="17414">
                  <a:moveTo>
                    <a:pt x="6984" y="1362"/>
                  </a:moveTo>
                  <a:cubicBezTo>
                    <a:pt x="7331" y="1362"/>
                    <a:pt x="7663" y="1504"/>
                    <a:pt x="7903" y="1753"/>
                  </a:cubicBezTo>
                  <a:lnTo>
                    <a:pt x="5814" y="1753"/>
                  </a:lnTo>
                  <a:cubicBezTo>
                    <a:pt x="6054" y="1504"/>
                    <a:pt x="6385" y="1362"/>
                    <a:pt x="6732" y="1362"/>
                  </a:cubicBezTo>
                  <a:close/>
                  <a:moveTo>
                    <a:pt x="9493" y="3115"/>
                  </a:moveTo>
                  <a:lnTo>
                    <a:pt x="9493" y="3754"/>
                  </a:lnTo>
                  <a:lnTo>
                    <a:pt x="4452" y="3754"/>
                  </a:lnTo>
                  <a:lnTo>
                    <a:pt x="4452" y="3115"/>
                  </a:lnTo>
                  <a:close/>
                  <a:moveTo>
                    <a:pt x="12354" y="4049"/>
                  </a:moveTo>
                  <a:lnTo>
                    <a:pt x="12354" y="13680"/>
                  </a:lnTo>
                  <a:cubicBezTo>
                    <a:pt x="11775" y="13810"/>
                    <a:pt x="11232" y="14062"/>
                    <a:pt x="10760" y="14422"/>
                  </a:cubicBezTo>
                  <a:cubicBezTo>
                    <a:pt x="10638" y="14214"/>
                    <a:pt x="10414" y="14087"/>
                    <a:pt x="10174" y="14087"/>
                  </a:cubicBezTo>
                  <a:lnTo>
                    <a:pt x="6116" y="14087"/>
                  </a:lnTo>
                  <a:cubicBezTo>
                    <a:pt x="6113" y="14087"/>
                    <a:pt x="6109" y="14087"/>
                    <a:pt x="6105" y="14087"/>
                  </a:cubicBezTo>
                  <a:cubicBezTo>
                    <a:pt x="5730" y="14087"/>
                    <a:pt x="5424" y="14392"/>
                    <a:pt x="5424" y="14769"/>
                  </a:cubicBezTo>
                  <a:cubicBezTo>
                    <a:pt x="5424" y="15144"/>
                    <a:pt x="5728" y="15449"/>
                    <a:pt x="6102" y="15449"/>
                  </a:cubicBezTo>
                  <a:cubicBezTo>
                    <a:pt x="6107" y="15449"/>
                    <a:pt x="6112" y="15449"/>
                    <a:pt x="6116" y="15449"/>
                  </a:cubicBezTo>
                  <a:lnTo>
                    <a:pt x="9795" y="15449"/>
                  </a:lnTo>
                  <a:cubicBezTo>
                    <a:pt x="9369" y="16095"/>
                    <a:pt x="9132" y="16847"/>
                    <a:pt x="9112" y="17622"/>
                  </a:cubicBezTo>
                  <a:lnTo>
                    <a:pt x="1363" y="17622"/>
                  </a:lnTo>
                  <a:lnTo>
                    <a:pt x="1363" y="4049"/>
                  </a:lnTo>
                  <a:lnTo>
                    <a:pt x="3088" y="4049"/>
                  </a:lnTo>
                  <a:lnTo>
                    <a:pt x="3088" y="4436"/>
                  </a:lnTo>
                  <a:cubicBezTo>
                    <a:pt x="3088" y="4812"/>
                    <a:pt x="3394" y="5118"/>
                    <a:pt x="3770" y="5118"/>
                  </a:cubicBezTo>
                  <a:lnTo>
                    <a:pt x="10174" y="5118"/>
                  </a:lnTo>
                  <a:cubicBezTo>
                    <a:pt x="10550" y="5118"/>
                    <a:pt x="10855" y="4812"/>
                    <a:pt x="10855" y="4436"/>
                  </a:cubicBezTo>
                  <a:lnTo>
                    <a:pt x="10855" y="4049"/>
                  </a:lnTo>
                  <a:close/>
                  <a:moveTo>
                    <a:pt x="13262" y="14941"/>
                  </a:moveTo>
                  <a:cubicBezTo>
                    <a:pt x="14801" y="14941"/>
                    <a:pt x="16051" y="16192"/>
                    <a:pt x="16051" y="17731"/>
                  </a:cubicBezTo>
                  <a:cubicBezTo>
                    <a:pt x="16051" y="19268"/>
                    <a:pt x="14800" y="20520"/>
                    <a:pt x="13262" y="20520"/>
                  </a:cubicBezTo>
                  <a:cubicBezTo>
                    <a:pt x="11724" y="20520"/>
                    <a:pt x="10472" y="19268"/>
                    <a:pt x="10472" y="17731"/>
                  </a:cubicBezTo>
                  <a:cubicBezTo>
                    <a:pt x="10472" y="16192"/>
                    <a:pt x="11724" y="14941"/>
                    <a:pt x="13262" y="14941"/>
                  </a:cubicBezTo>
                  <a:close/>
                  <a:moveTo>
                    <a:pt x="6732" y="0"/>
                  </a:moveTo>
                  <a:cubicBezTo>
                    <a:pt x="5616" y="2"/>
                    <a:pt x="4621" y="703"/>
                    <a:pt x="4245" y="1753"/>
                  </a:cubicBezTo>
                  <a:lnTo>
                    <a:pt x="3770" y="1753"/>
                  </a:lnTo>
                  <a:cubicBezTo>
                    <a:pt x="3394" y="1753"/>
                    <a:pt x="3090" y="2058"/>
                    <a:pt x="3090" y="2435"/>
                  </a:cubicBezTo>
                  <a:lnTo>
                    <a:pt x="3090" y="2687"/>
                  </a:lnTo>
                  <a:lnTo>
                    <a:pt x="682" y="2687"/>
                  </a:lnTo>
                  <a:cubicBezTo>
                    <a:pt x="305" y="2687"/>
                    <a:pt x="1" y="2992"/>
                    <a:pt x="1" y="3368"/>
                  </a:cubicBezTo>
                  <a:lnTo>
                    <a:pt x="1" y="18302"/>
                  </a:lnTo>
                  <a:cubicBezTo>
                    <a:pt x="1" y="18678"/>
                    <a:pt x="305" y="18984"/>
                    <a:pt x="682" y="18984"/>
                  </a:cubicBezTo>
                  <a:lnTo>
                    <a:pt x="9305" y="18984"/>
                  </a:lnTo>
                  <a:cubicBezTo>
                    <a:pt x="9837" y="20662"/>
                    <a:pt x="11409" y="21882"/>
                    <a:pt x="13262" y="21882"/>
                  </a:cubicBezTo>
                  <a:cubicBezTo>
                    <a:pt x="15552" y="21882"/>
                    <a:pt x="17413" y="20020"/>
                    <a:pt x="17413" y="17731"/>
                  </a:cubicBezTo>
                  <a:cubicBezTo>
                    <a:pt x="17413" y="15595"/>
                    <a:pt x="15792" y="13832"/>
                    <a:pt x="13716" y="13604"/>
                  </a:cubicBezTo>
                  <a:lnTo>
                    <a:pt x="13716" y="3368"/>
                  </a:lnTo>
                  <a:cubicBezTo>
                    <a:pt x="13716" y="2992"/>
                    <a:pt x="13412" y="2687"/>
                    <a:pt x="13036" y="2687"/>
                  </a:cubicBezTo>
                  <a:lnTo>
                    <a:pt x="10855" y="2687"/>
                  </a:lnTo>
                  <a:lnTo>
                    <a:pt x="10855" y="2435"/>
                  </a:lnTo>
                  <a:cubicBezTo>
                    <a:pt x="10855" y="2058"/>
                    <a:pt x="10550" y="1753"/>
                    <a:pt x="10174" y="1753"/>
                  </a:cubicBezTo>
                  <a:lnTo>
                    <a:pt x="9473" y="1753"/>
                  </a:lnTo>
                  <a:cubicBezTo>
                    <a:pt x="9095" y="703"/>
                    <a:pt x="8100" y="2"/>
                    <a:pt x="69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08"/>
            <p:cNvSpPr/>
            <p:nvPr/>
          </p:nvSpPr>
          <p:spPr>
            <a:xfrm>
              <a:off x="4701378" y="3079242"/>
              <a:ext cx="73313" cy="52167"/>
            </a:xfrm>
            <a:custGeom>
              <a:rect b="b" l="l" r="r" t="t"/>
              <a:pathLst>
                <a:path extrusionOk="0" h="2499" w="3512">
                  <a:moveTo>
                    <a:pt x="2749" y="0"/>
                  </a:moveTo>
                  <a:cubicBezTo>
                    <a:pt x="2592" y="0"/>
                    <a:pt x="2433" y="54"/>
                    <a:pt x="2304" y="166"/>
                  </a:cubicBezTo>
                  <a:lnTo>
                    <a:pt x="1431" y="919"/>
                  </a:lnTo>
                  <a:lnTo>
                    <a:pt x="1213" y="733"/>
                  </a:lnTo>
                  <a:cubicBezTo>
                    <a:pt x="1083" y="620"/>
                    <a:pt x="923" y="564"/>
                    <a:pt x="764" y="564"/>
                  </a:cubicBezTo>
                  <a:cubicBezTo>
                    <a:pt x="572" y="564"/>
                    <a:pt x="382" y="645"/>
                    <a:pt x="247" y="801"/>
                  </a:cubicBezTo>
                  <a:cubicBezTo>
                    <a:pt x="1" y="1089"/>
                    <a:pt x="36" y="1523"/>
                    <a:pt x="326" y="1766"/>
                  </a:cubicBezTo>
                  <a:lnTo>
                    <a:pt x="988" y="2335"/>
                  </a:lnTo>
                  <a:cubicBezTo>
                    <a:pt x="1116" y="2444"/>
                    <a:pt x="1274" y="2498"/>
                    <a:pt x="1432" y="2498"/>
                  </a:cubicBezTo>
                  <a:cubicBezTo>
                    <a:pt x="1590" y="2498"/>
                    <a:pt x="1748" y="2443"/>
                    <a:pt x="1876" y="2333"/>
                  </a:cubicBezTo>
                  <a:lnTo>
                    <a:pt x="3194" y="1197"/>
                  </a:lnTo>
                  <a:cubicBezTo>
                    <a:pt x="3479" y="951"/>
                    <a:pt x="3512" y="522"/>
                    <a:pt x="3265" y="236"/>
                  </a:cubicBezTo>
                  <a:cubicBezTo>
                    <a:pt x="3131" y="80"/>
                    <a:pt x="2941" y="0"/>
                    <a:pt x="27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308"/>
          <p:cNvGrpSpPr/>
          <p:nvPr/>
        </p:nvGrpSpPr>
        <p:grpSpPr>
          <a:xfrm>
            <a:off x="4310110" y="2942494"/>
            <a:ext cx="401801" cy="285904"/>
            <a:chOff x="3840744" y="2815632"/>
            <a:chExt cx="457893" cy="325817"/>
          </a:xfrm>
        </p:grpSpPr>
        <p:sp>
          <p:nvSpPr>
            <p:cNvPr id="4356" name="Google Shape;4356;p308"/>
            <p:cNvSpPr/>
            <p:nvPr/>
          </p:nvSpPr>
          <p:spPr>
            <a:xfrm>
              <a:off x="3840744" y="2815632"/>
              <a:ext cx="381407" cy="325817"/>
            </a:xfrm>
            <a:custGeom>
              <a:rect b="b" l="l" r="r" t="t"/>
              <a:pathLst>
                <a:path extrusionOk="0" h="15608" w="18271">
                  <a:moveTo>
                    <a:pt x="6237" y="4152"/>
                  </a:moveTo>
                  <a:lnTo>
                    <a:pt x="6237" y="8043"/>
                  </a:lnTo>
                  <a:lnTo>
                    <a:pt x="2399" y="8043"/>
                  </a:lnTo>
                  <a:cubicBezTo>
                    <a:pt x="1839" y="8043"/>
                    <a:pt x="1387" y="7589"/>
                    <a:pt x="1387" y="7030"/>
                  </a:cubicBezTo>
                  <a:lnTo>
                    <a:pt x="1387" y="5163"/>
                  </a:lnTo>
                  <a:cubicBezTo>
                    <a:pt x="1387" y="4604"/>
                    <a:pt x="1839" y="4152"/>
                    <a:pt x="2399" y="4152"/>
                  </a:cubicBezTo>
                  <a:close/>
                  <a:moveTo>
                    <a:pt x="14576" y="1645"/>
                  </a:moveTo>
                  <a:lnTo>
                    <a:pt x="14576" y="10550"/>
                  </a:lnTo>
                  <a:lnTo>
                    <a:pt x="7622" y="8303"/>
                  </a:lnTo>
                  <a:lnTo>
                    <a:pt x="7622" y="3892"/>
                  </a:lnTo>
                  <a:lnTo>
                    <a:pt x="14576" y="1645"/>
                  </a:lnTo>
                  <a:close/>
                  <a:moveTo>
                    <a:pt x="16884" y="1387"/>
                  </a:moveTo>
                  <a:lnTo>
                    <a:pt x="16884" y="10810"/>
                  </a:lnTo>
                  <a:lnTo>
                    <a:pt x="15961" y="10810"/>
                  </a:lnTo>
                  <a:lnTo>
                    <a:pt x="15961" y="1387"/>
                  </a:lnTo>
                  <a:close/>
                  <a:moveTo>
                    <a:pt x="5683" y="9429"/>
                  </a:moveTo>
                  <a:lnTo>
                    <a:pt x="4470" y="14221"/>
                  </a:lnTo>
                  <a:lnTo>
                    <a:pt x="2787" y="14221"/>
                  </a:lnTo>
                  <a:lnTo>
                    <a:pt x="2787" y="9429"/>
                  </a:lnTo>
                  <a:close/>
                  <a:moveTo>
                    <a:pt x="15269" y="0"/>
                  </a:moveTo>
                  <a:cubicBezTo>
                    <a:pt x="15197" y="0"/>
                    <a:pt x="15125" y="11"/>
                    <a:pt x="15056" y="34"/>
                  </a:cubicBezTo>
                  <a:lnTo>
                    <a:pt x="6598" y="2767"/>
                  </a:lnTo>
                  <a:lnTo>
                    <a:pt x="2399" y="2767"/>
                  </a:lnTo>
                  <a:cubicBezTo>
                    <a:pt x="1075" y="2767"/>
                    <a:pt x="2" y="3840"/>
                    <a:pt x="1" y="5163"/>
                  </a:cubicBezTo>
                  <a:lnTo>
                    <a:pt x="1" y="7031"/>
                  </a:lnTo>
                  <a:cubicBezTo>
                    <a:pt x="2" y="7968"/>
                    <a:pt x="548" y="8820"/>
                    <a:pt x="1401" y="9211"/>
                  </a:cubicBezTo>
                  <a:lnTo>
                    <a:pt x="1401" y="14914"/>
                  </a:lnTo>
                  <a:cubicBezTo>
                    <a:pt x="1401" y="15297"/>
                    <a:pt x="1711" y="15608"/>
                    <a:pt x="2095" y="15608"/>
                  </a:cubicBezTo>
                  <a:lnTo>
                    <a:pt x="5009" y="15608"/>
                  </a:lnTo>
                  <a:cubicBezTo>
                    <a:pt x="5326" y="15608"/>
                    <a:pt x="5602" y="15392"/>
                    <a:pt x="5680" y="15085"/>
                  </a:cubicBezTo>
                  <a:lnTo>
                    <a:pt x="6523" y="11759"/>
                  </a:lnTo>
                  <a:cubicBezTo>
                    <a:pt x="6556" y="11763"/>
                    <a:pt x="6590" y="11765"/>
                    <a:pt x="6624" y="11766"/>
                  </a:cubicBezTo>
                  <a:cubicBezTo>
                    <a:pt x="6940" y="11765"/>
                    <a:pt x="7217" y="11549"/>
                    <a:pt x="7295" y="11242"/>
                  </a:cubicBezTo>
                  <a:lnTo>
                    <a:pt x="7666" y="9775"/>
                  </a:lnTo>
                  <a:lnTo>
                    <a:pt x="15056" y="12161"/>
                  </a:lnTo>
                  <a:cubicBezTo>
                    <a:pt x="15125" y="12184"/>
                    <a:pt x="15197" y="12194"/>
                    <a:pt x="15269" y="12194"/>
                  </a:cubicBezTo>
                  <a:lnTo>
                    <a:pt x="17578" y="12194"/>
                  </a:lnTo>
                  <a:cubicBezTo>
                    <a:pt x="17960" y="12194"/>
                    <a:pt x="18271" y="11884"/>
                    <a:pt x="18271" y="11502"/>
                  </a:cubicBezTo>
                  <a:lnTo>
                    <a:pt x="18271" y="693"/>
                  </a:lnTo>
                  <a:cubicBezTo>
                    <a:pt x="18271" y="310"/>
                    <a:pt x="17960" y="0"/>
                    <a:pt x="175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08"/>
            <p:cNvSpPr/>
            <p:nvPr/>
          </p:nvSpPr>
          <p:spPr>
            <a:xfrm>
              <a:off x="4238600" y="2868383"/>
              <a:ext cx="59911" cy="48138"/>
            </a:xfrm>
            <a:custGeom>
              <a:rect b="b" l="l" r="r" t="t"/>
              <a:pathLst>
                <a:path extrusionOk="0" h="2306" w="2870">
                  <a:moveTo>
                    <a:pt x="2081" y="0"/>
                  </a:moveTo>
                  <a:cubicBezTo>
                    <a:pt x="1943" y="0"/>
                    <a:pt x="1802" y="42"/>
                    <a:pt x="1680" y="128"/>
                  </a:cubicBezTo>
                  <a:lnTo>
                    <a:pt x="387" y="1048"/>
                  </a:lnTo>
                  <a:cubicBezTo>
                    <a:pt x="74" y="1268"/>
                    <a:pt x="0" y="1703"/>
                    <a:pt x="222" y="2014"/>
                  </a:cubicBezTo>
                  <a:cubicBezTo>
                    <a:pt x="357" y="2204"/>
                    <a:pt x="571" y="2306"/>
                    <a:pt x="788" y="2306"/>
                  </a:cubicBezTo>
                  <a:cubicBezTo>
                    <a:pt x="927" y="2306"/>
                    <a:pt x="1067" y="2264"/>
                    <a:pt x="1189" y="2178"/>
                  </a:cubicBezTo>
                  <a:lnTo>
                    <a:pt x="2483" y="1259"/>
                  </a:lnTo>
                  <a:cubicBezTo>
                    <a:pt x="2796" y="1038"/>
                    <a:pt x="2869" y="605"/>
                    <a:pt x="2648" y="293"/>
                  </a:cubicBezTo>
                  <a:cubicBezTo>
                    <a:pt x="2512" y="102"/>
                    <a:pt x="2299" y="0"/>
                    <a:pt x="20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08"/>
            <p:cNvSpPr/>
            <p:nvPr/>
          </p:nvSpPr>
          <p:spPr>
            <a:xfrm>
              <a:off x="4238600" y="2963010"/>
              <a:ext cx="60036" cy="48242"/>
            </a:xfrm>
            <a:custGeom>
              <a:rect b="b" l="l" r="r" t="t"/>
              <a:pathLst>
                <a:path extrusionOk="0" h="2311" w="2876">
                  <a:moveTo>
                    <a:pt x="788" y="1"/>
                  </a:moveTo>
                  <a:cubicBezTo>
                    <a:pt x="571" y="1"/>
                    <a:pt x="357" y="102"/>
                    <a:pt x="222" y="292"/>
                  </a:cubicBezTo>
                  <a:cubicBezTo>
                    <a:pt x="0" y="606"/>
                    <a:pt x="74" y="1038"/>
                    <a:pt x="387" y="1260"/>
                  </a:cubicBezTo>
                  <a:lnTo>
                    <a:pt x="1680" y="2178"/>
                  </a:lnTo>
                  <a:cubicBezTo>
                    <a:pt x="1803" y="2267"/>
                    <a:pt x="1945" y="2310"/>
                    <a:pt x="2086" y="2310"/>
                  </a:cubicBezTo>
                  <a:cubicBezTo>
                    <a:pt x="2303" y="2310"/>
                    <a:pt x="2517" y="2209"/>
                    <a:pt x="2652" y="2018"/>
                  </a:cubicBezTo>
                  <a:cubicBezTo>
                    <a:pt x="2875" y="1705"/>
                    <a:pt x="2799" y="1267"/>
                    <a:pt x="2483" y="1049"/>
                  </a:cubicBezTo>
                  <a:lnTo>
                    <a:pt x="1189" y="129"/>
                  </a:lnTo>
                  <a:cubicBezTo>
                    <a:pt x="1067" y="42"/>
                    <a:pt x="927" y="1"/>
                    <a:pt x="7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08"/>
            <p:cNvSpPr/>
            <p:nvPr/>
          </p:nvSpPr>
          <p:spPr>
            <a:xfrm>
              <a:off x="4239561" y="2925288"/>
              <a:ext cx="57991" cy="28954"/>
            </a:xfrm>
            <a:custGeom>
              <a:rect b="b" l="l" r="r" t="t"/>
              <a:pathLst>
                <a:path extrusionOk="0" h="1387" w="2778">
                  <a:moveTo>
                    <a:pt x="693" y="1"/>
                  </a:moveTo>
                  <a:cubicBezTo>
                    <a:pt x="310" y="1"/>
                    <a:pt x="0" y="311"/>
                    <a:pt x="0" y="695"/>
                  </a:cubicBezTo>
                  <a:cubicBezTo>
                    <a:pt x="0" y="1077"/>
                    <a:pt x="310" y="1387"/>
                    <a:pt x="693" y="1387"/>
                  </a:cubicBezTo>
                  <a:lnTo>
                    <a:pt x="2085" y="1387"/>
                  </a:lnTo>
                  <a:cubicBezTo>
                    <a:pt x="2467" y="1387"/>
                    <a:pt x="2777" y="1077"/>
                    <a:pt x="2777" y="695"/>
                  </a:cubicBezTo>
                  <a:cubicBezTo>
                    <a:pt x="2777" y="311"/>
                    <a:pt x="2467" y="1"/>
                    <a:pt x="20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08"/>
            <p:cNvSpPr/>
            <p:nvPr/>
          </p:nvSpPr>
          <p:spPr>
            <a:xfrm>
              <a:off x="3892890" y="2928253"/>
              <a:ext cx="29267" cy="29308"/>
            </a:xfrm>
            <a:custGeom>
              <a:rect b="b" l="l" r="r" t="t"/>
              <a:pathLst>
                <a:path extrusionOk="0" h="1404" w="1402">
                  <a:moveTo>
                    <a:pt x="702" y="1"/>
                  </a:moveTo>
                  <a:cubicBezTo>
                    <a:pt x="313" y="1"/>
                    <a:pt x="0" y="316"/>
                    <a:pt x="0" y="702"/>
                  </a:cubicBezTo>
                  <a:cubicBezTo>
                    <a:pt x="0" y="1089"/>
                    <a:pt x="313" y="1404"/>
                    <a:pt x="702" y="1404"/>
                  </a:cubicBezTo>
                  <a:cubicBezTo>
                    <a:pt x="1088" y="1404"/>
                    <a:pt x="1402" y="1089"/>
                    <a:pt x="1402" y="702"/>
                  </a:cubicBezTo>
                  <a:cubicBezTo>
                    <a:pt x="1402" y="316"/>
                    <a:pt x="1088" y="1"/>
                    <a:pt x="7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1" name="Google Shape;4361;p308"/>
          <p:cNvSpPr/>
          <p:nvPr/>
        </p:nvSpPr>
        <p:spPr>
          <a:xfrm>
            <a:off x="3752592" y="2923530"/>
            <a:ext cx="400842" cy="324018"/>
          </a:xfrm>
          <a:custGeom>
            <a:rect b="b" l="l" r="r" t="t"/>
            <a:pathLst>
              <a:path extrusionOk="0" h="17689" w="21883">
                <a:moveTo>
                  <a:pt x="4750" y="6984"/>
                </a:moveTo>
                <a:lnTo>
                  <a:pt x="4750" y="15724"/>
                </a:lnTo>
                <a:lnTo>
                  <a:pt x="1502" y="15724"/>
                </a:lnTo>
                <a:lnTo>
                  <a:pt x="1502" y="6984"/>
                </a:lnTo>
                <a:close/>
                <a:moveTo>
                  <a:pt x="11992" y="1500"/>
                </a:moveTo>
                <a:cubicBezTo>
                  <a:pt x="12103" y="1500"/>
                  <a:pt x="12216" y="1533"/>
                  <a:pt x="12314" y="1604"/>
                </a:cubicBezTo>
                <a:cubicBezTo>
                  <a:pt x="12429" y="1685"/>
                  <a:pt x="12507" y="1807"/>
                  <a:pt x="12534" y="1945"/>
                </a:cubicBezTo>
                <a:cubicBezTo>
                  <a:pt x="12813" y="3496"/>
                  <a:pt x="12606" y="5098"/>
                  <a:pt x="11940" y="6527"/>
                </a:cubicBezTo>
                <a:lnTo>
                  <a:pt x="11929" y="6552"/>
                </a:lnTo>
                <a:cubicBezTo>
                  <a:pt x="11694" y="7049"/>
                  <a:pt x="12058" y="7622"/>
                  <a:pt x="12608" y="7622"/>
                </a:cubicBezTo>
                <a:lnTo>
                  <a:pt x="18875" y="7622"/>
                </a:lnTo>
                <a:cubicBezTo>
                  <a:pt x="18878" y="7622"/>
                  <a:pt x="18882" y="7622"/>
                  <a:pt x="18886" y="7622"/>
                </a:cubicBezTo>
                <a:cubicBezTo>
                  <a:pt x="19165" y="7622"/>
                  <a:pt x="19393" y="7849"/>
                  <a:pt x="19393" y="8129"/>
                </a:cubicBezTo>
                <a:cubicBezTo>
                  <a:pt x="19393" y="8412"/>
                  <a:pt x="19164" y="8638"/>
                  <a:pt x="18883" y="8638"/>
                </a:cubicBezTo>
                <a:cubicBezTo>
                  <a:pt x="18880" y="8638"/>
                  <a:pt x="18877" y="8638"/>
                  <a:pt x="18875" y="8638"/>
                </a:cubicBezTo>
                <a:lnTo>
                  <a:pt x="15809" y="8638"/>
                </a:lnTo>
                <a:cubicBezTo>
                  <a:pt x="15805" y="8638"/>
                  <a:pt x="15801" y="8638"/>
                  <a:pt x="15797" y="8638"/>
                </a:cubicBezTo>
                <a:cubicBezTo>
                  <a:pt x="15384" y="8638"/>
                  <a:pt x="15046" y="8972"/>
                  <a:pt x="15046" y="9389"/>
                </a:cubicBezTo>
                <a:cubicBezTo>
                  <a:pt x="15046" y="9803"/>
                  <a:pt x="15382" y="10138"/>
                  <a:pt x="15795" y="10138"/>
                </a:cubicBezTo>
                <a:cubicBezTo>
                  <a:pt x="15799" y="10138"/>
                  <a:pt x="15804" y="10138"/>
                  <a:pt x="15809" y="10138"/>
                </a:cubicBezTo>
                <a:lnTo>
                  <a:pt x="19874" y="10138"/>
                </a:lnTo>
                <a:cubicBezTo>
                  <a:pt x="20151" y="10144"/>
                  <a:pt x="20373" y="10370"/>
                  <a:pt x="20373" y="10647"/>
                </a:cubicBezTo>
                <a:cubicBezTo>
                  <a:pt x="20373" y="10923"/>
                  <a:pt x="20151" y="11150"/>
                  <a:pt x="19874" y="11154"/>
                </a:cubicBezTo>
                <a:lnTo>
                  <a:pt x="15809" y="11154"/>
                </a:lnTo>
                <a:cubicBezTo>
                  <a:pt x="15805" y="11154"/>
                  <a:pt x="15801" y="11154"/>
                  <a:pt x="15797" y="11154"/>
                </a:cubicBezTo>
                <a:cubicBezTo>
                  <a:pt x="15384" y="11154"/>
                  <a:pt x="15046" y="11488"/>
                  <a:pt x="15046" y="11905"/>
                </a:cubicBezTo>
                <a:cubicBezTo>
                  <a:pt x="15046" y="12319"/>
                  <a:pt x="15382" y="12654"/>
                  <a:pt x="15795" y="12654"/>
                </a:cubicBezTo>
                <a:cubicBezTo>
                  <a:pt x="15799" y="12654"/>
                  <a:pt x="15804" y="12654"/>
                  <a:pt x="15809" y="12654"/>
                </a:cubicBezTo>
                <a:lnTo>
                  <a:pt x="18419" y="12654"/>
                </a:lnTo>
                <a:cubicBezTo>
                  <a:pt x="18699" y="12654"/>
                  <a:pt x="18927" y="12881"/>
                  <a:pt x="18927" y="13163"/>
                </a:cubicBezTo>
                <a:cubicBezTo>
                  <a:pt x="18927" y="13444"/>
                  <a:pt x="18699" y="13672"/>
                  <a:pt x="18419" y="13672"/>
                </a:cubicBezTo>
                <a:lnTo>
                  <a:pt x="15809" y="13672"/>
                </a:lnTo>
                <a:cubicBezTo>
                  <a:pt x="15804" y="13671"/>
                  <a:pt x="15799" y="13671"/>
                  <a:pt x="15795" y="13671"/>
                </a:cubicBezTo>
                <a:cubicBezTo>
                  <a:pt x="15382" y="13671"/>
                  <a:pt x="15046" y="14006"/>
                  <a:pt x="15046" y="14420"/>
                </a:cubicBezTo>
                <a:cubicBezTo>
                  <a:pt x="15046" y="14836"/>
                  <a:pt x="15384" y="15171"/>
                  <a:pt x="15797" y="15171"/>
                </a:cubicBezTo>
                <a:cubicBezTo>
                  <a:pt x="15801" y="15171"/>
                  <a:pt x="15805" y="15171"/>
                  <a:pt x="15809" y="15171"/>
                </a:cubicBezTo>
                <a:lnTo>
                  <a:pt x="17299" y="15171"/>
                </a:lnTo>
                <a:cubicBezTo>
                  <a:pt x="17007" y="15790"/>
                  <a:pt x="16383" y="16187"/>
                  <a:pt x="15698" y="16187"/>
                </a:cubicBezTo>
                <a:lnTo>
                  <a:pt x="11487" y="16187"/>
                </a:lnTo>
                <a:cubicBezTo>
                  <a:pt x="10491" y="16186"/>
                  <a:pt x="9508" y="15955"/>
                  <a:pt x="8615" y="15512"/>
                </a:cubicBezTo>
                <a:lnTo>
                  <a:pt x="7605" y="15007"/>
                </a:lnTo>
                <a:cubicBezTo>
                  <a:pt x="7501" y="14955"/>
                  <a:pt x="7387" y="14929"/>
                  <a:pt x="7270" y="14929"/>
                </a:cubicBezTo>
                <a:lnTo>
                  <a:pt x="6251" y="14929"/>
                </a:lnTo>
                <a:lnTo>
                  <a:pt x="6251" y="7620"/>
                </a:lnTo>
                <a:lnTo>
                  <a:pt x="7830" y="7620"/>
                </a:lnTo>
                <a:cubicBezTo>
                  <a:pt x="8102" y="7620"/>
                  <a:pt x="8353" y="7472"/>
                  <a:pt x="8486" y="7234"/>
                </a:cubicBezTo>
                <a:lnTo>
                  <a:pt x="11506" y="1786"/>
                </a:lnTo>
                <a:cubicBezTo>
                  <a:pt x="11608" y="1602"/>
                  <a:pt x="11798" y="1500"/>
                  <a:pt x="11992" y="1500"/>
                </a:cubicBezTo>
                <a:close/>
                <a:moveTo>
                  <a:pt x="11993" y="0"/>
                </a:moveTo>
                <a:cubicBezTo>
                  <a:pt x="11275" y="0"/>
                  <a:pt x="10572" y="376"/>
                  <a:pt x="10193" y="1058"/>
                </a:cubicBezTo>
                <a:lnTo>
                  <a:pt x="7388" y="6121"/>
                </a:lnTo>
                <a:lnTo>
                  <a:pt x="6242" y="6121"/>
                </a:lnTo>
                <a:cubicBezTo>
                  <a:pt x="6185" y="5754"/>
                  <a:pt x="5870" y="5485"/>
                  <a:pt x="5500" y="5483"/>
                </a:cubicBezTo>
                <a:lnTo>
                  <a:pt x="751" y="5483"/>
                </a:lnTo>
                <a:cubicBezTo>
                  <a:pt x="337" y="5483"/>
                  <a:pt x="1" y="5820"/>
                  <a:pt x="1" y="6234"/>
                </a:cubicBezTo>
                <a:lnTo>
                  <a:pt x="1" y="16473"/>
                </a:lnTo>
                <a:cubicBezTo>
                  <a:pt x="1" y="16887"/>
                  <a:pt x="337" y="17224"/>
                  <a:pt x="751" y="17224"/>
                </a:cubicBezTo>
                <a:lnTo>
                  <a:pt x="5500" y="17224"/>
                </a:lnTo>
                <a:cubicBezTo>
                  <a:pt x="5915" y="17224"/>
                  <a:pt x="6249" y="16887"/>
                  <a:pt x="6249" y="16473"/>
                </a:cubicBezTo>
                <a:lnTo>
                  <a:pt x="6249" y="16430"/>
                </a:lnTo>
                <a:lnTo>
                  <a:pt x="7093" y="16430"/>
                </a:lnTo>
                <a:lnTo>
                  <a:pt x="7946" y="16854"/>
                </a:lnTo>
                <a:cubicBezTo>
                  <a:pt x="9046" y="17401"/>
                  <a:pt x="10259" y="17687"/>
                  <a:pt x="11487" y="17688"/>
                </a:cubicBezTo>
                <a:lnTo>
                  <a:pt x="15698" y="17688"/>
                </a:lnTo>
                <a:cubicBezTo>
                  <a:pt x="17262" y="17688"/>
                  <a:pt x="18571" y="16585"/>
                  <a:pt x="18890" y="15114"/>
                </a:cubicBezTo>
                <a:cubicBezTo>
                  <a:pt x="20006" y="14847"/>
                  <a:pt x="20669" y="13699"/>
                  <a:pt x="20345" y="12597"/>
                </a:cubicBezTo>
                <a:cubicBezTo>
                  <a:pt x="21247" y="12378"/>
                  <a:pt x="21881" y="11573"/>
                  <a:pt x="21883" y="10645"/>
                </a:cubicBezTo>
                <a:cubicBezTo>
                  <a:pt x="21883" y="9878"/>
                  <a:pt x="21444" y="9176"/>
                  <a:pt x="20753" y="8840"/>
                </a:cubicBezTo>
                <a:cubicBezTo>
                  <a:pt x="20986" y="8222"/>
                  <a:pt x="20901" y="7530"/>
                  <a:pt x="20527" y="6987"/>
                </a:cubicBezTo>
                <a:cubicBezTo>
                  <a:pt x="20152" y="6445"/>
                  <a:pt x="19533" y="6121"/>
                  <a:pt x="18875" y="6121"/>
                </a:cubicBezTo>
                <a:lnTo>
                  <a:pt x="13708" y="6121"/>
                </a:lnTo>
                <a:cubicBezTo>
                  <a:pt x="14173" y="4689"/>
                  <a:pt x="14277" y="3163"/>
                  <a:pt x="14011" y="1682"/>
                </a:cubicBezTo>
                <a:cubicBezTo>
                  <a:pt x="13916" y="1159"/>
                  <a:pt x="13623" y="695"/>
                  <a:pt x="13190" y="387"/>
                </a:cubicBezTo>
                <a:cubicBezTo>
                  <a:pt x="12825" y="125"/>
                  <a:pt x="12407" y="0"/>
                  <a:pt x="119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08"/>
          <p:cNvSpPr/>
          <p:nvPr/>
        </p:nvSpPr>
        <p:spPr>
          <a:xfrm>
            <a:off x="3300724" y="2885098"/>
            <a:ext cx="295058" cy="400878"/>
          </a:xfrm>
          <a:custGeom>
            <a:rect b="b" l="l" r="r" t="t"/>
            <a:pathLst>
              <a:path extrusionOk="0" h="21885" w="16108">
                <a:moveTo>
                  <a:pt x="12854" y="1522"/>
                </a:moveTo>
                <a:lnTo>
                  <a:pt x="12854" y="5288"/>
                </a:lnTo>
                <a:lnTo>
                  <a:pt x="3232" y="5288"/>
                </a:lnTo>
                <a:lnTo>
                  <a:pt x="3232" y="1522"/>
                </a:lnTo>
                <a:lnTo>
                  <a:pt x="3993" y="1522"/>
                </a:lnTo>
                <a:lnTo>
                  <a:pt x="3993" y="2491"/>
                </a:lnTo>
                <a:cubicBezTo>
                  <a:pt x="3993" y="3157"/>
                  <a:pt x="4534" y="3698"/>
                  <a:pt x="5201" y="3700"/>
                </a:cubicBezTo>
                <a:lnTo>
                  <a:pt x="6200" y="3700"/>
                </a:lnTo>
                <a:cubicBezTo>
                  <a:pt x="6867" y="3698"/>
                  <a:pt x="7408" y="3157"/>
                  <a:pt x="7408" y="2491"/>
                </a:cubicBezTo>
                <a:lnTo>
                  <a:pt x="7408" y="1522"/>
                </a:lnTo>
                <a:lnTo>
                  <a:pt x="8676" y="1522"/>
                </a:lnTo>
                <a:lnTo>
                  <a:pt x="8676" y="2491"/>
                </a:lnTo>
                <a:cubicBezTo>
                  <a:pt x="8676" y="3157"/>
                  <a:pt x="9217" y="3698"/>
                  <a:pt x="9885" y="3700"/>
                </a:cubicBezTo>
                <a:lnTo>
                  <a:pt x="10883" y="3700"/>
                </a:lnTo>
                <a:cubicBezTo>
                  <a:pt x="11550" y="3698"/>
                  <a:pt x="12091" y="3157"/>
                  <a:pt x="12091" y="2491"/>
                </a:cubicBezTo>
                <a:lnTo>
                  <a:pt x="12091" y="1522"/>
                </a:lnTo>
                <a:close/>
                <a:moveTo>
                  <a:pt x="11142" y="7645"/>
                </a:moveTo>
                <a:lnTo>
                  <a:pt x="11978" y="17950"/>
                </a:lnTo>
                <a:lnTo>
                  <a:pt x="4106" y="17950"/>
                </a:lnTo>
                <a:lnTo>
                  <a:pt x="4942" y="7645"/>
                </a:lnTo>
                <a:close/>
                <a:moveTo>
                  <a:pt x="13146" y="19469"/>
                </a:moveTo>
                <a:lnTo>
                  <a:pt x="13146" y="20365"/>
                </a:lnTo>
                <a:lnTo>
                  <a:pt x="2940" y="20365"/>
                </a:lnTo>
                <a:lnTo>
                  <a:pt x="2940" y="19469"/>
                </a:lnTo>
                <a:close/>
                <a:moveTo>
                  <a:pt x="2886" y="1"/>
                </a:moveTo>
                <a:cubicBezTo>
                  <a:pt x="2238" y="2"/>
                  <a:pt x="1713" y="528"/>
                  <a:pt x="1711" y="1176"/>
                </a:cubicBezTo>
                <a:lnTo>
                  <a:pt x="1711" y="6047"/>
                </a:lnTo>
                <a:cubicBezTo>
                  <a:pt x="1711" y="6468"/>
                  <a:pt x="2052" y="6809"/>
                  <a:pt x="2472" y="6809"/>
                </a:cubicBezTo>
                <a:lnTo>
                  <a:pt x="2541" y="6809"/>
                </a:lnTo>
                <a:cubicBezTo>
                  <a:pt x="2619" y="7154"/>
                  <a:pt x="2926" y="7400"/>
                  <a:pt x="3281" y="7400"/>
                </a:cubicBezTo>
                <a:lnTo>
                  <a:pt x="3438" y="7400"/>
                </a:lnTo>
                <a:lnTo>
                  <a:pt x="2582" y="17950"/>
                </a:lnTo>
                <a:lnTo>
                  <a:pt x="2180" y="17950"/>
                </a:lnTo>
                <a:cubicBezTo>
                  <a:pt x="1761" y="17950"/>
                  <a:pt x="1421" y="18291"/>
                  <a:pt x="1421" y="18709"/>
                </a:cubicBezTo>
                <a:lnTo>
                  <a:pt x="1421" y="20365"/>
                </a:lnTo>
                <a:lnTo>
                  <a:pt x="748" y="20365"/>
                </a:lnTo>
                <a:cubicBezTo>
                  <a:pt x="334" y="20372"/>
                  <a:pt x="1" y="20710"/>
                  <a:pt x="1" y="21124"/>
                </a:cubicBezTo>
                <a:cubicBezTo>
                  <a:pt x="1" y="21540"/>
                  <a:pt x="334" y="21878"/>
                  <a:pt x="748" y="21884"/>
                </a:cubicBezTo>
                <a:lnTo>
                  <a:pt x="15336" y="21884"/>
                </a:lnTo>
                <a:cubicBezTo>
                  <a:pt x="15341" y="21884"/>
                  <a:pt x="15345" y="21884"/>
                  <a:pt x="15350" y="21884"/>
                </a:cubicBezTo>
                <a:cubicBezTo>
                  <a:pt x="15767" y="21884"/>
                  <a:pt x="16108" y="21545"/>
                  <a:pt x="16108" y="21124"/>
                </a:cubicBezTo>
                <a:cubicBezTo>
                  <a:pt x="16108" y="20705"/>
                  <a:pt x="15765" y="20365"/>
                  <a:pt x="15347" y="20365"/>
                </a:cubicBezTo>
                <a:cubicBezTo>
                  <a:pt x="15343" y="20365"/>
                  <a:pt x="15340" y="20365"/>
                  <a:pt x="15336" y="20365"/>
                </a:cubicBezTo>
                <a:lnTo>
                  <a:pt x="14665" y="20365"/>
                </a:lnTo>
                <a:lnTo>
                  <a:pt x="14665" y="18709"/>
                </a:lnTo>
                <a:cubicBezTo>
                  <a:pt x="14665" y="18289"/>
                  <a:pt x="14324" y="17950"/>
                  <a:pt x="13905" y="17950"/>
                </a:cubicBezTo>
                <a:lnTo>
                  <a:pt x="13503" y="17950"/>
                </a:lnTo>
                <a:lnTo>
                  <a:pt x="12647" y="7399"/>
                </a:lnTo>
                <a:lnTo>
                  <a:pt x="12805" y="7399"/>
                </a:lnTo>
                <a:cubicBezTo>
                  <a:pt x="13158" y="7399"/>
                  <a:pt x="13465" y="7154"/>
                  <a:pt x="13545" y="6807"/>
                </a:cubicBezTo>
                <a:lnTo>
                  <a:pt x="13613" y="6807"/>
                </a:lnTo>
                <a:cubicBezTo>
                  <a:pt x="14034" y="6807"/>
                  <a:pt x="14373" y="6468"/>
                  <a:pt x="14373" y="6047"/>
                </a:cubicBezTo>
                <a:lnTo>
                  <a:pt x="14373" y="1176"/>
                </a:lnTo>
                <a:cubicBezTo>
                  <a:pt x="14373" y="528"/>
                  <a:pt x="13847" y="2"/>
                  <a:pt x="13199" y="1"/>
                </a:cubicBezTo>
                <a:lnTo>
                  <a:pt x="11747" y="1"/>
                </a:lnTo>
                <a:cubicBezTo>
                  <a:pt x="11099" y="2"/>
                  <a:pt x="10573" y="528"/>
                  <a:pt x="10573" y="1176"/>
                </a:cubicBezTo>
                <a:lnTo>
                  <a:pt x="10573" y="2179"/>
                </a:lnTo>
                <a:lnTo>
                  <a:pt x="10196" y="2179"/>
                </a:lnTo>
                <a:lnTo>
                  <a:pt x="10196" y="1176"/>
                </a:lnTo>
                <a:cubicBezTo>
                  <a:pt x="10196" y="528"/>
                  <a:pt x="9670" y="2"/>
                  <a:pt x="9020" y="1"/>
                </a:cubicBezTo>
                <a:lnTo>
                  <a:pt x="7064" y="1"/>
                </a:lnTo>
                <a:cubicBezTo>
                  <a:pt x="6416" y="2"/>
                  <a:pt x="5890" y="528"/>
                  <a:pt x="5888" y="1176"/>
                </a:cubicBezTo>
                <a:lnTo>
                  <a:pt x="5888" y="2179"/>
                </a:lnTo>
                <a:lnTo>
                  <a:pt x="5512" y="2179"/>
                </a:lnTo>
                <a:lnTo>
                  <a:pt x="5512" y="1176"/>
                </a:lnTo>
                <a:cubicBezTo>
                  <a:pt x="5511" y="528"/>
                  <a:pt x="4987" y="2"/>
                  <a:pt x="43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3" name="Google Shape;4363;p308"/>
          <p:cNvGrpSpPr/>
          <p:nvPr/>
        </p:nvGrpSpPr>
        <p:grpSpPr>
          <a:xfrm>
            <a:off x="7592380" y="1782672"/>
            <a:ext cx="336480" cy="400849"/>
            <a:chOff x="6818938" y="1562318"/>
            <a:chExt cx="383453" cy="456808"/>
          </a:xfrm>
        </p:grpSpPr>
        <p:sp>
          <p:nvSpPr>
            <p:cNvPr id="4364" name="Google Shape;4364;p308"/>
            <p:cNvSpPr/>
            <p:nvPr/>
          </p:nvSpPr>
          <p:spPr>
            <a:xfrm>
              <a:off x="6818938" y="1562318"/>
              <a:ext cx="383453" cy="456808"/>
            </a:xfrm>
            <a:custGeom>
              <a:rect b="b" l="l" r="r" t="t"/>
              <a:pathLst>
                <a:path extrusionOk="0" h="21883" w="18369">
                  <a:moveTo>
                    <a:pt x="15625" y="2437"/>
                  </a:moveTo>
                  <a:lnTo>
                    <a:pt x="15625" y="12129"/>
                  </a:lnTo>
                  <a:lnTo>
                    <a:pt x="2724" y="12129"/>
                  </a:lnTo>
                  <a:lnTo>
                    <a:pt x="2724" y="2437"/>
                  </a:lnTo>
                  <a:close/>
                  <a:moveTo>
                    <a:pt x="6162" y="0"/>
                  </a:moveTo>
                  <a:cubicBezTo>
                    <a:pt x="5656" y="0"/>
                    <a:pt x="5303" y="500"/>
                    <a:pt x="5474" y="975"/>
                  </a:cubicBezTo>
                  <a:lnTo>
                    <a:pt x="720" y="975"/>
                  </a:lnTo>
                  <a:cubicBezTo>
                    <a:pt x="321" y="981"/>
                    <a:pt x="0" y="1307"/>
                    <a:pt x="0" y="1706"/>
                  </a:cubicBezTo>
                  <a:cubicBezTo>
                    <a:pt x="0" y="2105"/>
                    <a:pt x="321" y="2429"/>
                    <a:pt x="720" y="2437"/>
                  </a:cubicBezTo>
                  <a:lnTo>
                    <a:pt x="1261" y="2437"/>
                  </a:lnTo>
                  <a:lnTo>
                    <a:pt x="1261" y="12859"/>
                  </a:lnTo>
                  <a:cubicBezTo>
                    <a:pt x="1261" y="13263"/>
                    <a:pt x="1589" y="13590"/>
                    <a:pt x="1992" y="13590"/>
                  </a:cubicBezTo>
                  <a:lnTo>
                    <a:pt x="8442" y="13590"/>
                  </a:lnTo>
                  <a:lnTo>
                    <a:pt x="8442" y="14291"/>
                  </a:lnTo>
                  <a:cubicBezTo>
                    <a:pt x="8315" y="14351"/>
                    <a:pt x="8208" y="14446"/>
                    <a:pt x="8134" y="14564"/>
                  </a:cubicBezTo>
                  <a:lnTo>
                    <a:pt x="4237" y="20763"/>
                  </a:lnTo>
                  <a:cubicBezTo>
                    <a:pt x="4023" y="21106"/>
                    <a:pt x="4126" y="21556"/>
                    <a:pt x="4467" y="21770"/>
                  </a:cubicBezTo>
                  <a:cubicBezTo>
                    <a:pt x="4588" y="21847"/>
                    <a:pt x="4722" y="21883"/>
                    <a:pt x="4855" y="21883"/>
                  </a:cubicBezTo>
                  <a:cubicBezTo>
                    <a:pt x="5098" y="21883"/>
                    <a:pt x="5336" y="21761"/>
                    <a:pt x="5474" y="21541"/>
                  </a:cubicBezTo>
                  <a:lnTo>
                    <a:pt x="8442" y="16818"/>
                  </a:lnTo>
                  <a:lnTo>
                    <a:pt x="8442" y="19386"/>
                  </a:lnTo>
                  <a:cubicBezTo>
                    <a:pt x="8436" y="19794"/>
                    <a:pt x="8765" y="20129"/>
                    <a:pt x="9173" y="20129"/>
                  </a:cubicBezTo>
                  <a:cubicBezTo>
                    <a:pt x="9581" y="20129"/>
                    <a:pt x="9910" y="19794"/>
                    <a:pt x="9904" y="19386"/>
                  </a:cubicBezTo>
                  <a:lnTo>
                    <a:pt x="9904" y="16818"/>
                  </a:lnTo>
                  <a:lnTo>
                    <a:pt x="12872" y="21541"/>
                  </a:lnTo>
                  <a:cubicBezTo>
                    <a:pt x="13010" y="21761"/>
                    <a:pt x="13248" y="21883"/>
                    <a:pt x="13491" y="21883"/>
                  </a:cubicBezTo>
                  <a:cubicBezTo>
                    <a:pt x="13624" y="21883"/>
                    <a:pt x="13758" y="21847"/>
                    <a:pt x="13879" y="21770"/>
                  </a:cubicBezTo>
                  <a:cubicBezTo>
                    <a:pt x="14220" y="21556"/>
                    <a:pt x="14324" y="21106"/>
                    <a:pt x="14108" y="20763"/>
                  </a:cubicBezTo>
                  <a:lnTo>
                    <a:pt x="10212" y="14564"/>
                  </a:lnTo>
                  <a:cubicBezTo>
                    <a:pt x="10137" y="14446"/>
                    <a:pt x="10030" y="14351"/>
                    <a:pt x="9904" y="14291"/>
                  </a:cubicBezTo>
                  <a:lnTo>
                    <a:pt x="9904" y="13590"/>
                  </a:lnTo>
                  <a:lnTo>
                    <a:pt x="16354" y="13590"/>
                  </a:lnTo>
                  <a:cubicBezTo>
                    <a:pt x="16757" y="13590"/>
                    <a:pt x="17084" y="13263"/>
                    <a:pt x="17084" y="12859"/>
                  </a:cubicBezTo>
                  <a:lnTo>
                    <a:pt x="17084" y="2437"/>
                  </a:lnTo>
                  <a:lnTo>
                    <a:pt x="17627" y="2437"/>
                  </a:lnTo>
                  <a:cubicBezTo>
                    <a:pt x="17631" y="2437"/>
                    <a:pt x="17634" y="2437"/>
                    <a:pt x="17638" y="2437"/>
                  </a:cubicBezTo>
                  <a:cubicBezTo>
                    <a:pt x="18040" y="2437"/>
                    <a:pt x="18368" y="2110"/>
                    <a:pt x="18368" y="1706"/>
                  </a:cubicBezTo>
                  <a:cubicBezTo>
                    <a:pt x="18368" y="1302"/>
                    <a:pt x="18041" y="975"/>
                    <a:pt x="17641" y="975"/>
                  </a:cubicBezTo>
                  <a:cubicBezTo>
                    <a:pt x="17636" y="975"/>
                    <a:pt x="17632" y="975"/>
                    <a:pt x="17627" y="975"/>
                  </a:cubicBezTo>
                  <a:lnTo>
                    <a:pt x="12873" y="975"/>
                  </a:lnTo>
                  <a:cubicBezTo>
                    <a:pt x="13043" y="500"/>
                    <a:pt x="12690" y="0"/>
                    <a:pt x="121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08"/>
            <p:cNvSpPr/>
            <p:nvPr/>
          </p:nvSpPr>
          <p:spPr>
            <a:xfrm>
              <a:off x="6909264" y="1654836"/>
              <a:ext cx="202383" cy="107110"/>
            </a:xfrm>
            <a:custGeom>
              <a:rect b="b" l="l" r="r" t="t"/>
              <a:pathLst>
                <a:path extrusionOk="0" h="5131" w="9695">
                  <a:moveTo>
                    <a:pt x="8888" y="0"/>
                  </a:moveTo>
                  <a:cubicBezTo>
                    <a:pt x="8706" y="0"/>
                    <a:pt x="8523" y="68"/>
                    <a:pt x="8381" y="206"/>
                  </a:cubicBezTo>
                  <a:lnTo>
                    <a:pt x="5023" y="3449"/>
                  </a:lnTo>
                  <a:lnTo>
                    <a:pt x="3009" y="1994"/>
                  </a:lnTo>
                  <a:cubicBezTo>
                    <a:pt x="2881" y="1901"/>
                    <a:pt x="2731" y="1855"/>
                    <a:pt x="2582" y="1855"/>
                  </a:cubicBezTo>
                  <a:cubicBezTo>
                    <a:pt x="2391" y="1855"/>
                    <a:pt x="2201" y="1930"/>
                    <a:pt x="2059" y="2075"/>
                  </a:cubicBezTo>
                  <a:lnTo>
                    <a:pt x="283" y="3889"/>
                  </a:lnTo>
                  <a:cubicBezTo>
                    <a:pt x="1" y="4177"/>
                    <a:pt x="5" y="4640"/>
                    <a:pt x="293" y="4921"/>
                  </a:cubicBezTo>
                  <a:cubicBezTo>
                    <a:pt x="435" y="5060"/>
                    <a:pt x="620" y="5130"/>
                    <a:pt x="805" y="5130"/>
                  </a:cubicBezTo>
                  <a:cubicBezTo>
                    <a:pt x="994" y="5130"/>
                    <a:pt x="1183" y="5057"/>
                    <a:pt x="1326" y="4910"/>
                  </a:cubicBezTo>
                  <a:lnTo>
                    <a:pt x="2663" y="3547"/>
                  </a:lnTo>
                  <a:lnTo>
                    <a:pt x="4663" y="4991"/>
                  </a:lnTo>
                  <a:cubicBezTo>
                    <a:pt x="4791" y="5085"/>
                    <a:pt x="4942" y="5130"/>
                    <a:pt x="5092" y="5130"/>
                  </a:cubicBezTo>
                  <a:cubicBezTo>
                    <a:pt x="5276" y="5130"/>
                    <a:pt x="5459" y="5061"/>
                    <a:pt x="5599" y="4926"/>
                  </a:cubicBezTo>
                  <a:lnTo>
                    <a:pt x="9398" y="1257"/>
                  </a:lnTo>
                  <a:cubicBezTo>
                    <a:pt x="9688" y="976"/>
                    <a:pt x="9694" y="513"/>
                    <a:pt x="9415" y="224"/>
                  </a:cubicBezTo>
                  <a:cubicBezTo>
                    <a:pt x="9271" y="75"/>
                    <a:pt x="9079" y="0"/>
                    <a:pt x="8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6" name="Google Shape;4366;p308"/>
          <p:cNvSpPr/>
          <p:nvPr/>
        </p:nvSpPr>
        <p:spPr>
          <a:xfrm>
            <a:off x="8139281" y="3505794"/>
            <a:ext cx="401794" cy="400842"/>
          </a:xfrm>
          <a:custGeom>
            <a:rect b="b" l="l" r="r" t="t"/>
            <a:pathLst>
              <a:path extrusionOk="0" h="21883" w="21935">
                <a:moveTo>
                  <a:pt x="19067" y="2302"/>
                </a:moveTo>
                <a:cubicBezTo>
                  <a:pt x="19130" y="2555"/>
                  <a:pt x="19329" y="2753"/>
                  <a:pt x="19582" y="2816"/>
                </a:cubicBezTo>
                <a:lnTo>
                  <a:pt x="17505" y="4893"/>
                </a:lnTo>
                <a:lnTo>
                  <a:pt x="17021" y="4863"/>
                </a:lnTo>
                <a:lnTo>
                  <a:pt x="16990" y="4380"/>
                </a:lnTo>
                <a:lnTo>
                  <a:pt x="19067" y="2302"/>
                </a:lnTo>
                <a:close/>
                <a:moveTo>
                  <a:pt x="10942" y="7527"/>
                </a:moveTo>
                <a:cubicBezTo>
                  <a:pt x="11602" y="7527"/>
                  <a:pt x="12250" y="7719"/>
                  <a:pt x="12804" y="8082"/>
                </a:cubicBezTo>
                <a:lnTo>
                  <a:pt x="11495" y="9390"/>
                </a:lnTo>
                <a:cubicBezTo>
                  <a:pt x="11311" y="9324"/>
                  <a:pt x="11124" y="9293"/>
                  <a:pt x="10940" y="9293"/>
                </a:cubicBezTo>
                <a:cubicBezTo>
                  <a:pt x="10165" y="9293"/>
                  <a:pt x="9458" y="9846"/>
                  <a:pt x="9317" y="10660"/>
                </a:cubicBezTo>
                <a:cubicBezTo>
                  <a:pt x="9143" y="11667"/>
                  <a:pt x="9918" y="12589"/>
                  <a:pt x="10940" y="12591"/>
                </a:cubicBezTo>
                <a:lnTo>
                  <a:pt x="10942" y="12591"/>
                </a:lnTo>
                <a:cubicBezTo>
                  <a:pt x="12081" y="12589"/>
                  <a:pt x="12875" y="11463"/>
                  <a:pt x="12493" y="10388"/>
                </a:cubicBezTo>
                <a:lnTo>
                  <a:pt x="13802" y="9081"/>
                </a:lnTo>
                <a:cubicBezTo>
                  <a:pt x="14164" y="9635"/>
                  <a:pt x="14357" y="10281"/>
                  <a:pt x="14357" y="10941"/>
                </a:cubicBezTo>
                <a:cubicBezTo>
                  <a:pt x="14357" y="12825"/>
                  <a:pt x="12825" y="14358"/>
                  <a:pt x="10942" y="14358"/>
                </a:cubicBezTo>
                <a:cubicBezTo>
                  <a:pt x="9059" y="14358"/>
                  <a:pt x="7527" y="12825"/>
                  <a:pt x="7527" y="10941"/>
                </a:cubicBezTo>
                <a:cubicBezTo>
                  <a:pt x="7527" y="9060"/>
                  <a:pt x="9059" y="7527"/>
                  <a:pt x="10942" y="7527"/>
                </a:cubicBezTo>
                <a:close/>
                <a:moveTo>
                  <a:pt x="10949" y="4263"/>
                </a:moveTo>
                <a:cubicBezTo>
                  <a:pt x="12473" y="4263"/>
                  <a:pt x="13952" y="4788"/>
                  <a:pt x="15136" y="5749"/>
                </a:cubicBezTo>
                <a:lnTo>
                  <a:pt x="13819" y="7067"/>
                </a:lnTo>
                <a:cubicBezTo>
                  <a:pt x="12989" y="6449"/>
                  <a:pt x="11983" y="6114"/>
                  <a:pt x="10949" y="6114"/>
                </a:cubicBezTo>
                <a:cubicBezTo>
                  <a:pt x="10947" y="6114"/>
                  <a:pt x="10944" y="6114"/>
                  <a:pt x="10942" y="6114"/>
                </a:cubicBezTo>
                <a:cubicBezTo>
                  <a:pt x="8279" y="6114"/>
                  <a:pt x="6113" y="8280"/>
                  <a:pt x="6113" y="10941"/>
                </a:cubicBezTo>
                <a:cubicBezTo>
                  <a:pt x="6113" y="13604"/>
                  <a:pt x="8279" y="15770"/>
                  <a:pt x="10942" y="15770"/>
                </a:cubicBezTo>
                <a:cubicBezTo>
                  <a:pt x="13605" y="15770"/>
                  <a:pt x="15770" y="13604"/>
                  <a:pt x="15770" y="10941"/>
                </a:cubicBezTo>
                <a:cubicBezTo>
                  <a:pt x="15770" y="9905"/>
                  <a:pt x="15437" y="8896"/>
                  <a:pt x="14817" y="8066"/>
                </a:cubicBezTo>
                <a:lnTo>
                  <a:pt x="16136" y="6747"/>
                </a:lnTo>
                <a:cubicBezTo>
                  <a:pt x="17097" y="7933"/>
                  <a:pt x="17621" y="9414"/>
                  <a:pt x="17620" y="10941"/>
                </a:cubicBezTo>
                <a:cubicBezTo>
                  <a:pt x="17620" y="14624"/>
                  <a:pt x="14624" y="17619"/>
                  <a:pt x="10942" y="17619"/>
                </a:cubicBezTo>
                <a:cubicBezTo>
                  <a:pt x="7260" y="17619"/>
                  <a:pt x="4264" y="14624"/>
                  <a:pt x="4264" y="10941"/>
                </a:cubicBezTo>
                <a:cubicBezTo>
                  <a:pt x="4264" y="7259"/>
                  <a:pt x="7260" y="4263"/>
                  <a:pt x="10942" y="4263"/>
                </a:cubicBezTo>
                <a:cubicBezTo>
                  <a:pt x="10944" y="4263"/>
                  <a:pt x="10946" y="4263"/>
                  <a:pt x="10949" y="4263"/>
                </a:cubicBezTo>
                <a:close/>
                <a:moveTo>
                  <a:pt x="10950" y="1414"/>
                </a:moveTo>
                <a:cubicBezTo>
                  <a:pt x="12859" y="1414"/>
                  <a:pt x="14726" y="1990"/>
                  <a:pt x="16302" y="3070"/>
                </a:cubicBezTo>
                <a:lnTo>
                  <a:pt x="15766" y="3605"/>
                </a:lnTo>
                <a:cubicBezTo>
                  <a:pt x="15622" y="3748"/>
                  <a:pt x="15547" y="3947"/>
                  <a:pt x="15560" y="4150"/>
                </a:cubicBezTo>
                <a:lnTo>
                  <a:pt x="15570" y="4309"/>
                </a:lnTo>
                <a:cubicBezTo>
                  <a:pt x="14216" y="3360"/>
                  <a:pt x="12602" y="2851"/>
                  <a:pt x="10949" y="2851"/>
                </a:cubicBezTo>
                <a:cubicBezTo>
                  <a:pt x="10947" y="2851"/>
                  <a:pt x="10944" y="2851"/>
                  <a:pt x="10942" y="2851"/>
                </a:cubicBezTo>
                <a:cubicBezTo>
                  <a:pt x="6480" y="2851"/>
                  <a:pt x="2850" y="6481"/>
                  <a:pt x="2850" y="10941"/>
                </a:cubicBezTo>
                <a:cubicBezTo>
                  <a:pt x="2850" y="15403"/>
                  <a:pt x="6480" y="19033"/>
                  <a:pt x="10942" y="19033"/>
                </a:cubicBezTo>
                <a:cubicBezTo>
                  <a:pt x="15404" y="19033"/>
                  <a:pt x="19034" y="15403"/>
                  <a:pt x="19034" y="10941"/>
                </a:cubicBezTo>
                <a:cubicBezTo>
                  <a:pt x="19035" y="9286"/>
                  <a:pt x="18525" y="7669"/>
                  <a:pt x="17574" y="6313"/>
                </a:cubicBezTo>
                <a:lnTo>
                  <a:pt x="17574" y="6313"/>
                </a:lnTo>
                <a:lnTo>
                  <a:pt x="17735" y="6324"/>
                </a:lnTo>
                <a:cubicBezTo>
                  <a:pt x="17748" y="6325"/>
                  <a:pt x="17764" y="6325"/>
                  <a:pt x="17779" y="6325"/>
                </a:cubicBezTo>
                <a:cubicBezTo>
                  <a:pt x="17967" y="6325"/>
                  <a:pt x="18146" y="6250"/>
                  <a:pt x="18279" y="6117"/>
                </a:cubicBezTo>
                <a:lnTo>
                  <a:pt x="18815" y="5583"/>
                </a:lnTo>
                <a:cubicBezTo>
                  <a:pt x="19894" y="7160"/>
                  <a:pt x="20472" y="9029"/>
                  <a:pt x="20469" y="10941"/>
                </a:cubicBezTo>
                <a:cubicBezTo>
                  <a:pt x="20469" y="16196"/>
                  <a:pt x="16195" y="20470"/>
                  <a:pt x="10942" y="20470"/>
                </a:cubicBezTo>
                <a:cubicBezTo>
                  <a:pt x="5687" y="20470"/>
                  <a:pt x="1413" y="16196"/>
                  <a:pt x="1413" y="10941"/>
                </a:cubicBezTo>
                <a:cubicBezTo>
                  <a:pt x="1413" y="5688"/>
                  <a:pt x="5689" y="1414"/>
                  <a:pt x="10942" y="1414"/>
                </a:cubicBezTo>
                <a:cubicBezTo>
                  <a:pt x="10944" y="1414"/>
                  <a:pt x="10947" y="1414"/>
                  <a:pt x="10950" y="1414"/>
                </a:cubicBezTo>
                <a:close/>
                <a:moveTo>
                  <a:pt x="10942" y="0"/>
                </a:moveTo>
                <a:cubicBezTo>
                  <a:pt x="8018" y="0"/>
                  <a:pt x="5271" y="1139"/>
                  <a:pt x="3205" y="3206"/>
                </a:cubicBezTo>
                <a:cubicBezTo>
                  <a:pt x="1138" y="5272"/>
                  <a:pt x="1" y="8020"/>
                  <a:pt x="1" y="10941"/>
                </a:cubicBezTo>
                <a:cubicBezTo>
                  <a:pt x="1" y="13864"/>
                  <a:pt x="1138" y="16612"/>
                  <a:pt x="3205" y="18679"/>
                </a:cubicBezTo>
                <a:cubicBezTo>
                  <a:pt x="5271" y="20745"/>
                  <a:pt x="8019" y="21882"/>
                  <a:pt x="10942" y="21882"/>
                </a:cubicBezTo>
                <a:cubicBezTo>
                  <a:pt x="13863" y="21882"/>
                  <a:pt x="16613" y="20745"/>
                  <a:pt x="18678" y="18679"/>
                </a:cubicBezTo>
                <a:cubicBezTo>
                  <a:pt x="20744" y="16612"/>
                  <a:pt x="21883" y="13864"/>
                  <a:pt x="21883" y="10943"/>
                </a:cubicBezTo>
                <a:cubicBezTo>
                  <a:pt x="21883" y="8621"/>
                  <a:pt x="21164" y="6411"/>
                  <a:pt x="19833" y="4563"/>
                </a:cubicBezTo>
                <a:lnTo>
                  <a:pt x="21677" y="2721"/>
                </a:lnTo>
                <a:cubicBezTo>
                  <a:pt x="21872" y="2524"/>
                  <a:pt x="21935" y="2232"/>
                  <a:pt x="21837" y="1972"/>
                </a:cubicBezTo>
                <a:cubicBezTo>
                  <a:pt x="21739" y="1712"/>
                  <a:pt x="21498" y="1535"/>
                  <a:pt x="21221" y="1517"/>
                </a:cubicBezTo>
                <a:lnTo>
                  <a:pt x="20419" y="1465"/>
                </a:lnTo>
                <a:lnTo>
                  <a:pt x="20368" y="662"/>
                </a:lnTo>
                <a:cubicBezTo>
                  <a:pt x="20350" y="386"/>
                  <a:pt x="20171" y="146"/>
                  <a:pt x="19911" y="48"/>
                </a:cubicBezTo>
                <a:cubicBezTo>
                  <a:pt x="19830" y="17"/>
                  <a:pt x="19745" y="2"/>
                  <a:pt x="19661" y="2"/>
                </a:cubicBezTo>
                <a:cubicBezTo>
                  <a:pt x="19478" y="2"/>
                  <a:pt x="19298" y="74"/>
                  <a:pt x="19162" y="208"/>
                </a:cubicBezTo>
                <a:lnTo>
                  <a:pt x="17320" y="2050"/>
                </a:lnTo>
                <a:cubicBezTo>
                  <a:pt x="15474" y="720"/>
                  <a:pt x="13262" y="0"/>
                  <a:pt x="10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7" name="Google Shape;4367;p308"/>
          <p:cNvGrpSpPr/>
          <p:nvPr/>
        </p:nvGrpSpPr>
        <p:grpSpPr>
          <a:xfrm>
            <a:off x="7582500" y="3505674"/>
            <a:ext cx="400849" cy="400849"/>
            <a:chOff x="7242409" y="3502816"/>
            <a:chExt cx="456808" cy="456808"/>
          </a:xfrm>
        </p:grpSpPr>
        <p:sp>
          <p:nvSpPr>
            <p:cNvPr id="4368" name="Google Shape;4368;p308"/>
            <p:cNvSpPr/>
            <p:nvPr/>
          </p:nvSpPr>
          <p:spPr>
            <a:xfrm>
              <a:off x="7242409" y="3502816"/>
              <a:ext cx="456808" cy="456808"/>
            </a:xfrm>
            <a:custGeom>
              <a:rect b="b" l="l" r="r" t="t"/>
              <a:pathLst>
                <a:path extrusionOk="0" h="21883" w="21883">
                  <a:moveTo>
                    <a:pt x="10942" y="1413"/>
                  </a:moveTo>
                  <a:cubicBezTo>
                    <a:pt x="16195" y="1413"/>
                    <a:pt x="20470" y="5686"/>
                    <a:pt x="20470" y="10941"/>
                  </a:cubicBezTo>
                  <a:cubicBezTo>
                    <a:pt x="20470" y="16195"/>
                    <a:pt x="16195" y="20468"/>
                    <a:pt x="10942" y="20468"/>
                  </a:cubicBezTo>
                  <a:cubicBezTo>
                    <a:pt x="5688" y="20468"/>
                    <a:pt x="1414" y="16195"/>
                    <a:pt x="1414" y="10941"/>
                  </a:cubicBezTo>
                  <a:cubicBezTo>
                    <a:pt x="1414" y="5686"/>
                    <a:pt x="5688" y="1413"/>
                    <a:pt x="10942" y="1413"/>
                  </a:cubicBezTo>
                  <a:close/>
                  <a:moveTo>
                    <a:pt x="10942" y="0"/>
                  </a:moveTo>
                  <a:cubicBezTo>
                    <a:pt x="8021" y="0"/>
                    <a:pt x="5272" y="1137"/>
                    <a:pt x="3206" y="3204"/>
                  </a:cubicBezTo>
                  <a:cubicBezTo>
                    <a:pt x="1139" y="5270"/>
                    <a:pt x="1" y="8019"/>
                    <a:pt x="1" y="10941"/>
                  </a:cubicBezTo>
                  <a:cubicBezTo>
                    <a:pt x="1" y="13862"/>
                    <a:pt x="1139" y="16610"/>
                    <a:pt x="3206" y="18677"/>
                  </a:cubicBezTo>
                  <a:cubicBezTo>
                    <a:pt x="5272" y="20743"/>
                    <a:pt x="8021" y="21882"/>
                    <a:pt x="10942" y="21882"/>
                  </a:cubicBezTo>
                  <a:cubicBezTo>
                    <a:pt x="13864" y="21882"/>
                    <a:pt x="16612" y="20743"/>
                    <a:pt x="18679" y="18677"/>
                  </a:cubicBezTo>
                  <a:cubicBezTo>
                    <a:pt x="20744" y="16610"/>
                    <a:pt x="21882" y="13862"/>
                    <a:pt x="21882" y="10941"/>
                  </a:cubicBezTo>
                  <a:cubicBezTo>
                    <a:pt x="21882" y="8019"/>
                    <a:pt x="20745" y="5270"/>
                    <a:pt x="18679" y="3204"/>
                  </a:cubicBezTo>
                  <a:cubicBezTo>
                    <a:pt x="16612" y="1137"/>
                    <a:pt x="13864" y="0"/>
                    <a:pt x="10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08"/>
            <p:cNvSpPr/>
            <p:nvPr/>
          </p:nvSpPr>
          <p:spPr>
            <a:xfrm>
              <a:off x="7295828" y="3556214"/>
              <a:ext cx="350011" cy="349990"/>
            </a:xfrm>
            <a:custGeom>
              <a:rect b="b" l="l" r="r" t="t"/>
              <a:pathLst>
                <a:path extrusionOk="0" h="16766" w="16767">
                  <a:moveTo>
                    <a:pt x="8383" y="1413"/>
                  </a:moveTo>
                  <a:cubicBezTo>
                    <a:pt x="12225" y="1413"/>
                    <a:pt x="15352" y="4541"/>
                    <a:pt x="15352" y="8383"/>
                  </a:cubicBezTo>
                  <a:cubicBezTo>
                    <a:pt x="15352" y="12226"/>
                    <a:pt x="12225" y="15352"/>
                    <a:pt x="8383" y="15352"/>
                  </a:cubicBezTo>
                  <a:cubicBezTo>
                    <a:pt x="4540" y="15352"/>
                    <a:pt x="1414" y="12226"/>
                    <a:pt x="1414" y="8383"/>
                  </a:cubicBezTo>
                  <a:cubicBezTo>
                    <a:pt x="1414" y="4541"/>
                    <a:pt x="4540" y="1413"/>
                    <a:pt x="8383" y="1413"/>
                  </a:cubicBezTo>
                  <a:close/>
                  <a:moveTo>
                    <a:pt x="8383" y="1"/>
                  </a:moveTo>
                  <a:cubicBezTo>
                    <a:pt x="3760" y="1"/>
                    <a:pt x="0" y="3761"/>
                    <a:pt x="0" y="8383"/>
                  </a:cubicBezTo>
                  <a:cubicBezTo>
                    <a:pt x="0" y="13005"/>
                    <a:pt x="3760" y="16765"/>
                    <a:pt x="8383" y="16765"/>
                  </a:cubicBezTo>
                  <a:cubicBezTo>
                    <a:pt x="13005" y="16765"/>
                    <a:pt x="16766" y="13005"/>
                    <a:pt x="16766" y="8383"/>
                  </a:cubicBezTo>
                  <a:cubicBezTo>
                    <a:pt x="16766" y="3761"/>
                    <a:pt x="13005" y="1"/>
                    <a:pt x="8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08"/>
            <p:cNvSpPr/>
            <p:nvPr/>
          </p:nvSpPr>
          <p:spPr>
            <a:xfrm>
              <a:off x="7446211" y="3649526"/>
              <a:ext cx="119990" cy="120783"/>
            </a:xfrm>
            <a:custGeom>
              <a:rect b="b" l="l" r="r" t="t"/>
              <a:pathLst>
                <a:path extrusionOk="0" h="5786" w="5748">
                  <a:moveTo>
                    <a:pt x="708" y="0"/>
                  </a:moveTo>
                  <a:cubicBezTo>
                    <a:pt x="316" y="0"/>
                    <a:pt x="0" y="317"/>
                    <a:pt x="0" y="706"/>
                  </a:cubicBezTo>
                  <a:lnTo>
                    <a:pt x="0" y="5078"/>
                  </a:lnTo>
                  <a:cubicBezTo>
                    <a:pt x="0" y="5469"/>
                    <a:pt x="316" y="5786"/>
                    <a:pt x="708" y="5786"/>
                  </a:cubicBezTo>
                  <a:lnTo>
                    <a:pt x="5041" y="5786"/>
                  </a:lnTo>
                  <a:cubicBezTo>
                    <a:pt x="5431" y="5786"/>
                    <a:pt x="5747" y="5469"/>
                    <a:pt x="5747" y="5078"/>
                  </a:cubicBezTo>
                  <a:cubicBezTo>
                    <a:pt x="5747" y="4688"/>
                    <a:pt x="5431" y="4372"/>
                    <a:pt x="5041" y="4372"/>
                  </a:cubicBezTo>
                  <a:lnTo>
                    <a:pt x="1414" y="4372"/>
                  </a:lnTo>
                  <a:lnTo>
                    <a:pt x="1414" y="706"/>
                  </a:lnTo>
                  <a:cubicBezTo>
                    <a:pt x="1414" y="317"/>
                    <a:pt x="1098" y="0"/>
                    <a:pt x="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1" name="Google Shape;4371;p308"/>
          <p:cNvSpPr/>
          <p:nvPr/>
        </p:nvSpPr>
        <p:spPr>
          <a:xfrm>
            <a:off x="7035935" y="3505794"/>
            <a:ext cx="391152" cy="400842"/>
          </a:xfrm>
          <a:custGeom>
            <a:rect b="b" l="l" r="r" t="t"/>
            <a:pathLst>
              <a:path extrusionOk="0" h="21883" w="21354">
                <a:moveTo>
                  <a:pt x="12875" y="1364"/>
                </a:moveTo>
                <a:cubicBezTo>
                  <a:pt x="14893" y="1364"/>
                  <a:pt x="16596" y="2807"/>
                  <a:pt x="16926" y="4795"/>
                </a:cubicBezTo>
                <a:cubicBezTo>
                  <a:pt x="16981" y="5138"/>
                  <a:pt x="17277" y="5366"/>
                  <a:pt x="17598" y="5366"/>
                </a:cubicBezTo>
                <a:cubicBezTo>
                  <a:pt x="17692" y="5366"/>
                  <a:pt x="17788" y="5347"/>
                  <a:pt x="17881" y="5304"/>
                </a:cubicBezTo>
                <a:cubicBezTo>
                  <a:pt x="18074" y="5215"/>
                  <a:pt x="18283" y="5170"/>
                  <a:pt x="18496" y="5170"/>
                </a:cubicBezTo>
                <a:cubicBezTo>
                  <a:pt x="18503" y="5170"/>
                  <a:pt x="18510" y="5170"/>
                  <a:pt x="18517" y="5170"/>
                </a:cubicBezTo>
                <a:cubicBezTo>
                  <a:pt x="19316" y="5179"/>
                  <a:pt x="19992" y="5881"/>
                  <a:pt x="19992" y="6701"/>
                </a:cubicBezTo>
                <a:cubicBezTo>
                  <a:pt x="19990" y="7858"/>
                  <a:pt x="19052" y="8797"/>
                  <a:pt x="17893" y="8797"/>
                </a:cubicBezTo>
                <a:lnTo>
                  <a:pt x="17537" y="8797"/>
                </a:lnTo>
                <a:cubicBezTo>
                  <a:pt x="16808" y="6257"/>
                  <a:pt x="14463" y="4393"/>
                  <a:pt x="11691" y="4393"/>
                </a:cubicBezTo>
                <a:cubicBezTo>
                  <a:pt x="8920" y="4393"/>
                  <a:pt x="6575" y="6257"/>
                  <a:pt x="5844" y="8797"/>
                </a:cubicBezTo>
                <a:lnTo>
                  <a:pt x="3463" y="8797"/>
                </a:lnTo>
                <a:cubicBezTo>
                  <a:pt x="2304" y="8795"/>
                  <a:pt x="1367" y="7857"/>
                  <a:pt x="1366" y="6700"/>
                </a:cubicBezTo>
                <a:lnTo>
                  <a:pt x="1366" y="6695"/>
                </a:lnTo>
                <a:cubicBezTo>
                  <a:pt x="1366" y="5879"/>
                  <a:pt x="2014" y="5194"/>
                  <a:pt x="2810" y="5170"/>
                </a:cubicBezTo>
                <a:lnTo>
                  <a:pt x="2859" y="5170"/>
                </a:lnTo>
                <a:cubicBezTo>
                  <a:pt x="2862" y="5170"/>
                  <a:pt x="2864" y="5170"/>
                  <a:pt x="2866" y="5170"/>
                </a:cubicBezTo>
                <a:cubicBezTo>
                  <a:pt x="3165" y="5170"/>
                  <a:pt x="3457" y="5261"/>
                  <a:pt x="3704" y="5431"/>
                </a:cubicBezTo>
                <a:cubicBezTo>
                  <a:pt x="3823" y="5513"/>
                  <a:pt x="3957" y="5552"/>
                  <a:pt x="4090" y="5552"/>
                </a:cubicBezTo>
                <a:cubicBezTo>
                  <a:pt x="4324" y="5552"/>
                  <a:pt x="4554" y="5431"/>
                  <a:pt x="4681" y="5211"/>
                </a:cubicBezTo>
                <a:cubicBezTo>
                  <a:pt x="5215" y="4281"/>
                  <a:pt x="6193" y="3746"/>
                  <a:pt x="7211" y="3746"/>
                </a:cubicBezTo>
                <a:cubicBezTo>
                  <a:pt x="7583" y="3746"/>
                  <a:pt x="7962" y="3818"/>
                  <a:pt x="8325" y="3968"/>
                </a:cubicBezTo>
                <a:cubicBezTo>
                  <a:pt x="8410" y="4004"/>
                  <a:pt x="8499" y="4021"/>
                  <a:pt x="8586" y="4021"/>
                </a:cubicBezTo>
                <a:cubicBezTo>
                  <a:pt x="8837" y="4021"/>
                  <a:pt x="9078" y="3881"/>
                  <a:pt x="9196" y="3644"/>
                </a:cubicBezTo>
                <a:cubicBezTo>
                  <a:pt x="9896" y="2238"/>
                  <a:pt x="11306" y="1364"/>
                  <a:pt x="12875" y="1364"/>
                </a:cubicBezTo>
                <a:close/>
                <a:moveTo>
                  <a:pt x="11692" y="5755"/>
                </a:moveTo>
                <a:cubicBezTo>
                  <a:pt x="14295" y="5755"/>
                  <a:pt x="16412" y="7872"/>
                  <a:pt x="16412" y="10475"/>
                </a:cubicBezTo>
                <a:cubicBezTo>
                  <a:pt x="16411" y="10484"/>
                  <a:pt x="16409" y="10494"/>
                  <a:pt x="16409" y="10501"/>
                </a:cubicBezTo>
                <a:lnTo>
                  <a:pt x="6974" y="10501"/>
                </a:lnTo>
                <a:lnTo>
                  <a:pt x="6974" y="10475"/>
                </a:lnTo>
                <a:cubicBezTo>
                  <a:pt x="6974" y="7874"/>
                  <a:pt x="9089" y="5755"/>
                  <a:pt x="11692" y="5755"/>
                </a:cubicBezTo>
                <a:close/>
                <a:moveTo>
                  <a:pt x="16201" y="11865"/>
                </a:moveTo>
                <a:cubicBezTo>
                  <a:pt x="15607" y="13790"/>
                  <a:pt x="13809" y="15194"/>
                  <a:pt x="11691" y="15194"/>
                </a:cubicBezTo>
                <a:cubicBezTo>
                  <a:pt x="9572" y="15194"/>
                  <a:pt x="7776" y="13790"/>
                  <a:pt x="7182" y="11865"/>
                </a:cubicBezTo>
                <a:close/>
                <a:moveTo>
                  <a:pt x="5621" y="15664"/>
                </a:moveTo>
                <a:lnTo>
                  <a:pt x="6501" y="16545"/>
                </a:lnTo>
                <a:lnTo>
                  <a:pt x="2411" y="20089"/>
                </a:lnTo>
                <a:cubicBezTo>
                  <a:pt x="2345" y="20147"/>
                  <a:pt x="2290" y="20216"/>
                  <a:pt x="2251" y="20294"/>
                </a:cubicBezTo>
                <a:lnTo>
                  <a:pt x="2222" y="20354"/>
                </a:lnTo>
                <a:cubicBezTo>
                  <a:pt x="2166" y="20461"/>
                  <a:pt x="2059" y="20519"/>
                  <a:pt x="1950" y="20519"/>
                </a:cubicBezTo>
                <a:cubicBezTo>
                  <a:pt x="1874" y="20519"/>
                  <a:pt x="1796" y="20490"/>
                  <a:pt x="1736" y="20430"/>
                </a:cubicBezTo>
                <a:cubicBezTo>
                  <a:pt x="1590" y="20285"/>
                  <a:pt x="1629" y="20039"/>
                  <a:pt x="1812" y="19946"/>
                </a:cubicBezTo>
                <a:lnTo>
                  <a:pt x="1872" y="19915"/>
                </a:lnTo>
                <a:cubicBezTo>
                  <a:pt x="1950" y="19875"/>
                  <a:pt x="2020" y="19820"/>
                  <a:pt x="2076" y="19755"/>
                </a:cubicBezTo>
                <a:lnTo>
                  <a:pt x="5621" y="15664"/>
                </a:lnTo>
                <a:close/>
                <a:moveTo>
                  <a:pt x="12872" y="1"/>
                </a:moveTo>
                <a:cubicBezTo>
                  <a:pt x="11026" y="1"/>
                  <a:pt x="9284" y="937"/>
                  <a:pt x="8270" y="2518"/>
                </a:cubicBezTo>
                <a:cubicBezTo>
                  <a:pt x="7918" y="2428"/>
                  <a:pt x="7562" y="2384"/>
                  <a:pt x="7209" y="2384"/>
                </a:cubicBezTo>
                <a:cubicBezTo>
                  <a:pt x="5928" y="2384"/>
                  <a:pt x="4692" y="2960"/>
                  <a:pt x="3868" y="3990"/>
                </a:cubicBezTo>
                <a:cubicBezTo>
                  <a:pt x="3548" y="3869"/>
                  <a:pt x="3209" y="3806"/>
                  <a:pt x="2869" y="3806"/>
                </a:cubicBezTo>
                <a:cubicBezTo>
                  <a:pt x="2835" y="3806"/>
                  <a:pt x="2801" y="3807"/>
                  <a:pt x="2767" y="3808"/>
                </a:cubicBezTo>
                <a:cubicBezTo>
                  <a:pt x="2018" y="3831"/>
                  <a:pt x="1311" y="4150"/>
                  <a:pt x="799" y="4694"/>
                </a:cubicBezTo>
                <a:cubicBezTo>
                  <a:pt x="287" y="5236"/>
                  <a:pt x="1" y="5951"/>
                  <a:pt x="2" y="6695"/>
                </a:cubicBezTo>
                <a:lnTo>
                  <a:pt x="2" y="6700"/>
                </a:lnTo>
                <a:cubicBezTo>
                  <a:pt x="2" y="8607"/>
                  <a:pt x="1554" y="10160"/>
                  <a:pt x="3463" y="10160"/>
                </a:cubicBezTo>
                <a:lnTo>
                  <a:pt x="5618" y="10160"/>
                </a:lnTo>
                <a:cubicBezTo>
                  <a:pt x="5612" y="10264"/>
                  <a:pt x="5609" y="10370"/>
                  <a:pt x="5609" y="10475"/>
                </a:cubicBezTo>
                <a:cubicBezTo>
                  <a:pt x="5609" y="11852"/>
                  <a:pt x="6077" y="13190"/>
                  <a:pt x="6939" y="14264"/>
                </a:cubicBezTo>
                <a:lnTo>
                  <a:pt x="6543" y="14659"/>
                </a:lnTo>
                <a:lnTo>
                  <a:pt x="6067" y="14183"/>
                </a:lnTo>
                <a:cubicBezTo>
                  <a:pt x="5934" y="14050"/>
                  <a:pt x="5759" y="13984"/>
                  <a:pt x="5586" y="13984"/>
                </a:cubicBezTo>
                <a:cubicBezTo>
                  <a:pt x="5395" y="13984"/>
                  <a:pt x="5206" y="14063"/>
                  <a:pt x="5071" y="14218"/>
                </a:cubicBezTo>
                <a:lnTo>
                  <a:pt x="1132" y="18764"/>
                </a:lnTo>
                <a:cubicBezTo>
                  <a:pt x="473" y="19136"/>
                  <a:pt x="148" y="19904"/>
                  <a:pt x="339" y="20637"/>
                </a:cubicBezTo>
                <a:cubicBezTo>
                  <a:pt x="530" y="21367"/>
                  <a:pt x="1188" y="21879"/>
                  <a:pt x="1945" y="21882"/>
                </a:cubicBezTo>
                <a:cubicBezTo>
                  <a:pt x="2034" y="21882"/>
                  <a:pt x="2122" y="21875"/>
                  <a:pt x="2211" y="21861"/>
                </a:cubicBezTo>
                <a:cubicBezTo>
                  <a:pt x="2714" y="21784"/>
                  <a:pt x="3154" y="21479"/>
                  <a:pt x="3402" y="21034"/>
                </a:cubicBezTo>
                <a:lnTo>
                  <a:pt x="7947" y="17095"/>
                </a:lnTo>
                <a:cubicBezTo>
                  <a:pt x="8245" y="16837"/>
                  <a:pt x="8262" y="16378"/>
                  <a:pt x="7983" y="16098"/>
                </a:cubicBezTo>
                <a:lnTo>
                  <a:pt x="7507" y="15623"/>
                </a:lnTo>
                <a:lnTo>
                  <a:pt x="7902" y="15229"/>
                </a:lnTo>
                <a:cubicBezTo>
                  <a:pt x="8974" y="16088"/>
                  <a:pt x="10309" y="16557"/>
                  <a:pt x="11684" y="16557"/>
                </a:cubicBezTo>
                <a:cubicBezTo>
                  <a:pt x="11686" y="16557"/>
                  <a:pt x="11688" y="16557"/>
                  <a:pt x="11691" y="16557"/>
                </a:cubicBezTo>
                <a:cubicBezTo>
                  <a:pt x="15044" y="16557"/>
                  <a:pt x="17773" y="13829"/>
                  <a:pt x="17773" y="10475"/>
                </a:cubicBezTo>
                <a:cubicBezTo>
                  <a:pt x="17773" y="10370"/>
                  <a:pt x="17769" y="10264"/>
                  <a:pt x="17765" y="10160"/>
                </a:cubicBezTo>
                <a:lnTo>
                  <a:pt x="17893" y="10160"/>
                </a:lnTo>
                <a:cubicBezTo>
                  <a:pt x="19802" y="10160"/>
                  <a:pt x="21354" y="8607"/>
                  <a:pt x="21354" y="6700"/>
                </a:cubicBezTo>
                <a:cubicBezTo>
                  <a:pt x="21354" y="5945"/>
                  <a:pt x="21059" y="5222"/>
                  <a:pt x="20531" y="4682"/>
                </a:cubicBezTo>
                <a:cubicBezTo>
                  <a:pt x="19995" y="4126"/>
                  <a:pt x="19284" y="3814"/>
                  <a:pt x="18531" y="3806"/>
                </a:cubicBezTo>
                <a:cubicBezTo>
                  <a:pt x="18520" y="3806"/>
                  <a:pt x="18510" y="3806"/>
                  <a:pt x="18499" y="3806"/>
                </a:cubicBezTo>
                <a:cubicBezTo>
                  <a:pt x="18363" y="3806"/>
                  <a:pt x="18227" y="3815"/>
                  <a:pt x="18094" y="3834"/>
                </a:cubicBezTo>
                <a:cubicBezTo>
                  <a:pt x="17458" y="1807"/>
                  <a:pt x="15706" y="331"/>
                  <a:pt x="13601" y="49"/>
                </a:cubicBezTo>
                <a:cubicBezTo>
                  <a:pt x="13357" y="17"/>
                  <a:pt x="13114" y="1"/>
                  <a:pt x="128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72" name="Google Shape;4372;p308"/>
          <p:cNvGrpSpPr/>
          <p:nvPr/>
        </p:nvGrpSpPr>
        <p:grpSpPr>
          <a:xfrm>
            <a:off x="6475039" y="3506617"/>
            <a:ext cx="405007" cy="398962"/>
            <a:chOff x="6042451" y="3514798"/>
            <a:chExt cx="461546" cy="454657"/>
          </a:xfrm>
        </p:grpSpPr>
        <p:sp>
          <p:nvSpPr>
            <p:cNvPr id="4373" name="Google Shape;4373;p308"/>
            <p:cNvSpPr/>
            <p:nvPr/>
          </p:nvSpPr>
          <p:spPr>
            <a:xfrm>
              <a:off x="6042451" y="3514798"/>
              <a:ext cx="461546" cy="454657"/>
            </a:xfrm>
            <a:custGeom>
              <a:rect b="b" l="l" r="r" t="t"/>
              <a:pathLst>
                <a:path extrusionOk="0" h="21780" w="22110">
                  <a:moveTo>
                    <a:pt x="4505" y="4076"/>
                  </a:moveTo>
                  <a:cubicBezTo>
                    <a:pt x="4800" y="4076"/>
                    <a:pt x="5082" y="4305"/>
                    <a:pt x="5082" y="4651"/>
                  </a:cubicBezTo>
                  <a:cubicBezTo>
                    <a:pt x="5082" y="4881"/>
                    <a:pt x="4943" y="5091"/>
                    <a:pt x="4729" y="5179"/>
                  </a:cubicBezTo>
                  <a:cubicBezTo>
                    <a:pt x="4658" y="5209"/>
                    <a:pt x="4584" y="5223"/>
                    <a:pt x="4510" y="5223"/>
                  </a:cubicBezTo>
                  <a:cubicBezTo>
                    <a:pt x="4361" y="5223"/>
                    <a:pt x="4215" y="5165"/>
                    <a:pt x="4106" y="5056"/>
                  </a:cubicBezTo>
                  <a:cubicBezTo>
                    <a:pt x="3879" y="4833"/>
                    <a:pt x="3879" y="4467"/>
                    <a:pt x="4104" y="4244"/>
                  </a:cubicBezTo>
                  <a:lnTo>
                    <a:pt x="4106" y="4244"/>
                  </a:lnTo>
                  <a:cubicBezTo>
                    <a:pt x="4222" y="4128"/>
                    <a:pt x="4365" y="4076"/>
                    <a:pt x="4505" y="4076"/>
                  </a:cubicBezTo>
                  <a:close/>
                  <a:moveTo>
                    <a:pt x="8754" y="1445"/>
                  </a:moveTo>
                  <a:lnTo>
                    <a:pt x="10244" y="2936"/>
                  </a:lnTo>
                  <a:lnTo>
                    <a:pt x="3069" y="10110"/>
                  </a:lnTo>
                  <a:lnTo>
                    <a:pt x="1570" y="8611"/>
                  </a:lnTo>
                  <a:lnTo>
                    <a:pt x="1477" y="5147"/>
                  </a:lnTo>
                  <a:cubicBezTo>
                    <a:pt x="1455" y="4449"/>
                    <a:pt x="1640" y="3761"/>
                    <a:pt x="2009" y="3168"/>
                  </a:cubicBezTo>
                  <a:lnTo>
                    <a:pt x="2669" y="3828"/>
                  </a:lnTo>
                  <a:cubicBezTo>
                    <a:pt x="2271" y="4716"/>
                    <a:pt x="2566" y="5762"/>
                    <a:pt x="3367" y="6312"/>
                  </a:cubicBezTo>
                  <a:cubicBezTo>
                    <a:pt x="3714" y="6551"/>
                    <a:pt x="4113" y="6668"/>
                    <a:pt x="4510" y="6668"/>
                  </a:cubicBezTo>
                  <a:cubicBezTo>
                    <a:pt x="5030" y="6668"/>
                    <a:pt x="5547" y="6467"/>
                    <a:pt x="5937" y="6077"/>
                  </a:cubicBezTo>
                  <a:cubicBezTo>
                    <a:pt x="6625" y="5389"/>
                    <a:pt x="6724" y="4308"/>
                    <a:pt x="6174" y="3507"/>
                  </a:cubicBezTo>
                  <a:cubicBezTo>
                    <a:pt x="5787" y="2945"/>
                    <a:pt x="5158" y="2632"/>
                    <a:pt x="4510" y="2632"/>
                  </a:cubicBezTo>
                  <a:cubicBezTo>
                    <a:pt x="4235" y="2632"/>
                    <a:pt x="3955" y="2689"/>
                    <a:pt x="3690" y="2807"/>
                  </a:cubicBezTo>
                  <a:lnTo>
                    <a:pt x="2999" y="2118"/>
                  </a:lnTo>
                  <a:cubicBezTo>
                    <a:pt x="3595" y="1698"/>
                    <a:pt x="4304" y="1471"/>
                    <a:pt x="5033" y="1470"/>
                  </a:cubicBezTo>
                  <a:lnTo>
                    <a:pt x="8754" y="1445"/>
                  </a:lnTo>
                  <a:close/>
                  <a:moveTo>
                    <a:pt x="11265" y="3957"/>
                  </a:moveTo>
                  <a:lnTo>
                    <a:pt x="20303" y="12995"/>
                  </a:lnTo>
                  <a:cubicBezTo>
                    <a:pt x="20525" y="13218"/>
                    <a:pt x="20525" y="13579"/>
                    <a:pt x="20301" y="13803"/>
                  </a:cubicBezTo>
                  <a:lnTo>
                    <a:pt x="20303" y="13803"/>
                  </a:lnTo>
                  <a:lnTo>
                    <a:pt x="13937" y="20169"/>
                  </a:lnTo>
                  <a:cubicBezTo>
                    <a:pt x="13825" y="20281"/>
                    <a:pt x="13679" y="20337"/>
                    <a:pt x="13533" y="20337"/>
                  </a:cubicBezTo>
                  <a:cubicBezTo>
                    <a:pt x="13386" y="20337"/>
                    <a:pt x="13240" y="20281"/>
                    <a:pt x="13128" y="20169"/>
                  </a:cubicBezTo>
                  <a:lnTo>
                    <a:pt x="4090" y="11131"/>
                  </a:lnTo>
                  <a:lnTo>
                    <a:pt x="11265" y="3957"/>
                  </a:lnTo>
                  <a:close/>
                  <a:moveTo>
                    <a:pt x="9057" y="1"/>
                  </a:moveTo>
                  <a:cubicBezTo>
                    <a:pt x="9056" y="1"/>
                    <a:pt x="9054" y="1"/>
                    <a:pt x="9052" y="1"/>
                  </a:cubicBezTo>
                  <a:lnTo>
                    <a:pt x="9047" y="1"/>
                  </a:lnTo>
                  <a:lnTo>
                    <a:pt x="5024" y="25"/>
                  </a:lnTo>
                  <a:cubicBezTo>
                    <a:pt x="3916" y="28"/>
                    <a:pt x="2840" y="401"/>
                    <a:pt x="1967" y="1086"/>
                  </a:cubicBezTo>
                  <a:lnTo>
                    <a:pt x="1515" y="634"/>
                  </a:lnTo>
                  <a:cubicBezTo>
                    <a:pt x="1374" y="489"/>
                    <a:pt x="1187" y="416"/>
                    <a:pt x="999" y="416"/>
                  </a:cubicBezTo>
                  <a:cubicBezTo>
                    <a:pt x="815" y="416"/>
                    <a:pt x="630" y="487"/>
                    <a:pt x="489" y="628"/>
                  </a:cubicBezTo>
                  <a:cubicBezTo>
                    <a:pt x="205" y="912"/>
                    <a:pt x="206" y="1374"/>
                    <a:pt x="494" y="1655"/>
                  </a:cubicBezTo>
                  <a:lnTo>
                    <a:pt x="968" y="2127"/>
                  </a:lnTo>
                  <a:cubicBezTo>
                    <a:pt x="329" y="3017"/>
                    <a:pt x="0" y="4091"/>
                    <a:pt x="32" y="5186"/>
                  </a:cubicBezTo>
                  <a:lnTo>
                    <a:pt x="135" y="8938"/>
                  </a:lnTo>
                  <a:cubicBezTo>
                    <a:pt x="139" y="9121"/>
                    <a:pt x="214" y="9297"/>
                    <a:pt x="344" y="9429"/>
                  </a:cubicBezTo>
                  <a:lnTo>
                    <a:pt x="12106" y="21189"/>
                  </a:lnTo>
                  <a:cubicBezTo>
                    <a:pt x="12499" y="21582"/>
                    <a:pt x="13015" y="21779"/>
                    <a:pt x="13531" y="21779"/>
                  </a:cubicBezTo>
                  <a:cubicBezTo>
                    <a:pt x="14047" y="21779"/>
                    <a:pt x="14563" y="21582"/>
                    <a:pt x="14956" y="21189"/>
                  </a:cubicBezTo>
                  <a:lnTo>
                    <a:pt x="21324" y="14824"/>
                  </a:lnTo>
                  <a:cubicBezTo>
                    <a:pt x="22110" y="14036"/>
                    <a:pt x="22110" y="12761"/>
                    <a:pt x="21324" y="11974"/>
                  </a:cubicBezTo>
                  <a:lnTo>
                    <a:pt x="9562" y="212"/>
                  </a:lnTo>
                  <a:cubicBezTo>
                    <a:pt x="9428" y="77"/>
                    <a:pt x="9246" y="1"/>
                    <a:pt x="90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08"/>
            <p:cNvSpPr/>
            <p:nvPr/>
          </p:nvSpPr>
          <p:spPr>
            <a:xfrm>
              <a:off x="6186384" y="3661905"/>
              <a:ext cx="120470" cy="102267"/>
            </a:xfrm>
            <a:custGeom>
              <a:rect b="b" l="l" r="r" t="t"/>
              <a:pathLst>
                <a:path extrusionOk="0" h="4899" w="5771">
                  <a:moveTo>
                    <a:pt x="3275" y="1"/>
                  </a:moveTo>
                  <a:cubicBezTo>
                    <a:pt x="2892" y="1"/>
                    <a:pt x="2508" y="138"/>
                    <a:pt x="2203" y="413"/>
                  </a:cubicBezTo>
                  <a:cubicBezTo>
                    <a:pt x="1571" y="983"/>
                    <a:pt x="1496" y="1949"/>
                    <a:pt x="2035" y="2609"/>
                  </a:cubicBezTo>
                  <a:cubicBezTo>
                    <a:pt x="2068" y="2651"/>
                    <a:pt x="2105" y="2690"/>
                    <a:pt x="2143" y="2730"/>
                  </a:cubicBezTo>
                  <a:lnTo>
                    <a:pt x="2606" y="3193"/>
                  </a:lnTo>
                  <a:cubicBezTo>
                    <a:pt x="2666" y="3253"/>
                    <a:pt x="2666" y="3352"/>
                    <a:pt x="2606" y="3412"/>
                  </a:cubicBezTo>
                  <a:cubicBezTo>
                    <a:pt x="2576" y="3442"/>
                    <a:pt x="2536" y="3458"/>
                    <a:pt x="2496" y="3458"/>
                  </a:cubicBezTo>
                  <a:cubicBezTo>
                    <a:pt x="2456" y="3458"/>
                    <a:pt x="2417" y="3442"/>
                    <a:pt x="2386" y="3412"/>
                  </a:cubicBezTo>
                  <a:lnTo>
                    <a:pt x="1652" y="2680"/>
                  </a:lnTo>
                  <a:lnTo>
                    <a:pt x="1302" y="2330"/>
                  </a:lnTo>
                  <a:cubicBezTo>
                    <a:pt x="1162" y="2188"/>
                    <a:pt x="977" y="2118"/>
                    <a:pt x="792" y="2118"/>
                  </a:cubicBezTo>
                  <a:cubicBezTo>
                    <a:pt x="607" y="2118"/>
                    <a:pt x="422" y="2188"/>
                    <a:pt x="281" y="2330"/>
                  </a:cubicBezTo>
                  <a:cubicBezTo>
                    <a:pt x="0" y="2611"/>
                    <a:pt x="0" y="3068"/>
                    <a:pt x="281" y="3351"/>
                  </a:cubicBezTo>
                  <a:lnTo>
                    <a:pt x="1365" y="4433"/>
                  </a:lnTo>
                  <a:cubicBezTo>
                    <a:pt x="1676" y="4742"/>
                    <a:pt x="2084" y="4898"/>
                    <a:pt x="2493" y="4898"/>
                  </a:cubicBezTo>
                  <a:cubicBezTo>
                    <a:pt x="2875" y="4898"/>
                    <a:pt x="3258" y="4761"/>
                    <a:pt x="3563" y="4486"/>
                  </a:cubicBezTo>
                  <a:cubicBezTo>
                    <a:pt x="4194" y="3918"/>
                    <a:pt x="4271" y="2953"/>
                    <a:pt x="3736" y="2293"/>
                  </a:cubicBezTo>
                  <a:cubicBezTo>
                    <a:pt x="3702" y="2252"/>
                    <a:pt x="3665" y="2212"/>
                    <a:pt x="3627" y="2172"/>
                  </a:cubicBezTo>
                  <a:lnTo>
                    <a:pt x="3164" y="1709"/>
                  </a:lnTo>
                  <a:cubicBezTo>
                    <a:pt x="3104" y="1648"/>
                    <a:pt x="3104" y="1549"/>
                    <a:pt x="3164" y="1489"/>
                  </a:cubicBezTo>
                  <a:cubicBezTo>
                    <a:pt x="3195" y="1458"/>
                    <a:pt x="3234" y="1443"/>
                    <a:pt x="3274" y="1443"/>
                  </a:cubicBezTo>
                  <a:cubicBezTo>
                    <a:pt x="3314" y="1443"/>
                    <a:pt x="3354" y="1458"/>
                    <a:pt x="3384" y="1489"/>
                  </a:cubicBezTo>
                  <a:lnTo>
                    <a:pt x="4116" y="2221"/>
                  </a:lnTo>
                  <a:lnTo>
                    <a:pt x="4468" y="2571"/>
                  </a:lnTo>
                  <a:cubicBezTo>
                    <a:pt x="4608" y="2713"/>
                    <a:pt x="4793" y="2783"/>
                    <a:pt x="4978" y="2783"/>
                  </a:cubicBezTo>
                  <a:cubicBezTo>
                    <a:pt x="5163" y="2783"/>
                    <a:pt x="5348" y="2713"/>
                    <a:pt x="5489" y="2571"/>
                  </a:cubicBezTo>
                  <a:cubicBezTo>
                    <a:pt x="5770" y="2290"/>
                    <a:pt x="5770" y="1833"/>
                    <a:pt x="5489" y="1550"/>
                  </a:cubicBezTo>
                  <a:lnTo>
                    <a:pt x="5489" y="1552"/>
                  </a:lnTo>
                  <a:lnTo>
                    <a:pt x="4405" y="468"/>
                  </a:lnTo>
                  <a:cubicBezTo>
                    <a:pt x="4094" y="157"/>
                    <a:pt x="3685" y="1"/>
                    <a:pt x="3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08"/>
            <p:cNvSpPr/>
            <p:nvPr/>
          </p:nvSpPr>
          <p:spPr>
            <a:xfrm>
              <a:off x="6247548" y="3715491"/>
              <a:ext cx="110742" cy="107778"/>
            </a:xfrm>
            <a:custGeom>
              <a:rect b="b" l="l" r="r" t="t"/>
              <a:pathLst>
                <a:path extrusionOk="0" h="5163" w="5305">
                  <a:moveTo>
                    <a:pt x="3274" y="0"/>
                  </a:moveTo>
                  <a:cubicBezTo>
                    <a:pt x="3089" y="0"/>
                    <a:pt x="2904" y="71"/>
                    <a:pt x="2764" y="212"/>
                  </a:cubicBezTo>
                  <a:lnTo>
                    <a:pt x="281" y="2693"/>
                  </a:lnTo>
                  <a:cubicBezTo>
                    <a:pt x="0" y="2976"/>
                    <a:pt x="0" y="3433"/>
                    <a:pt x="281" y="3714"/>
                  </a:cubicBezTo>
                  <a:lnTo>
                    <a:pt x="1520" y="4952"/>
                  </a:lnTo>
                  <a:cubicBezTo>
                    <a:pt x="1660" y="5093"/>
                    <a:pt x="1845" y="5163"/>
                    <a:pt x="2029" y="5163"/>
                  </a:cubicBezTo>
                  <a:cubicBezTo>
                    <a:pt x="2214" y="5163"/>
                    <a:pt x="2399" y="5093"/>
                    <a:pt x="2541" y="4952"/>
                  </a:cubicBezTo>
                  <a:cubicBezTo>
                    <a:pt x="2822" y="4669"/>
                    <a:pt x="2822" y="4212"/>
                    <a:pt x="2541" y="3931"/>
                  </a:cubicBezTo>
                  <a:lnTo>
                    <a:pt x="1813" y="3203"/>
                  </a:lnTo>
                  <a:lnTo>
                    <a:pt x="2033" y="2983"/>
                  </a:lnTo>
                  <a:lnTo>
                    <a:pt x="2611" y="3561"/>
                  </a:lnTo>
                  <a:cubicBezTo>
                    <a:pt x="2752" y="3702"/>
                    <a:pt x="2936" y="3772"/>
                    <a:pt x="3121" y="3772"/>
                  </a:cubicBezTo>
                  <a:cubicBezTo>
                    <a:pt x="3306" y="3772"/>
                    <a:pt x="3491" y="3702"/>
                    <a:pt x="3632" y="3561"/>
                  </a:cubicBezTo>
                  <a:cubicBezTo>
                    <a:pt x="3913" y="3278"/>
                    <a:pt x="3913" y="2821"/>
                    <a:pt x="3632" y="2540"/>
                  </a:cubicBezTo>
                  <a:lnTo>
                    <a:pt x="3054" y="1962"/>
                  </a:lnTo>
                  <a:lnTo>
                    <a:pt x="3274" y="1742"/>
                  </a:lnTo>
                  <a:lnTo>
                    <a:pt x="4000" y="2470"/>
                  </a:lnTo>
                  <a:cubicBezTo>
                    <a:pt x="4142" y="2610"/>
                    <a:pt x="4327" y="2681"/>
                    <a:pt x="4511" y="2681"/>
                  </a:cubicBezTo>
                  <a:cubicBezTo>
                    <a:pt x="4696" y="2681"/>
                    <a:pt x="4881" y="2610"/>
                    <a:pt x="5021" y="2470"/>
                  </a:cubicBezTo>
                  <a:cubicBezTo>
                    <a:pt x="5304" y="2187"/>
                    <a:pt x="5304" y="1730"/>
                    <a:pt x="5021" y="1449"/>
                  </a:cubicBezTo>
                  <a:lnTo>
                    <a:pt x="5023" y="1449"/>
                  </a:lnTo>
                  <a:lnTo>
                    <a:pt x="3785" y="212"/>
                  </a:lnTo>
                  <a:cubicBezTo>
                    <a:pt x="3643" y="71"/>
                    <a:pt x="3458" y="0"/>
                    <a:pt x="32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08"/>
            <p:cNvSpPr/>
            <p:nvPr/>
          </p:nvSpPr>
          <p:spPr>
            <a:xfrm>
              <a:off x="6304370" y="3774525"/>
              <a:ext cx="104292" cy="96443"/>
            </a:xfrm>
            <a:custGeom>
              <a:rect b="b" l="l" r="r" t="t"/>
              <a:pathLst>
                <a:path extrusionOk="0" h="4620" w="4996">
                  <a:moveTo>
                    <a:pt x="2882" y="1444"/>
                  </a:moveTo>
                  <a:cubicBezTo>
                    <a:pt x="3006" y="1444"/>
                    <a:pt x="3129" y="1491"/>
                    <a:pt x="3223" y="1584"/>
                  </a:cubicBezTo>
                  <a:cubicBezTo>
                    <a:pt x="3412" y="1774"/>
                    <a:pt x="3412" y="2080"/>
                    <a:pt x="3224" y="2268"/>
                  </a:cubicBezTo>
                  <a:lnTo>
                    <a:pt x="2445" y="3046"/>
                  </a:lnTo>
                  <a:cubicBezTo>
                    <a:pt x="2351" y="3140"/>
                    <a:pt x="2227" y="3188"/>
                    <a:pt x="2104" y="3188"/>
                  </a:cubicBezTo>
                  <a:cubicBezTo>
                    <a:pt x="1980" y="3188"/>
                    <a:pt x="1857" y="3140"/>
                    <a:pt x="1763" y="3046"/>
                  </a:cubicBezTo>
                  <a:cubicBezTo>
                    <a:pt x="1573" y="2858"/>
                    <a:pt x="1573" y="2552"/>
                    <a:pt x="1763" y="2364"/>
                  </a:cubicBezTo>
                  <a:lnTo>
                    <a:pt x="2541" y="1586"/>
                  </a:lnTo>
                  <a:cubicBezTo>
                    <a:pt x="2635" y="1491"/>
                    <a:pt x="2759" y="1444"/>
                    <a:pt x="2882" y="1444"/>
                  </a:cubicBezTo>
                  <a:close/>
                  <a:moveTo>
                    <a:pt x="2882" y="1"/>
                  </a:moveTo>
                  <a:cubicBezTo>
                    <a:pt x="2389" y="1"/>
                    <a:pt x="1897" y="189"/>
                    <a:pt x="1520" y="565"/>
                  </a:cubicBezTo>
                  <a:lnTo>
                    <a:pt x="742" y="1343"/>
                  </a:lnTo>
                  <a:cubicBezTo>
                    <a:pt x="0" y="2096"/>
                    <a:pt x="5" y="3307"/>
                    <a:pt x="752" y="4056"/>
                  </a:cubicBezTo>
                  <a:cubicBezTo>
                    <a:pt x="1129" y="4432"/>
                    <a:pt x="1622" y="4620"/>
                    <a:pt x="2115" y="4620"/>
                  </a:cubicBezTo>
                  <a:cubicBezTo>
                    <a:pt x="2603" y="4620"/>
                    <a:pt x="3091" y="4435"/>
                    <a:pt x="3466" y="4067"/>
                  </a:cubicBezTo>
                  <a:lnTo>
                    <a:pt x="4244" y="3289"/>
                  </a:lnTo>
                  <a:cubicBezTo>
                    <a:pt x="4996" y="2535"/>
                    <a:pt x="4996" y="1317"/>
                    <a:pt x="4244" y="565"/>
                  </a:cubicBezTo>
                  <a:cubicBezTo>
                    <a:pt x="3868" y="189"/>
                    <a:pt x="3375" y="1"/>
                    <a:pt x="28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308"/>
          <p:cNvGrpSpPr/>
          <p:nvPr/>
        </p:nvGrpSpPr>
        <p:grpSpPr>
          <a:xfrm>
            <a:off x="5918544" y="3522995"/>
            <a:ext cx="400849" cy="366210"/>
            <a:chOff x="5401609" y="3486054"/>
            <a:chExt cx="456808" cy="417333"/>
          </a:xfrm>
        </p:grpSpPr>
        <p:sp>
          <p:nvSpPr>
            <p:cNvPr id="4378" name="Google Shape;4378;p308"/>
            <p:cNvSpPr/>
            <p:nvPr/>
          </p:nvSpPr>
          <p:spPr>
            <a:xfrm>
              <a:off x="5480308" y="3685598"/>
              <a:ext cx="119948" cy="28432"/>
            </a:xfrm>
            <a:custGeom>
              <a:rect b="b" l="l" r="r" t="t"/>
              <a:pathLst>
                <a:path extrusionOk="0" h="1362" w="5746">
                  <a:moveTo>
                    <a:pt x="679" y="1"/>
                  </a:moveTo>
                  <a:cubicBezTo>
                    <a:pt x="304" y="1"/>
                    <a:pt x="0" y="306"/>
                    <a:pt x="0" y="681"/>
                  </a:cubicBezTo>
                  <a:cubicBezTo>
                    <a:pt x="0" y="1057"/>
                    <a:pt x="306" y="1361"/>
                    <a:pt x="682" y="1361"/>
                  </a:cubicBezTo>
                  <a:lnTo>
                    <a:pt x="5066" y="1361"/>
                  </a:lnTo>
                  <a:cubicBezTo>
                    <a:pt x="5442" y="1361"/>
                    <a:pt x="5746" y="1057"/>
                    <a:pt x="5746" y="681"/>
                  </a:cubicBezTo>
                  <a:cubicBezTo>
                    <a:pt x="5746" y="306"/>
                    <a:pt x="5443" y="1"/>
                    <a:pt x="5068" y="1"/>
                  </a:cubicBezTo>
                  <a:cubicBezTo>
                    <a:pt x="5067" y="1"/>
                    <a:pt x="5066" y="1"/>
                    <a:pt x="5066" y="1"/>
                  </a:cubicBezTo>
                  <a:lnTo>
                    <a:pt x="682" y="1"/>
                  </a:lnTo>
                  <a:cubicBezTo>
                    <a:pt x="681" y="1"/>
                    <a:pt x="680" y="1"/>
                    <a:pt x="6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08"/>
            <p:cNvSpPr/>
            <p:nvPr/>
          </p:nvSpPr>
          <p:spPr>
            <a:xfrm>
              <a:off x="5480078" y="3734988"/>
              <a:ext cx="120428" cy="28474"/>
            </a:xfrm>
            <a:custGeom>
              <a:rect b="b" l="l" r="r" t="t"/>
              <a:pathLst>
                <a:path extrusionOk="0" h="1364" w="5769">
                  <a:moveTo>
                    <a:pt x="682" y="1"/>
                  </a:moveTo>
                  <a:cubicBezTo>
                    <a:pt x="306" y="1"/>
                    <a:pt x="0" y="304"/>
                    <a:pt x="0" y="681"/>
                  </a:cubicBezTo>
                  <a:cubicBezTo>
                    <a:pt x="0" y="1058"/>
                    <a:pt x="306" y="1363"/>
                    <a:pt x="682" y="1363"/>
                  </a:cubicBezTo>
                  <a:cubicBezTo>
                    <a:pt x="685" y="1363"/>
                    <a:pt x="689" y="1363"/>
                    <a:pt x="693" y="1363"/>
                  </a:cubicBezTo>
                  <a:lnTo>
                    <a:pt x="5077" y="1363"/>
                  </a:lnTo>
                  <a:cubicBezTo>
                    <a:pt x="5080" y="1363"/>
                    <a:pt x="5084" y="1363"/>
                    <a:pt x="5088" y="1363"/>
                  </a:cubicBezTo>
                  <a:cubicBezTo>
                    <a:pt x="5463" y="1363"/>
                    <a:pt x="5769" y="1058"/>
                    <a:pt x="5769" y="681"/>
                  </a:cubicBezTo>
                  <a:cubicBezTo>
                    <a:pt x="5769" y="304"/>
                    <a:pt x="5463" y="1"/>
                    <a:pt x="5088" y="1"/>
                  </a:cubicBezTo>
                  <a:cubicBezTo>
                    <a:pt x="5084" y="1"/>
                    <a:pt x="5080" y="1"/>
                    <a:pt x="5077" y="1"/>
                  </a:cubicBezTo>
                  <a:lnTo>
                    <a:pt x="693" y="1"/>
                  </a:lnTo>
                  <a:cubicBezTo>
                    <a:pt x="689" y="1"/>
                    <a:pt x="685" y="1"/>
                    <a:pt x="6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08"/>
            <p:cNvSpPr/>
            <p:nvPr/>
          </p:nvSpPr>
          <p:spPr>
            <a:xfrm>
              <a:off x="5480308" y="3784399"/>
              <a:ext cx="119948" cy="28453"/>
            </a:xfrm>
            <a:custGeom>
              <a:rect b="b" l="l" r="r" t="t"/>
              <a:pathLst>
                <a:path extrusionOk="0" h="1363" w="5746">
                  <a:moveTo>
                    <a:pt x="682" y="0"/>
                  </a:moveTo>
                  <a:cubicBezTo>
                    <a:pt x="306" y="0"/>
                    <a:pt x="0" y="306"/>
                    <a:pt x="0" y="682"/>
                  </a:cubicBezTo>
                  <a:cubicBezTo>
                    <a:pt x="0" y="1056"/>
                    <a:pt x="306" y="1362"/>
                    <a:pt x="682" y="1362"/>
                  </a:cubicBezTo>
                  <a:lnTo>
                    <a:pt x="5066" y="1362"/>
                  </a:lnTo>
                  <a:cubicBezTo>
                    <a:pt x="5442" y="1362"/>
                    <a:pt x="5746" y="1056"/>
                    <a:pt x="5746" y="682"/>
                  </a:cubicBezTo>
                  <a:cubicBezTo>
                    <a:pt x="5746" y="306"/>
                    <a:pt x="5442" y="0"/>
                    <a:pt x="50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08"/>
            <p:cNvSpPr/>
            <p:nvPr/>
          </p:nvSpPr>
          <p:spPr>
            <a:xfrm>
              <a:off x="5625598" y="3685598"/>
              <a:ext cx="131617" cy="127212"/>
            </a:xfrm>
            <a:custGeom>
              <a:rect b="b" l="l" r="r" t="t"/>
              <a:pathLst>
                <a:path extrusionOk="0" h="6094" w="6305">
                  <a:moveTo>
                    <a:pt x="4942" y="1361"/>
                  </a:moveTo>
                  <a:lnTo>
                    <a:pt x="4942" y="4733"/>
                  </a:lnTo>
                  <a:lnTo>
                    <a:pt x="1363" y="4733"/>
                  </a:lnTo>
                  <a:lnTo>
                    <a:pt x="1363" y="1361"/>
                  </a:lnTo>
                  <a:close/>
                  <a:moveTo>
                    <a:pt x="680" y="1"/>
                  </a:moveTo>
                  <a:cubicBezTo>
                    <a:pt x="305" y="1"/>
                    <a:pt x="1" y="306"/>
                    <a:pt x="1" y="681"/>
                  </a:cubicBezTo>
                  <a:lnTo>
                    <a:pt x="1" y="5413"/>
                  </a:lnTo>
                  <a:cubicBezTo>
                    <a:pt x="1" y="5789"/>
                    <a:pt x="307" y="6094"/>
                    <a:pt x="683" y="6094"/>
                  </a:cubicBezTo>
                  <a:lnTo>
                    <a:pt x="5624" y="6094"/>
                  </a:lnTo>
                  <a:cubicBezTo>
                    <a:pt x="6000" y="6094"/>
                    <a:pt x="6304" y="5789"/>
                    <a:pt x="6304" y="5413"/>
                  </a:cubicBezTo>
                  <a:lnTo>
                    <a:pt x="6304" y="681"/>
                  </a:lnTo>
                  <a:cubicBezTo>
                    <a:pt x="6304" y="306"/>
                    <a:pt x="6002" y="1"/>
                    <a:pt x="5627" y="1"/>
                  </a:cubicBezTo>
                  <a:cubicBezTo>
                    <a:pt x="5626" y="1"/>
                    <a:pt x="5625" y="1"/>
                    <a:pt x="5624" y="1"/>
                  </a:cubicBezTo>
                  <a:lnTo>
                    <a:pt x="683" y="1"/>
                  </a:lnTo>
                  <a:cubicBezTo>
                    <a:pt x="682" y="1"/>
                    <a:pt x="681" y="1"/>
                    <a:pt x="6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08"/>
            <p:cNvSpPr/>
            <p:nvPr/>
          </p:nvSpPr>
          <p:spPr>
            <a:xfrm>
              <a:off x="5401609" y="3486054"/>
              <a:ext cx="456808" cy="417333"/>
            </a:xfrm>
            <a:custGeom>
              <a:rect b="b" l="l" r="r" t="t"/>
              <a:pathLst>
                <a:path extrusionOk="0" h="19992" w="21883">
                  <a:moveTo>
                    <a:pt x="4149" y="1363"/>
                  </a:moveTo>
                  <a:cubicBezTo>
                    <a:pt x="5685" y="1363"/>
                    <a:pt x="6934" y="2611"/>
                    <a:pt x="6934" y="4149"/>
                  </a:cubicBezTo>
                  <a:cubicBezTo>
                    <a:pt x="6934" y="5685"/>
                    <a:pt x="5685" y="6936"/>
                    <a:pt x="4149" y="6936"/>
                  </a:cubicBezTo>
                  <a:cubicBezTo>
                    <a:pt x="2612" y="6936"/>
                    <a:pt x="1363" y="5685"/>
                    <a:pt x="1363" y="4149"/>
                  </a:cubicBezTo>
                  <a:cubicBezTo>
                    <a:pt x="1363" y="2611"/>
                    <a:pt x="2612" y="1363"/>
                    <a:pt x="4149" y="1363"/>
                  </a:cubicBezTo>
                  <a:close/>
                  <a:moveTo>
                    <a:pt x="17855" y="2666"/>
                  </a:moveTo>
                  <a:lnTo>
                    <a:pt x="17855" y="18381"/>
                  </a:lnTo>
                  <a:cubicBezTo>
                    <a:pt x="17855" y="18465"/>
                    <a:pt x="17861" y="18549"/>
                    <a:pt x="17875" y="18632"/>
                  </a:cubicBezTo>
                  <a:lnTo>
                    <a:pt x="3694" y="18632"/>
                  </a:lnTo>
                  <a:cubicBezTo>
                    <a:pt x="3283" y="18630"/>
                    <a:pt x="2949" y="18298"/>
                    <a:pt x="2949" y="17887"/>
                  </a:cubicBezTo>
                  <a:lnTo>
                    <a:pt x="2949" y="8119"/>
                  </a:lnTo>
                  <a:cubicBezTo>
                    <a:pt x="3341" y="8237"/>
                    <a:pt x="3745" y="8296"/>
                    <a:pt x="4148" y="8296"/>
                  </a:cubicBezTo>
                  <a:cubicBezTo>
                    <a:pt x="4662" y="8296"/>
                    <a:pt x="5175" y="8200"/>
                    <a:pt x="5661" y="8010"/>
                  </a:cubicBezTo>
                  <a:lnTo>
                    <a:pt x="16354" y="8010"/>
                  </a:lnTo>
                  <a:cubicBezTo>
                    <a:pt x="16730" y="8010"/>
                    <a:pt x="17034" y="7706"/>
                    <a:pt x="17034" y="7330"/>
                  </a:cubicBezTo>
                  <a:cubicBezTo>
                    <a:pt x="17034" y="6954"/>
                    <a:pt x="16730" y="6650"/>
                    <a:pt x="16354" y="6650"/>
                  </a:cubicBezTo>
                  <a:lnTo>
                    <a:pt x="7455" y="6650"/>
                  </a:lnTo>
                  <a:cubicBezTo>
                    <a:pt x="7724" y="6294"/>
                    <a:pt x="7935" y="5898"/>
                    <a:pt x="8079" y="5476"/>
                  </a:cubicBezTo>
                  <a:lnTo>
                    <a:pt x="12878" y="5476"/>
                  </a:lnTo>
                  <a:cubicBezTo>
                    <a:pt x="13250" y="5470"/>
                    <a:pt x="13548" y="5167"/>
                    <a:pt x="13548" y="4796"/>
                  </a:cubicBezTo>
                  <a:cubicBezTo>
                    <a:pt x="13548" y="4424"/>
                    <a:pt x="13250" y="4122"/>
                    <a:pt x="12878" y="4116"/>
                  </a:cubicBezTo>
                  <a:lnTo>
                    <a:pt x="8296" y="4116"/>
                  </a:lnTo>
                  <a:cubicBezTo>
                    <a:pt x="8291" y="3619"/>
                    <a:pt x="8200" y="3128"/>
                    <a:pt x="8022" y="2666"/>
                  </a:cubicBezTo>
                  <a:close/>
                  <a:moveTo>
                    <a:pt x="20521" y="5672"/>
                  </a:moveTo>
                  <a:lnTo>
                    <a:pt x="20521" y="17887"/>
                  </a:lnTo>
                  <a:cubicBezTo>
                    <a:pt x="20521" y="18298"/>
                    <a:pt x="20188" y="18630"/>
                    <a:pt x="19778" y="18632"/>
                  </a:cubicBezTo>
                  <a:lnTo>
                    <a:pt x="19468" y="18632"/>
                  </a:lnTo>
                  <a:cubicBezTo>
                    <a:pt x="19329" y="18632"/>
                    <a:pt x="19217" y="18518"/>
                    <a:pt x="19217" y="18381"/>
                  </a:cubicBezTo>
                  <a:lnTo>
                    <a:pt x="19217" y="5672"/>
                  </a:lnTo>
                  <a:close/>
                  <a:moveTo>
                    <a:pt x="4149" y="1"/>
                  </a:moveTo>
                  <a:cubicBezTo>
                    <a:pt x="1861" y="1"/>
                    <a:pt x="1" y="1861"/>
                    <a:pt x="1" y="4149"/>
                  </a:cubicBezTo>
                  <a:cubicBezTo>
                    <a:pt x="1" y="5422"/>
                    <a:pt x="586" y="6624"/>
                    <a:pt x="1589" y="7409"/>
                  </a:cubicBezTo>
                  <a:lnTo>
                    <a:pt x="1589" y="17887"/>
                  </a:lnTo>
                  <a:cubicBezTo>
                    <a:pt x="1589" y="19049"/>
                    <a:pt x="2530" y="19992"/>
                    <a:pt x="3694" y="19992"/>
                  </a:cubicBezTo>
                  <a:lnTo>
                    <a:pt x="19778" y="19992"/>
                  </a:lnTo>
                  <a:cubicBezTo>
                    <a:pt x="20940" y="19990"/>
                    <a:pt x="21881" y="19049"/>
                    <a:pt x="21883" y="17887"/>
                  </a:cubicBezTo>
                  <a:lnTo>
                    <a:pt x="21883" y="4991"/>
                  </a:lnTo>
                  <a:cubicBezTo>
                    <a:pt x="21883" y="4615"/>
                    <a:pt x="21579" y="4310"/>
                    <a:pt x="21203" y="4310"/>
                  </a:cubicBezTo>
                  <a:lnTo>
                    <a:pt x="19217" y="4310"/>
                  </a:lnTo>
                  <a:lnTo>
                    <a:pt x="19217" y="1985"/>
                  </a:lnTo>
                  <a:cubicBezTo>
                    <a:pt x="19217" y="1609"/>
                    <a:pt x="18913" y="1305"/>
                    <a:pt x="18537" y="1305"/>
                  </a:cubicBezTo>
                  <a:lnTo>
                    <a:pt x="7165" y="1305"/>
                  </a:lnTo>
                  <a:cubicBezTo>
                    <a:pt x="6382" y="473"/>
                    <a:pt x="5291" y="1"/>
                    <a:pt x="4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08"/>
            <p:cNvSpPr/>
            <p:nvPr/>
          </p:nvSpPr>
          <p:spPr>
            <a:xfrm>
              <a:off x="5458034" y="3544650"/>
              <a:ext cx="60391" cy="54442"/>
            </a:xfrm>
            <a:custGeom>
              <a:rect b="b" l="l" r="r" t="t"/>
              <a:pathLst>
                <a:path extrusionOk="0" h="2608" w="2893">
                  <a:moveTo>
                    <a:pt x="1968" y="0"/>
                  </a:moveTo>
                  <a:cubicBezTo>
                    <a:pt x="1814" y="0"/>
                    <a:pt x="1659" y="42"/>
                    <a:pt x="1521" y="129"/>
                  </a:cubicBezTo>
                  <a:lnTo>
                    <a:pt x="1445" y="176"/>
                  </a:lnTo>
                  <a:lnTo>
                    <a:pt x="1368" y="129"/>
                  </a:lnTo>
                  <a:cubicBezTo>
                    <a:pt x="1231" y="44"/>
                    <a:pt x="1077" y="3"/>
                    <a:pt x="924" y="3"/>
                  </a:cubicBezTo>
                  <a:cubicBezTo>
                    <a:pt x="701" y="3"/>
                    <a:pt x="481" y="90"/>
                    <a:pt x="317" y="258"/>
                  </a:cubicBezTo>
                  <a:cubicBezTo>
                    <a:pt x="40" y="544"/>
                    <a:pt x="0" y="983"/>
                    <a:pt x="219" y="1315"/>
                  </a:cubicBezTo>
                  <a:lnTo>
                    <a:pt x="878" y="2304"/>
                  </a:lnTo>
                  <a:cubicBezTo>
                    <a:pt x="1012" y="2506"/>
                    <a:pt x="1228" y="2607"/>
                    <a:pt x="1444" y="2607"/>
                  </a:cubicBezTo>
                  <a:cubicBezTo>
                    <a:pt x="1660" y="2607"/>
                    <a:pt x="1876" y="2506"/>
                    <a:pt x="2012" y="2304"/>
                  </a:cubicBezTo>
                  <a:lnTo>
                    <a:pt x="2669" y="1315"/>
                  </a:lnTo>
                  <a:cubicBezTo>
                    <a:pt x="2892" y="984"/>
                    <a:pt x="2852" y="543"/>
                    <a:pt x="2574" y="258"/>
                  </a:cubicBezTo>
                  <a:cubicBezTo>
                    <a:pt x="2411" y="88"/>
                    <a:pt x="2190" y="0"/>
                    <a:pt x="19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308"/>
          <p:cNvGrpSpPr/>
          <p:nvPr/>
        </p:nvGrpSpPr>
        <p:grpSpPr>
          <a:xfrm>
            <a:off x="5526598" y="3505676"/>
            <a:ext cx="236300" cy="400849"/>
            <a:chOff x="4956450" y="3451568"/>
            <a:chExt cx="269288" cy="456808"/>
          </a:xfrm>
        </p:grpSpPr>
        <p:sp>
          <p:nvSpPr>
            <p:cNvPr id="4385" name="Google Shape;4385;p308"/>
            <p:cNvSpPr/>
            <p:nvPr/>
          </p:nvSpPr>
          <p:spPr>
            <a:xfrm>
              <a:off x="4956450" y="3451568"/>
              <a:ext cx="269288" cy="456808"/>
            </a:xfrm>
            <a:custGeom>
              <a:rect b="b" l="l" r="r" t="t"/>
              <a:pathLst>
                <a:path extrusionOk="0" h="21883" w="12900">
                  <a:moveTo>
                    <a:pt x="11319" y="1582"/>
                  </a:moveTo>
                  <a:lnTo>
                    <a:pt x="11319" y="3178"/>
                  </a:lnTo>
                  <a:lnTo>
                    <a:pt x="1582" y="3178"/>
                  </a:lnTo>
                  <a:lnTo>
                    <a:pt x="1582" y="1582"/>
                  </a:lnTo>
                  <a:close/>
                  <a:moveTo>
                    <a:pt x="11319" y="4760"/>
                  </a:moveTo>
                  <a:lnTo>
                    <a:pt x="11319" y="15541"/>
                  </a:lnTo>
                  <a:lnTo>
                    <a:pt x="1582" y="15541"/>
                  </a:lnTo>
                  <a:lnTo>
                    <a:pt x="1582" y="4760"/>
                  </a:lnTo>
                  <a:close/>
                  <a:moveTo>
                    <a:pt x="11319" y="17121"/>
                  </a:moveTo>
                  <a:lnTo>
                    <a:pt x="11319" y="20300"/>
                  </a:lnTo>
                  <a:lnTo>
                    <a:pt x="1582" y="20300"/>
                  </a:lnTo>
                  <a:lnTo>
                    <a:pt x="1582" y="17121"/>
                  </a:lnTo>
                  <a:close/>
                  <a:moveTo>
                    <a:pt x="791" y="1"/>
                  </a:moveTo>
                  <a:cubicBezTo>
                    <a:pt x="355" y="1"/>
                    <a:pt x="0" y="354"/>
                    <a:pt x="0" y="791"/>
                  </a:cubicBezTo>
                  <a:lnTo>
                    <a:pt x="0" y="21092"/>
                  </a:lnTo>
                  <a:cubicBezTo>
                    <a:pt x="0" y="21528"/>
                    <a:pt x="355" y="21882"/>
                    <a:pt x="791" y="21882"/>
                  </a:cubicBezTo>
                  <a:lnTo>
                    <a:pt x="12109" y="21882"/>
                  </a:lnTo>
                  <a:cubicBezTo>
                    <a:pt x="12546" y="21882"/>
                    <a:pt x="12899" y="21528"/>
                    <a:pt x="12899" y="21092"/>
                  </a:cubicBezTo>
                  <a:lnTo>
                    <a:pt x="12899" y="791"/>
                  </a:lnTo>
                  <a:cubicBezTo>
                    <a:pt x="12899" y="354"/>
                    <a:pt x="12546" y="1"/>
                    <a:pt x="1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08"/>
            <p:cNvSpPr/>
            <p:nvPr/>
          </p:nvSpPr>
          <p:spPr>
            <a:xfrm>
              <a:off x="5063455" y="3813144"/>
              <a:ext cx="55298" cy="50371"/>
            </a:xfrm>
            <a:custGeom>
              <a:rect b="b" l="l" r="r" t="t"/>
              <a:pathLst>
                <a:path extrusionOk="0" h="2413" w="2649">
                  <a:moveTo>
                    <a:pt x="1324" y="0"/>
                  </a:moveTo>
                  <a:cubicBezTo>
                    <a:pt x="1015" y="0"/>
                    <a:pt x="707" y="118"/>
                    <a:pt x="472" y="353"/>
                  </a:cubicBezTo>
                  <a:cubicBezTo>
                    <a:pt x="1" y="824"/>
                    <a:pt x="1" y="1588"/>
                    <a:pt x="472" y="2059"/>
                  </a:cubicBezTo>
                  <a:cubicBezTo>
                    <a:pt x="707" y="2295"/>
                    <a:pt x="1015" y="2412"/>
                    <a:pt x="1324" y="2412"/>
                  </a:cubicBezTo>
                  <a:cubicBezTo>
                    <a:pt x="1632" y="2412"/>
                    <a:pt x="1941" y="2295"/>
                    <a:pt x="2176" y="2059"/>
                  </a:cubicBezTo>
                  <a:cubicBezTo>
                    <a:pt x="2648" y="1588"/>
                    <a:pt x="2648" y="824"/>
                    <a:pt x="2176" y="353"/>
                  </a:cubicBezTo>
                  <a:cubicBezTo>
                    <a:pt x="1941" y="118"/>
                    <a:pt x="1632" y="0"/>
                    <a:pt x="1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7" name="Google Shape;4387;p308"/>
          <p:cNvGrpSpPr/>
          <p:nvPr/>
        </p:nvGrpSpPr>
        <p:grpSpPr>
          <a:xfrm>
            <a:off x="4970101" y="3544803"/>
            <a:ext cx="400849" cy="322595"/>
            <a:chOff x="4370697" y="3488934"/>
            <a:chExt cx="456808" cy="367630"/>
          </a:xfrm>
        </p:grpSpPr>
        <p:sp>
          <p:nvSpPr>
            <p:cNvPr id="4388" name="Google Shape;4388;p308"/>
            <p:cNvSpPr/>
            <p:nvPr/>
          </p:nvSpPr>
          <p:spPr>
            <a:xfrm>
              <a:off x="4390800" y="3488934"/>
              <a:ext cx="417103" cy="319450"/>
            </a:xfrm>
            <a:custGeom>
              <a:rect b="b" l="l" r="r" t="t"/>
              <a:pathLst>
                <a:path extrusionOk="0" h="15303" w="19981">
                  <a:moveTo>
                    <a:pt x="18518" y="1462"/>
                  </a:moveTo>
                  <a:lnTo>
                    <a:pt x="18518" y="13839"/>
                  </a:lnTo>
                  <a:lnTo>
                    <a:pt x="1463" y="13839"/>
                  </a:lnTo>
                  <a:lnTo>
                    <a:pt x="1463" y="1462"/>
                  </a:lnTo>
                  <a:close/>
                  <a:moveTo>
                    <a:pt x="731" y="0"/>
                  </a:moveTo>
                  <a:cubicBezTo>
                    <a:pt x="327" y="0"/>
                    <a:pt x="0" y="327"/>
                    <a:pt x="0" y="731"/>
                  </a:cubicBezTo>
                  <a:lnTo>
                    <a:pt x="0" y="14570"/>
                  </a:lnTo>
                  <a:cubicBezTo>
                    <a:pt x="0" y="14975"/>
                    <a:pt x="327" y="15302"/>
                    <a:pt x="731" y="15302"/>
                  </a:cubicBezTo>
                  <a:lnTo>
                    <a:pt x="19250" y="15302"/>
                  </a:lnTo>
                  <a:cubicBezTo>
                    <a:pt x="19654" y="15302"/>
                    <a:pt x="19981" y="14973"/>
                    <a:pt x="19981" y="14570"/>
                  </a:cubicBezTo>
                  <a:lnTo>
                    <a:pt x="19981" y="731"/>
                  </a:lnTo>
                  <a:cubicBezTo>
                    <a:pt x="19981" y="327"/>
                    <a:pt x="19654" y="0"/>
                    <a:pt x="19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08"/>
            <p:cNvSpPr/>
            <p:nvPr/>
          </p:nvSpPr>
          <p:spPr>
            <a:xfrm>
              <a:off x="4370697" y="3826024"/>
              <a:ext cx="456808" cy="30540"/>
            </a:xfrm>
            <a:custGeom>
              <a:rect b="b" l="l" r="r" t="t"/>
              <a:pathLst>
                <a:path extrusionOk="0" h="1463" w="21883">
                  <a:moveTo>
                    <a:pt x="729" y="1"/>
                  </a:moveTo>
                  <a:cubicBezTo>
                    <a:pt x="327" y="1"/>
                    <a:pt x="0" y="328"/>
                    <a:pt x="0" y="731"/>
                  </a:cubicBezTo>
                  <a:cubicBezTo>
                    <a:pt x="0" y="1136"/>
                    <a:pt x="329" y="1462"/>
                    <a:pt x="732" y="1462"/>
                  </a:cubicBezTo>
                  <a:cubicBezTo>
                    <a:pt x="736" y="1462"/>
                    <a:pt x="739" y="1462"/>
                    <a:pt x="743" y="1462"/>
                  </a:cubicBezTo>
                  <a:lnTo>
                    <a:pt x="21164" y="1462"/>
                  </a:lnTo>
                  <a:cubicBezTo>
                    <a:pt x="21563" y="1456"/>
                    <a:pt x="21882" y="1130"/>
                    <a:pt x="21882" y="731"/>
                  </a:cubicBezTo>
                  <a:cubicBezTo>
                    <a:pt x="21882" y="333"/>
                    <a:pt x="21563" y="7"/>
                    <a:pt x="21164" y="1"/>
                  </a:cubicBezTo>
                  <a:lnTo>
                    <a:pt x="743" y="1"/>
                  </a:lnTo>
                  <a:cubicBezTo>
                    <a:pt x="738" y="1"/>
                    <a:pt x="734" y="1"/>
                    <a:pt x="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08"/>
            <p:cNvSpPr/>
            <p:nvPr/>
          </p:nvSpPr>
          <p:spPr>
            <a:xfrm>
              <a:off x="4583059" y="3561162"/>
              <a:ext cx="175016" cy="174974"/>
            </a:xfrm>
            <a:custGeom>
              <a:rect b="b" l="l" r="r" t="t"/>
              <a:pathLst>
                <a:path extrusionOk="0" h="8382" w="8384">
                  <a:moveTo>
                    <a:pt x="4192" y="1462"/>
                  </a:moveTo>
                  <a:cubicBezTo>
                    <a:pt x="4265" y="1462"/>
                    <a:pt x="4337" y="1467"/>
                    <a:pt x="4411" y="1471"/>
                  </a:cubicBezTo>
                  <a:lnTo>
                    <a:pt x="3682" y="3460"/>
                  </a:lnTo>
                  <a:lnTo>
                    <a:pt x="1563" y="3460"/>
                  </a:lnTo>
                  <a:cubicBezTo>
                    <a:pt x="1882" y="2309"/>
                    <a:pt x="2940" y="1462"/>
                    <a:pt x="4192" y="1462"/>
                  </a:cubicBezTo>
                  <a:close/>
                  <a:moveTo>
                    <a:pt x="5782" y="1976"/>
                  </a:moveTo>
                  <a:cubicBezTo>
                    <a:pt x="6497" y="2488"/>
                    <a:pt x="6920" y="3313"/>
                    <a:pt x="6920" y="4190"/>
                  </a:cubicBezTo>
                  <a:cubicBezTo>
                    <a:pt x="6920" y="5696"/>
                    <a:pt x="5696" y="6920"/>
                    <a:pt x="4192" y="6920"/>
                  </a:cubicBezTo>
                  <a:cubicBezTo>
                    <a:pt x="2940" y="6920"/>
                    <a:pt x="1882" y="6074"/>
                    <a:pt x="1563" y="4923"/>
                  </a:cubicBezTo>
                  <a:lnTo>
                    <a:pt x="4192" y="4923"/>
                  </a:lnTo>
                  <a:cubicBezTo>
                    <a:pt x="4498" y="4923"/>
                    <a:pt x="4773" y="4730"/>
                    <a:pt x="4878" y="4443"/>
                  </a:cubicBezTo>
                  <a:lnTo>
                    <a:pt x="5782" y="1976"/>
                  </a:lnTo>
                  <a:close/>
                  <a:moveTo>
                    <a:pt x="4192" y="1"/>
                  </a:moveTo>
                  <a:cubicBezTo>
                    <a:pt x="1881" y="1"/>
                    <a:pt x="1" y="1881"/>
                    <a:pt x="1" y="4190"/>
                  </a:cubicBezTo>
                  <a:cubicBezTo>
                    <a:pt x="1" y="6502"/>
                    <a:pt x="1881" y="8382"/>
                    <a:pt x="4192" y="8382"/>
                  </a:cubicBezTo>
                  <a:cubicBezTo>
                    <a:pt x="6502" y="8382"/>
                    <a:pt x="8383" y="6502"/>
                    <a:pt x="8383" y="4190"/>
                  </a:cubicBezTo>
                  <a:cubicBezTo>
                    <a:pt x="8383" y="1881"/>
                    <a:pt x="6503" y="1"/>
                    <a:pt x="4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08"/>
            <p:cNvSpPr/>
            <p:nvPr/>
          </p:nvSpPr>
          <p:spPr>
            <a:xfrm>
              <a:off x="4446495" y="3588967"/>
              <a:ext cx="123601" cy="30519"/>
            </a:xfrm>
            <a:custGeom>
              <a:rect b="b" l="l" r="r" t="t"/>
              <a:pathLst>
                <a:path extrusionOk="0" h="1462" w="5921">
                  <a:moveTo>
                    <a:pt x="730" y="0"/>
                  </a:moveTo>
                  <a:cubicBezTo>
                    <a:pt x="328" y="0"/>
                    <a:pt x="1" y="327"/>
                    <a:pt x="1" y="731"/>
                  </a:cubicBezTo>
                  <a:cubicBezTo>
                    <a:pt x="1" y="1135"/>
                    <a:pt x="330" y="1462"/>
                    <a:pt x="733" y="1462"/>
                  </a:cubicBezTo>
                  <a:cubicBezTo>
                    <a:pt x="736" y="1462"/>
                    <a:pt x="740" y="1461"/>
                    <a:pt x="744" y="1461"/>
                  </a:cubicBezTo>
                  <a:lnTo>
                    <a:pt x="5178" y="1461"/>
                  </a:lnTo>
                  <a:cubicBezTo>
                    <a:pt x="5182" y="1461"/>
                    <a:pt x="5185" y="1462"/>
                    <a:pt x="5189" y="1462"/>
                  </a:cubicBezTo>
                  <a:cubicBezTo>
                    <a:pt x="5592" y="1462"/>
                    <a:pt x="5921" y="1135"/>
                    <a:pt x="5921" y="731"/>
                  </a:cubicBezTo>
                  <a:cubicBezTo>
                    <a:pt x="5921" y="327"/>
                    <a:pt x="5594" y="0"/>
                    <a:pt x="5192" y="0"/>
                  </a:cubicBezTo>
                  <a:cubicBezTo>
                    <a:pt x="5187" y="0"/>
                    <a:pt x="5183" y="0"/>
                    <a:pt x="5178" y="0"/>
                  </a:cubicBezTo>
                  <a:lnTo>
                    <a:pt x="744" y="0"/>
                  </a:lnTo>
                  <a:cubicBezTo>
                    <a:pt x="739" y="0"/>
                    <a:pt x="735" y="0"/>
                    <a:pt x="7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08"/>
            <p:cNvSpPr/>
            <p:nvPr/>
          </p:nvSpPr>
          <p:spPr>
            <a:xfrm>
              <a:off x="4446495" y="3633368"/>
              <a:ext cx="123601" cy="30540"/>
            </a:xfrm>
            <a:custGeom>
              <a:rect b="b" l="l" r="r" t="t"/>
              <a:pathLst>
                <a:path extrusionOk="0" h="1463" w="5921">
                  <a:moveTo>
                    <a:pt x="733" y="1"/>
                  </a:moveTo>
                  <a:cubicBezTo>
                    <a:pt x="330" y="1"/>
                    <a:pt x="1" y="327"/>
                    <a:pt x="1" y="731"/>
                  </a:cubicBezTo>
                  <a:cubicBezTo>
                    <a:pt x="1" y="1135"/>
                    <a:pt x="328" y="1462"/>
                    <a:pt x="730" y="1462"/>
                  </a:cubicBezTo>
                  <a:cubicBezTo>
                    <a:pt x="735" y="1462"/>
                    <a:pt x="739" y="1462"/>
                    <a:pt x="744" y="1462"/>
                  </a:cubicBezTo>
                  <a:lnTo>
                    <a:pt x="5178" y="1462"/>
                  </a:lnTo>
                  <a:cubicBezTo>
                    <a:pt x="5183" y="1462"/>
                    <a:pt x="5187" y="1462"/>
                    <a:pt x="5192" y="1462"/>
                  </a:cubicBezTo>
                  <a:cubicBezTo>
                    <a:pt x="5594" y="1462"/>
                    <a:pt x="5921" y="1135"/>
                    <a:pt x="5921" y="731"/>
                  </a:cubicBezTo>
                  <a:cubicBezTo>
                    <a:pt x="5921" y="327"/>
                    <a:pt x="5592" y="1"/>
                    <a:pt x="5189" y="1"/>
                  </a:cubicBezTo>
                  <a:cubicBezTo>
                    <a:pt x="5185" y="1"/>
                    <a:pt x="5182" y="1"/>
                    <a:pt x="5178" y="1"/>
                  </a:cubicBezTo>
                  <a:lnTo>
                    <a:pt x="744" y="1"/>
                  </a:lnTo>
                  <a:cubicBezTo>
                    <a:pt x="740" y="1"/>
                    <a:pt x="736" y="1"/>
                    <a:pt x="7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08"/>
            <p:cNvSpPr/>
            <p:nvPr/>
          </p:nvSpPr>
          <p:spPr>
            <a:xfrm>
              <a:off x="4446495" y="3677790"/>
              <a:ext cx="123601" cy="30561"/>
            </a:xfrm>
            <a:custGeom>
              <a:rect b="b" l="l" r="r" t="t"/>
              <a:pathLst>
                <a:path extrusionOk="0" h="1464" w="5921">
                  <a:moveTo>
                    <a:pt x="733" y="0"/>
                  </a:moveTo>
                  <a:cubicBezTo>
                    <a:pt x="330" y="0"/>
                    <a:pt x="1" y="327"/>
                    <a:pt x="1" y="731"/>
                  </a:cubicBezTo>
                  <a:cubicBezTo>
                    <a:pt x="1" y="1137"/>
                    <a:pt x="330" y="1463"/>
                    <a:pt x="733" y="1463"/>
                  </a:cubicBezTo>
                  <a:cubicBezTo>
                    <a:pt x="736" y="1463"/>
                    <a:pt x="740" y="1463"/>
                    <a:pt x="744" y="1463"/>
                  </a:cubicBezTo>
                  <a:lnTo>
                    <a:pt x="5178" y="1463"/>
                  </a:lnTo>
                  <a:cubicBezTo>
                    <a:pt x="5182" y="1463"/>
                    <a:pt x="5185" y="1463"/>
                    <a:pt x="5189" y="1463"/>
                  </a:cubicBezTo>
                  <a:cubicBezTo>
                    <a:pt x="5592" y="1463"/>
                    <a:pt x="5921" y="1137"/>
                    <a:pt x="5921" y="731"/>
                  </a:cubicBezTo>
                  <a:cubicBezTo>
                    <a:pt x="5921" y="327"/>
                    <a:pt x="5592" y="0"/>
                    <a:pt x="5189" y="0"/>
                  </a:cubicBezTo>
                  <a:cubicBezTo>
                    <a:pt x="5185" y="0"/>
                    <a:pt x="5182" y="0"/>
                    <a:pt x="5178" y="1"/>
                  </a:cubicBezTo>
                  <a:lnTo>
                    <a:pt x="744" y="1"/>
                  </a:lnTo>
                  <a:cubicBezTo>
                    <a:pt x="740" y="0"/>
                    <a:pt x="736" y="0"/>
                    <a:pt x="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308"/>
          <p:cNvGrpSpPr/>
          <p:nvPr/>
        </p:nvGrpSpPr>
        <p:grpSpPr>
          <a:xfrm>
            <a:off x="4413622" y="3505675"/>
            <a:ext cx="400830" cy="400849"/>
            <a:chOff x="3786385" y="3465867"/>
            <a:chExt cx="456787" cy="456808"/>
          </a:xfrm>
        </p:grpSpPr>
        <p:sp>
          <p:nvSpPr>
            <p:cNvPr id="4395" name="Google Shape;4395;p308"/>
            <p:cNvSpPr/>
            <p:nvPr/>
          </p:nvSpPr>
          <p:spPr>
            <a:xfrm>
              <a:off x="3786385" y="3465867"/>
              <a:ext cx="456787" cy="456808"/>
            </a:xfrm>
            <a:custGeom>
              <a:rect b="b" l="l" r="r" t="t"/>
              <a:pathLst>
                <a:path extrusionOk="0" h="21883" w="21882">
                  <a:moveTo>
                    <a:pt x="10941" y="1845"/>
                  </a:moveTo>
                  <a:cubicBezTo>
                    <a:pt x="15956" y="1845"/>
                    <a:pt x="20037" y="5926"/>
                    <a:pt x="20037" y="10941"/>
                  </a:cubicBezTo>
                  <a:cubicBezTo>
                    <a:pt x="20037" y="15958"/>
                    <a:pt x="15956" y="20039"/>
                    <a:pt x="10941" y="20039"/>
                  </a:cubicBezTo>
                  <a:cubicBezTo>
                    <a:pt x="5924" y="20039"/>
                    <a:pt x="1843" y="15958"/>
                    <a:pt x="1843" y="10941"/>
                  </a:cubicBezTo>
                  <a:cubicBezTo>
                    <a:pt x="1843" y="5926"/>
                    <a:pt x="5924" y="1845"/>
                    <a:pt x="10941" y="1845"/>
                  </a:cubicBezTo>
                  <a:close/>
                  <a:moveTo>
                    <a:pt x="10941" y="0"/>
                  </a:moveTo>
                  <a:cubicBezTo>
                    <a:pt x="4908" y="0"/>
                    <a:pt x="0" y="4908"/>
                    <a:pt x="0" y="10941"/>
                  </a:cubicBezTo>
                  <a:cubicBezTo>
                    <a:pt x="0" y="16974"/>
                    <a:pt x="4908" y="21882"/>
                    <a:pt x="10941" y="21882"/>
                  </a:cubicBezTo>
                  <a:cubicBezTo>
                    <a:pt x="16974" y="21882"/>
                    <a:pt x="21882" y="16974"/>
                    <a:pt x="21882" y="10941"/>
                  </a:cubicBezTo>
                  <a:cubicBezTo>
                    <a:pt x="21882" y="4908"/>
                    <a:pt x="16974" y="0"/>
                    <a:pt x="109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08"/>
            <p:cNvSpPr/>
            <p:nvPr/>
          </p:nvSpPr>
          <p:spPr>
            <a:xfrm>
              <a:off x="3885542" y="3571662"/>
              <a:ext cx="258432" cy="245177"/>
            </a:xfrm>
            <a:custGeom>
              <a:rect b="b" l="l" r="r" t="t"/>
              <a:pathLst>
                <a:path extrusionOk="0" h="11745" w="12380">
                  <a:moveTo>
                    <a:pt x="6191" y="3007"/>
                  </a:moveTo>
                  <a:lnTo>
                    <a:pt x="6972" y="4591"/>
                  </a:lnTo>
                  <a:cubicBezTo>
                    <a:pt x="7107" y="4863"/>
                    <a:pt x="7366" y="5051"/>
                    <a:pt x="7666" y="5095"/>
                  </a:cubicBezTo>
                  <a:lnTo>
                    <a:pt x="9413" y="5349"/>
                  </a:lnTo>
                  <a:lnTo>
                    <a:pt x="8149" y="6581"/>
                  </a:lnTo>
                  <a:cubicBezTo>
                    <a:pt x="7932" y="6793"/>
                    <a:pt x="7833" y="7099"/>
                    <a:pt x="7885" y="7397"/>
                  </a:cubicBezTo>
                  <a:lnTo>
                    <a:pt x="8183" y="9138"/>
                  </a:lnTo>
                  <a:lnTo>
                    <a:pt x="6620" y="8316"/>
                  </a:lnTo>
                  <a:cubicBezTo>
                    <a:pt x="6486" y="8245"/>
                    <a:pt x="6338" y="8210"/>
                    <a:pt x="6191" y="8210"/>
                  </a:cubicBezTo>
                  <a:cubicBezTo>
                    <a:pt x="6043" y="8210"/>
                    <a:pt x="5896" y="8245"/>
                    <a:pt x="5761" y="8316"/>
                  </a:cubicBezTo>
                  <a:lnTo>
                    <a:pt x="4199" y="9138"/>
                  </a:lnTo>
                  <a:lnTo>
                    <a:pt x="4497" y="7397"/>
                  </a:lnTo>
                  <a:cubicBezTo>
                    <a:pt x="4549" y="7099"/>
                    <a:pt x="4450" y="6793"/>
                    <a:pt x="4231" y="6581"/>
                  </a:cubicBezTo>
                  <a:lnTo>
                    <a:pt x="2967" y="5349"/>
                  </a:lnTo>
                  <a:lnTo>
                    <a:pt x="4714" y="5095"/>
                  </a:lnTo>
                  <a:cubicBezTo>
                    <a:pt x="5016" y="5051"/>
                    <a:pt x="5275" y="4863"/>
                    <a:pt x="5410" y="4591"/>
                  </a:cubicBezTo>
                  <a:lnTo>
                    <a:pt x="6191" y="3007"/>
                  </a:lnTo>
                  <a:close/>
                  <a:moveTo>
                    <a:pt x="6191" y="1"/>
                  </a:moveTo>
                  <a:cubicBezTo>
                    <a:pt x="5839" y="1"/>
                    <a:pt x="5518" y="201"/>
                    <a:pt x="5364" y="516"/>
                  </a:cubicBezTo>
                  <a:lnTo>
                    <a:pt x="3970" y="3339"/>
                  </a:lnTo>
                  <a:lnTo>
                    <a:pt x="853" y="3793"/>
                  </a:lnTo>
                  <a:cubicBezTo>
                    <a:pt x="506" y="3843"/>
                    <a:pt x="218" y="4086"/>
                    <a:pt x="109" y="4420"/>
                  </a:cubicBezTo>
                  <a:cubicBezTo>
                    <a:pt x="1" y="4754"/>
                    <a:pt x="91" y="5120"/>
                    <a:pt x="343" y="5366"/>
                  </a:cubicBezTo>
                  <a:lnTo>
                    <a:pt x="2597" y="7564"/>
                  </a:lnTo>
                  <a:lnTo>
                    <a:pt x="2064" y="10668"/>
                  </a:lnTo>
                  <a:cubicBezTo>
                    <a:pt x="2006" y="11014"/>
                    <a:pt x="2148" y="11362"/>
                    <a:pt x="2431" y="11568"/>
                  </a:cubicBezTo>
                  <a:cubicBezTo>
                    <a:pt x="2592" y="11685"/>
                    <a:pt x="2783" y="11745"/>
                    <a:pt x="2975" y="11745"/>
                  </a:cubicBezTo>
                  <a:cubicBezTo>
                    <a:pt x="3121" y="11745"/>
                    <a:pt x="3267" y="11710"/>
                    <a:pt x="3401" y="11640"/>
                  </a:cubicBezTo>
                  <a:lnTo>
                    <a:pt x="6189" y="10174"/>
                  </a:lnTo>
                  <a:lnTo>
                    <a:pt x="8977" y="11640"/>
                  </a:lnTo>
                  <a:cubicBezTo>
                    <a:pt x="9112" y="11710"/>
                    <a:pt x="9258" y="11745"/>
                    <a:pt x="9404" y="11745"/>
                  </a:cubicBezTo>
                  <a:cubicBezTo>
                    <a:pt x="9596" y="11745"/>
                    <a:pt x="9787" y="11685"/>
                    <a:pt x="9948" y="11568"/>
                  </a:cubicBezTo>
                  <a:cubicBezTo>
                    <a:pt x="10232" y="11362"/>
                    <a:pt x="10374" y="11014"/>
                    <a:pt x="10315" y="10668"/>
                  </a:cubicBezTo>
                  <a:lnTo>
                    <a:pt x="9783" y="7564"/>
                  </a:lnTo>
                  <a:lnTo>
                    <a:pt x="12037" y="5366"/>
                  </a:lnTo>
                  <a:cubicBezTo>
                    <a:pt x="12290" y="5121"/>
                    <a:pt x="12380" y="4754"/>
                    <a:pt x="12273" y="4420"/>
                  </a:cubicBezTo>
                  <a:cubicBezTo>
                    <a:pt x="12164" y="4086"/>
                    <a:pt x="11875" y="3842"/>
                    <a:pt x="11527" y="3793"/>
                  </a:cubicBezTo>
                  <a:lnTo>
                    <a:pt x="8410" y="3339"/>
                  </a:lnTo>
                  <a:lnTo>
                    <a:pt x="7018" y="516"/>
                  </a:lnTo>
                  <a:cubicBezTo>
                    <a:pt x="6862" y="201"/>
                    <a:pt x="6541" y="1"/>
                    <a:pt x="6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97" name="Google Shape;4397;p308"/>
          <p:cNvSpPr/>
          <p:nvPr/>
        </p:nvSpPr>
        <p:spPr>
          <a:xfrm>
            <a:off x="3857242" y="3563351"/>
            <a:ext cx="400842" cy="285735"/>
          </a:xfrm>
          <a:custGeom>
            <a:rect b="b" l="l" r="r" t="t"/>
            <a:pathLst>
              <a:path extrusionOk="0" h="15599" w="21883">
                <a:moveTo>
                  <a:pt x="17036" y="1717"/>
                </a:moveTo>
                <a:cubicBezTo>
                  <a:pt x="18761" y="1717"/>
                  <a:pt x="20164" y="3120"/>
                  <a:pt x="20164" y="4846"/>
                </a:cubicBezTo>
                <a:cubicBezTo>
                  <a:pt x="20164" y="6570"/>
                  <a:pt x="18761" y="7973"/>
                  <a:pt x="17037" y="7973"/>
                </a:cubicBezTo>
                <a:lnTo>
                  <a:pt x="17036" y="7973"/>
                </a:lnTo>
                <a:cubicBezTo>
                  <a:pt x="15312" y="7973"/>
                  <a:pt x="13908" y="6570"/>
                  <a:pt x="13908" y="4846"/>
                </a:cubicBezTo>
                <a:cubicBezTo>
                  <a:pt x="13908" y="3120"/>
                  <a:pt x="15312" y="1717"/>
                  <a:pt x="17036" y="1717"/>
                </a:cubicBezTo>
                <a:close/>
                <a:moveTo>
                  <a:pt x="3524" y="4729"/>
                </a:moveTo>
                <a:cubicBezTo>
                  <a:pt x="3756" y="4729"/>
                  <a:pt x="3990" y="4773"/>
                  <a:pt x="4213" y="4865"/>
                </a:cubicBezTo>
                <a:cubicBezTo>
                  <a:pt x="4887" y="5145"/>
                  <a:pt x="5327" y="5804"/>
                  <a:pt x="5327" y="6535"/>
                </a:cubicBezTo>
                <a:cubicBezTo>
                  <a:pt x="5326" y="7530"/>
                  <a:pt x="4519" y="8338"/>
                  <a:pt x="3522" y="8340"/>
                </a:cubicBezTo>
                <a:cubicBezTo>
                  <a:pt x="2792" y="8338"/>
                  <a:pt x="2134" y="7899"/>
                  <a:pt x="1855" y="7224"/>
                </a:cubicBezTo>
                <a:cubicBezTo>
                  <a:pt x="1575" y="6550"/>
                  <a:pt x="1729" y="5773"/>
                  <a:pt x="2246" y="5257"/>
                </a:cubicBezTo>
                <a:cubicBezTo>
                  <a:pt x="2592" y="4912"/>
                  <a:pt x="3054" y="4729"/>
                  <a:pt x="3524" y="4729"/>
                </a:cubicBezTo>
                <a:close/>
                <a:moveTo>
                  <a:pt x="9062" y="11801"/>
                </a:moveTo>
                <a:cubicBezTo>
                  <a:pt x="9196" y="11801"/>
                  <a:pt x="9331" y="11827"/>
                  <a:pt x="9460" y="11881"/>
                </a:cubicBezTo>
                <a:cubicBezTo>
                  <a:pt x="9850" y="12042"/>
                  <a:pt x="10102" y="12421"/>
                  <a:pt x="10102" y="12841"/>
                </a:cubicBezTo>
                <a:cubicBezTo>
                  <a:pt x="10102" y="13416"/>
                  <a:pt x="9638" y="13880"/>
                  <a:pt x="9063" y="13880"/>
                </a:cubicBezTo>
                <a:cubicBezTo>
                  <a:pt x="8643" y="13880"/>
                  <a:pt x="8264" y="13628"/>
                  <a:pt x="8103" y="13238"/>
                </a:cubicBezTo>
                <a:cubicBezTo>
                  <a:pt x="7941" y="12850"/>
                  <a:pt x="8030" y="12404"/>
                  <a:pt x="8328" y="12106"/>
                </a:cubicBezTo>
                <a:cubicBezTo>
                  <a:pt x="8527" y="11907"/>
                  <a:pt x="8792" y="11801"/>
                  <a:pt x="9062" y="11801"/>
                </a:cubicBezTo>
                <a:close/>
                <a:moveTo>
                  <a:pt x="17037" y="0"/>
                </a:moveTo>
                <a:cubicBezTo>
                  <a:pt x="14365" y="0"/>
                  <a:pt x="12192" y="2174"/>
                  <a:pt x="12192" y="4846"/>
                </a:cubicBezTo>
                <a:cubicBezTo>
                  <a:pt x="12190" y="5834"/>
                  <a:pt x="12494" y="6800"/>
                  <a:pt x="13062" y="7612"/>
                </a:cubicBezTo>
                <a:lnTo>
                  <a:pt x="10309" y="10382"/>
                </a:lnTo>
                <a:cubicBezTo>
                  <a:pt x="9918" y="10183"/>
                  <a:pt x="9491" y="10084"/>
                  <a:pt x="9064" y="10084"/>
                </a:cubicBezTo>
                <a:cubicBezTo>
                  <a:pt x="8643" y="10084"/>
                  <a:pt x="8221" y="10181"/>
                  <a:pt x="7834" y="10374"/>
                </a:cubicBezTo>
                <a:lnTo>
                  <a:pt x="6270" y="8734"/>
                </a:lnTo>
                <a:cubicBezTo>
                  <a:pt x="6773" y="8110"/>
                  <a:pt x="7045" y="7334"/>
                  <a:pt x="7045" y="6533"/>
                </a:cubicBezTo>
                <a:cubicBezTo>
                  <a:pt x="7045" y="4590"/>
                  <a:pt x="5465" y="3011"/>
                  <a:pt x="3522" y="3011"/>
                </a:cubicBezTo>
                <a:cubicBezTo>
                  <a:pt x="1581" y="3011"/>
                  <a:pt x="1" y="4590"/>
                  <a:pt x="1" y="6533"/>
                </a:cubicBezTo>
                <a:cubicBezTo>
                  <a:pt x="1" y="8476"/>
                  <a:pt x="1581" y="10056"/>
                  <a:pt x="3522" y="10056"/>
                </a:cubicBezTo>
                <a:cubicBezTo>
                  <a:pt x="3995" y="10056"/>
                  <a:pt x="4461" y="9961"/>
                  <a:pt x="4895" y="9778"/>
                </a:cubicBezTo>
                <a:lnTo>
                  <a:pt x="6613" y="11580"/>
                </a:lnTo>
                <a:cubicBezTo>
                  <a:pt x="6411" y="11970"/>
                  <a:pt x="6307" y="12402"/>
                  <a:pt x="6307" y="12841"/>
                </a:cubicBezTo>
                <a:cubicBezTo>
                  <a:pt x="6307" y="14360"/>
                  <a:pt x="7544" y="15598"/>
                  <a:pt x="9065" y="15598"/>
                </a:cubicBezTo>
                <a:cubicBezTo>
                  <a:pt x="10584" y="15598"/>
                  <a:pt x="11822" y="14360"/>
                  <a:pt x="11822" y="12841"/>
                </a:cubicBezTo>
                <a:cubicBezTo>
                  <a:pt x="11822" y="12409"/>
                  <a:pt x="11720" y="11982"/>
                  <a:pt x="11524" y="11597"/>
                </a:cubicBezTo>
                <a:lnTo>
                  <a:pt x="14278" y="8824"/>
                </a:lnTo>
                <a:cubicBezTo>
                  <a:pt x="15085" y="9387"/>
                  <a:pt x="16045" y="9689"/>
                  <a:pt x="17030" y="9689"/>
                </a:cubicBezTo>
                <a:cubicBezTo>
                  <a:pt x="17032" y="9689"/>
                  <a:pt x="17035" y="9689"/>
                  <a:pt x="17037" y="9689"/>
                </a:cubicBezTo>
                <a:cubicBezTo>
                  <a:pt x="19709" y="9689"/>
                  <a:pt x="21882" y="7516"/>
                  <a:pt x="21882" y="4844"/>
                </a:cubicBezTo>
                <a:cubicBezTo>
                  <a:pt x="21882" y="2172"/>
                  <a:pt x="19709" y="0"/>
                  <a:pt x="170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8" name="Google Shape;4398;p308"/>
          <p:cNvGrpSpPr/>
          <p:nvPr/>
        </p:nvGrpSpPr>
        <p:grpSpPr>
          <a:xfrm>
            <a:off x="3300627" y="3565529"/>
            <a:ext cx="400849" cy="281142"/>
            <a:chOff x="2648218" y="3521583"/>
            <a:chExt cx="456808" cy="320389"/>
          </a:xfrm>
        </p:grpSpPr>
        <p:sp>
          <p:nvSpPr>
            <p:cNvPr id="4399" name="Google Shape;4399;p308"/>
            <p:cNvSpPr/>
            <p:nvPr/>
          </p:nvSpPr>
          <p:spPr>
            <a:xfrm>
              <a:off x="2648218" y="3521583"/>
              <a:ext cx="456808" cy="320389"/>
            </a:xfrm>
            <a:custGeom>
              <a:rect b="b" l="l" r="r" t="t"/>
              <a:pathLst>
                <a:path extrusionOk="0" h="15348" w="21883">
                  <a:moveTo>
                    <a:pt x="19686" y="1408"/>
                  </a:moveTo>
                  <a:cubicBezTo>
                    <a:pt x="20120" y="1409"/>
                    <a:pt x="20473" y="1761"/>
                    <a:pt x="20473" y="2195"/>
                  </a:cubicBezTo>
                  <a:lnTo>
                    <a:pt x="20473" y="7876"/>
                  </a:lnTo>
                  <a:cubicBezTo>
                    <a:pt x="20473" y="8310"/>
                    <a:pt x="20121" y="8663"/>
                    <a:pt x="19686" y="8663"/>
                  </a:cubicBezTo>
                  <a:lnTo>
                    <a:pt x="19148" y="8663"/>
                  </a:lnTo>
                  <a:cubicBezTo>
                    <a:pt x="19041" y="8663"/>
                    <a:pt x="18935" y="8671"/>
                    <a:pt x="18831" y="8686"/>
                  </a:cubicBezTo>
                  <a:lnTo>
                    <a:pt x="18831" y="5247"/>
                  </a:lnTo>
                  <a:cubicBezTo>
                    <a:pt x="18830" y="4035"/>
                    <a:pt x="17847" y="3051"/>
                    <a:pt x="16633" y="3051"/>
                  </a:cubicBezTo>
                  <a:lnTo>
                    <a:pt x="4460" y="3051"/>
                  </a:lnTo>
                  <a:lnTo>
                    <a:pt x="4460" y="2195"/>
                  </a:lnTo>
                  <a:cubicBezTo>
                    <a:pt x="4460" y="1761"/>
                    <a:pt x="4813" y="1409"/>
                    <a:pt x="5247" y="1408"/>
                  </a:cubicBezTo>
                  <a:close/>
                  <a:moveTo>
                    <a:pt x="16633" y="4460"/>
                  </a:moveTo>
                  <a:cubicBezTo>
                    <a:pt x="17069" y="4462"/>
                    <a:pt x="17420" y="4813"/>
                    <a:pt x="17420" y="5247"/>
                  </a:cubicBezTo>
                  <a:lnTo>
                    <a:pt x="17420" y="10927"/>
                  </a:lnTo>
                  <a:lnTo>
                    <a:pt x="17422" y="10927"/>
                  </a:lnTo>
                  <a:cubicBezTo>
                    <a:pt x="17422" y="11363"/>
                    <a:pt x="17069" y="11714"/>
                    <a:pt x="16635" y="11716"/>
                  </a:cubicBezTo>
                  <a:lnTo>
                    <a:pt x="16095" y="11716"/>
                  </a:lnTo>
                  <a:cubicBezTo>
                    <a:pt x="16092" y="11716"/>
                    <a:pt x="16089" y="11716"/>
                    <a:pt x="16086" y="11716"/>
                  </a:cubicBezTo>
                  <a:cubicBezTo>
                    <a:pt x="15339" y="11716"/>
                    <a:pt x="14643" y="12099"/>
                    <a:pt x="14243" y="12732"/>
                  </a:cubicBezTo>
                  <a:lnTo>
                    <a:pt x="13578" y="13775"/>
                  </a:lnTo>
                  <a:lnTo>
                    <a:pt x="12914" y="12732"/>
                  </a:lnTo>
                  <a:cubicBezTo>
                    <a:pt x="12514" y="12099"/>
                    <a:pt x="11818" y="11716"/>
                    <a:pt x="11069" y="11716"/>
                  </a:cubicBezTo>
                  <a:cubicBezTo>
                    <a:pt x="11066" y="11716"/>
                    <a:pt x="11063" y="11716"/>
                    <a:pt x="11060" y="11716"/>
                  </a:cubicBezTo>
                  <a:lnTo>
                    <a:pt x="2195" y="11716"/>
                  </a:lnTo>
                  <a:cubicBezTo>
                    <a:pt x="1761" y="11714"/>
                    <a:pt x="1409" y="11363"/>
                    <a:pt x="1408" y="10927"/>
                  </a:cubicBezTo>
                  <a:lnTo>
                    <a:pt x="1408" y="5247"/>
                  </a:lnTo>
                  <a:cubicBezTo>
                    <a:pt x="1409" y="4813"/>
                    <a:pt x="1761" y="4462"/>
                    <a:pt x="2195" y="4460"/>
                  </a:cubicBezTo>
                  <a:close/>
                  <a:moveTo>
                    <a:pt x="5247" y="0"/>
                  </a:moveTo>
                  <a:cubicBezTo>
                    <a:pt x="4035" y="2"/>
                    <a:pt x="3053" y="984"/>
                    <a:pt x="3051" y="2196"/>
                  </a:cubicBezTo>
                  <a:lnTo>
                    <a:pt x="3051" y="3052"/>
                  </a:lnTo>
                  <a:lnTo>
                    <a:pt x="2197" y="3052"/>
                  </a:lnTo>
                  <a:cubicBezTo>
                    <a:pt x="985" y="3054"/>
                    <a:pt x="2" y="4035"/>
                    <a:pt x="0" y="5247"/>
                  </a:cubicBezTo>
                  <a:lnTo>
                    <a:pt x="0" y="10927"/>
                  </a:lnTo>
                  <a:cubicBezTo>
                    <a:pt x="2" y="12141"/>
                    <a:pt x="985" y="13124"/>
                    <a:pt x="2198" y="13124"/>
                  </a:cubicBezTo>
                  <a:lnTo>
                    <a:pt x="11063" y="13124"/>
                  </a:lnTo>
                  <a:cubicBezTo>
                    <a:pt x="11332" y="13124"/>
                    <a:pt x="11583" y="13261"/>
                    <a:pt x="11727" y="13489"/>
                  </a:cubicBezTo>
                  <a:lnTo>
                    <a:pt x="12552" y="14784"/>
                  </a:lnTo>
                  <a:cubicBezTo>
                    <a:pt x="12775" y="15135"/>
                    <a:pt x="13164" y="15348"/>
                    <a:pt x="13579" y="15348"/>
                  </a:cubicBezTo>
                  <a:cubicBezTo>
                    <a:pt x="13997" y="15348"/>
                    <a:pt x="14383" y="15135"/>
                    <a:pt x="14608" y="14784"/>
                  </a:cubicBezTo>
                  <a:lnTo>
                    <a:pt x="15432" y="13489"/>
                  </a:lnTo>
                  <a:cubicBezTo>
                    <a:pt x="15576" y="13261"/>
                    <a:pt x="15826" y="13124"/>
                    <a:pt x="16097" y="13124"/>
                  </a:cubicBezTo>
                  <a:lnTo>
                    <a:pt x="16635" y="13124"/>
                  </a:lnTo>
                  <a:cubicBezTo>
                    <a:pt x="17848" y="13124"/>
                    <a:pt x="18831" y="12141"/>
                    <a:pt x="18833" y="10927"/>
                  </a:cubicBezTo>
                  <a:lnTo>
                    <a:pt x="18833" y="10138"/>
                  </a:lnTo>
                  <a:cubicBezTo>
                    <a:pt x="18932" y="10096"/>
                    <a:pt x="19039" y="10073"/>
                    <a:pt x="19149" y="10073"/>
                  </a:cubicBezTo>
                  <a:lnTo>
                    <a:pt x="19687" y="10073"/>
                  </a:lnTo>
                  <a:cubicBezTo>
                    <a:pt x="20899" y="10070"/>
                    <a:pt x="21881" y="9088"/>
                    <a:pt x="21882" y="7876"/>
                  </a:cubicBezTo>
                  <a:lnTo>
                    <a:pt x="21882" y="2196"/>
                  </a:lnTo>
                  <a:cubicBezTo>
                    <a:pt x="21881" y="984"/>
                    <a:pt x="20898" y="2"/>
                    <a:pt x="196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08"/>
            <p:cNvSpPr/>
            <p:nvPr/>
          </p:nvSpPr>
          <p:spPr>
            <a:xfrm>
              <a:off x="2702159" y="3651300"/>
              <a:ext cx="261772" cy="29413"/>
            </a:xfrm>
            <a:custGeom>
              <a:rect b="b" l="l" r="r" t="t"/>
              <a:pathLst>
                <a:path extrusionOk="0" h="1409" w="12540">
                  <a:moveTo>
                    <a:pt x="11839" y="1"/>
                  </a:moveTo>
                  <a:cubicBezTo>
                    <a:pt x="11838" y="1"/>
                    <a:pt x="11837" y="1"/>
                    <a:pt x="11836" y="1"/>
                  </a:cubicBezTo>
                  <a:lnTo>
                    <a:pt x="705" y="1"/>
                  </a:lnTo>
                  <a:cubicBezTo>
                    <a:pt x="316" y="1"/>
                    <a:pt x="1" y="316"/>
                    <a:pt x="1" y="704"/>
                  </a:cubicBezTo>
                  <a:cubicBezTo>
                    <a:pt x="1" y="1094"/>
                    <a:pt x="316" y="1409"/>
                    <a:pt x="705" y="1409"/>
                  </a:cubicBezTo>
                  <a:lnTo>
                    <a:pt x="11836" y="1409"/>
                  </a:lnTo>
                  <a:cubicBezTo>
                    <a:pt x="12224" y="1409"/>
                    <a:pt x="12539" y="1094"/>
                    <a:pt x="12539" y="704"/>
                  </a:cubicBezTo>
                  <a:cubicBezTo>
                    <a:pt x="12539" y="317"/>
                    <a:pt x="12226" y="1"/>
                    <a:pt x="118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08"/>
            <p:cNvSpPr/>
            <p:nvPr/>
          </p:nvSpPr>
          <p:spPr>
            <a:xfrm>
              <a:off x="2702388" y="3704594"/>
              <a:ext cx="261313" cy="29434"/>
            </a:xfrm>
            <a:custGeom>
              <a:rect b="b" l="l" r="r" t="t"/>
              <a:pathLst>
                <a:path extrusionOk="0" h="1410" w="12518">
                  <a:moveTo>
                    <a:pt x="694" y="0"/>
                  </a:moveTo>
                  <a:cubicBezTo>
                    <a:pt x="309" y="7"/>
                    <a:pt x="1" y="321"/>
                    <a:pt x="1" y="705"/>
                  </a:cubicBezTo>
                  <a:cubicBezTo>
                    <a:pt x="1" y="1090"/>
                    <a:pt x="309" y="1404"/>
                    <a:pt x="694" y="1410"/>
                  </a:cubicBezTo>
                  <a:lnTo>
                    <a:pt x="11825" y="1410"/>
                  </a:lnTo>
                  <a:cubicBezTo>
                    <a:pt x="12209" y="1404"/>
                    <a:pt x="12517" y="1090"/>
                    <a:pt x="12517" y="705"/>
                  </a:cubicBezTo>
                  <a:cubicBezTo>
                    <a:pt x="12517" y="321"/>
                    <a:pt x="12209" y="7"/>
                    <a:pt x="118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2" name="Google Shape;4402;p308"/>
          <p:cNvSpPr/>
          <p:nvPr/>
        </p:nvSpPr>
        <p:spPr>
          <a:xfrm>
            <a:off x="3300724" y="4069712"/>
            <a:ext cx="411429" cy="400842"/>
          </a:xfrm>
          <a:custGeom>
            <a:rect b="b" l="l" r="r" t="t"/>
            <a:pathLst>
              <a:path extrusionOk="0" h="21883" w="22461">
                <a:moveTo>
                  <a:pt x="20122" y="1777"/>
                </a:moveTo>
                <a:lnTo>
                  <a:pt x="20122" y="3876"/>
                </a:lnTo>
                <a:lnTo>
                  <a:pt x="8771" y="3876"/>
                </a:lnTo>
                <a:lnTo>
                  <a:pt x="8771" y="1777"/>
                </a:lnTo>
                <a:close/>
                <a:moveTo>
                  <a:pt x="5689" y="16652"/>
                </a:moveTo>
                <a:cubicBezTo>
                  <a:pt x="5824" y="16652"/>
                  <a:pt x="5959" y="16663"/>
                  <a:pt x="6092" y="16683"/>
                </a:cubicBezTo>
                <a:cubicBezTo>
                  <a:pt x="6589" y="16758"/>
                  <a:pt x="6945" y="16962"/>
                  <a:pt x="7072" y="17247"/>
                </a:cubicBezTo>
                <a:cubicBezTo>
                  <a:pt x="7197" y="17530"/>
                  <a:pt x="7113" y="17931"/>
                  <a:pt x="6838" y="18352"/>
                </a:cubicBezTo>
                <a:cubicBezTo>
                  <a:pt x="6483" y="18891"/>
                  <a:pt x="5863" y="19388"/>
                  <a:pt x="5132" y="19714"/>
                </a:cubicBezTo>
                <a:cubicBezTo>
                  <a:pt x="4559" y="19969"/>
                  <a:pt x="3954" y="20106"/>
                  <a:pt x="3412" y="20106"/>
                </a:cubicBezTo>
                <a:cubicBezTo>
                  <a:pt x="3263" y="20106"/>
                  <a:pt x="3119" y="20096"/>
                  <a:pt x="2981" y="20074"/>
                </a:cubicBezTo>
                <a:cubicBezTo>
                  <a:pt x="2485" y="20000"/>
                  <a:pt x="2127" y="19795"/>
                  <a:pt x="2002" y="19510"/>
                </a:cubicBezTo>
                <a:cubicBezTo>
                  <a:pt x="1875" y="19228"/>
                  <a:pt x="1960" y="18824"/>
                  <a:pt x="2236" y="18405"/>
                </a:cubicBezTo>
                <a:cubicBezTo>
                  <a:pt x="2589" y="17866"/>
                  <a:pt x="3209" y="17369"/>
                  <a:pt x="3940" y="17043"/>
                </a:cubicBezTo>
                <a:cubicBezTo>
                  <a:pt x="4513" y="16788"/>
                  <a:pt x="5120" y="16652"/>
                  <a:pt x="5662" y="16652"/>
                </a:cubicBezTo>
                <a:cubicBezTo>
                  <a:pt x="5671" y="16652"/>
                  <a:pt x="5680" y="16652"/>
                  <a:pt x="5689" y="16652"/>
                </a:cubicBezTo>
                <a:close/>
                <a:moveTo>
                  <a:pt x="18788" y="16652"/>
                </a:moveTo>
                <a:cubicBezTo>
                  <a:pt x="19495" y="16652"/>
                  <a:pt x="20035" y="16880"/>
                  <a:pt x="20198" y="17247"/>
                </a:cubicBezTo>
                <a:cubicBezTo>
                  <a:pt x="20480" y="17876"/>
                  <a:pt x="19711" y="19066"/>
                  <a:pt x="18260" y="19714"/>
                </a:cubicBezTo>
                <a:cubicBezTo>
                  <a:pt x="17687" y="19969"/>
                  <a:pt x="17081" y="20106"/>
                  <a:pt x="16539" y="20106"/>
                </a:cubicBezTo>
                <a:cubicBezTo>
                  <a:pt x="16390" y="20106"/>
                  <a:pt x="16246" y="20096"/>
                  <a:pt x="16108" y="20074"/>
                </a:cubicBezTo>
                <a:cubicBezTo>
                  <a:pt x="15611" y="20000"/>
                  <a:pt x="15255" y="19795"/>
                  <a:pt x="15128" y="19512"/>
                </a:cubicBezTo>
                <a:cubicBezTo>
                  <a:pt x="15001" y="19228"/>
                  <a:pt x="15087" y="18826"/>
                  <a:pt x="15362" y="18405"/>
                </a:cubicBezTo>
                <a:cubicBezTo>
                  <a:pt x="15717" y="17866"/>
                  <a:pt x="16337" y="17371"/>
                  <a:pt x="17066" y="17043"/>
                </a:cubicBezTo>
                <a:cubicBezTo>
                  <a:pt x="17676" y="16771"/>
                  <a:pt x="18276" y="16652"/>
                  <a:pt x="18788" y="16652"/>
                </a:cubicBezTo>
                <a:close/>
                <a:moveTo>
                  <a:pt x="21013" y="1"/>
                </a:moveTo>
                <a:cubicBezTo>
                  <a:pt x="21012" y="1"/>
                  <a:pt x="21011" y="1"/>
                  <a:pt x="21010" y="1"/>
                </a:cubicBezTo>
                <a:lnTo>
                  <a:pt x="7883" y="1"/>
                </a:lnTo>
                <a:cubicBezTo>
                  <a:pt x="7393" y="1"/>
                  <a:pt x="6995" y="398"/>
                  <a:pt x="6995" y="889"/>
                </a:cubicBezTo>
                <a:lnTo>
                  <a:pt x="6995" y="15078"/>
                </a:lnTo>
                <a:cubicBezTo>
                  <a:pt x="6787" y="15009"/>
                  <a:pt x="6575" y="14959"/>
                  <a:pt x="6358" y="14926"/>
                </a:cubicBezTo>
                <a:cubicBezTo>
                  <a:pt x="6131" y="14892"/>
                  <a:pt x="5898" y="14875"/>
                  <a:pt x="5659" y="14875"/>
                </a:cubicBezTo>
                <a:cubicBezTo>
                  <a:pt x="4867" y="14875"/>
                  <a:pt x="4022" y="15062"/>
                  <a:pt x="3217" y="15422"/>
                </a:cubicBezTo>
                <a:cubicBezTo>
                  <a:pt x="2170" y="15889"/>
                  <a:pt x="1294" y="16603"/>
                  <a:pt x="751" y="17432"/>
                </a:cubicBezTo>
                <a:cubicBezTo>
                  <a:pt x="137" y="18367"/>
                  <a:pt x="1" y="19390"/>
                  <a:pt x="380" y="20235"/>
                </a:cubicBezTo>
                <a:cubicBezTo>
                  <a:pt x="757" y="21082"/>
                  <a:pt x="1609" y="21664"/>
                  <a:pt x="2715" y="21831"/>
                </a:cubicBezTo>
                <a:cubicBezTo>
                  <a:pt x="2946" y="21866"/>
                  <a:pt x="3180" y="21883"/>
                  <a:pt x="3412" y="21883"/>
                </a:cubicBezTo>
                <a:cubicBezTo>
                  <a:pt x="4206" y="21883"/>
                  <a:pt x="5053" y="21695"/>
                  <a:pt x="5857" y="21335"/>
                </a:cubicBezTo>
                <a:cubicBezTo>
                  <a:pt x="6904" y="20868"/>
                  <a:pt x="7779" y="20154"/>
                  <a:pt x="8322" y="19325"/>
                </a:cubicBezTo>
                <a:cubicBezTo>
                  <a:pt x="8888" y="18462"/>
                  <a:pt x="9045" y="17525"/>
                  <a:pt x="8768" y="16721"/>
                </a:cubicBezTo>
                <a:lnTo>
                  <a:pt x="8768" y="5652"/>
                </a:lnTo>
                <a:lnTo>
                  <a:pt x="20120" y="5652"/>
                </a:lnTo>
                <a:lnTo>
                  <a:pt x="20120" y="15076"/>
                </a:lnTo>
                <a:cubicBezTo>
                  <a:pt x="19712" y="14942"/>
                  <a:pt x="19259" y="14874"/>
                  <a:pt x="18779" y="14874"/>
                </a:cubicBezTo>
                <a:cubicBezTo>
                  <a:pt x="18009" y="14874"/>
                  <a:pt x="17170" y="15051"/>
                  <a:pt x="16340" y="15422"/>
                </a:cubicBezTo>
                <a:cubicBezTo>
                  <a:pt x="15295" y="15889"/>
                  <a:pt x="14419" y="16603"/>
                  <a:pt x="13877" y="17430"/>
                </a:cubicBezTo>
                <a:cubicBezTo>
                  <a:pt x="13264" y="18367"/>
                  <a:pt x="13128" y="19388"/>
                  <a:pt x="13507" y="20235"/>
                </a:cubicBezTo>
                <a:cubicBezTo>
                  <a:pt x="13884" y="21082"/>
                  <a:pt x="14736" y="21663"/>
                  <a:pt x="15842" y="21831"/>
                </a:cubicBezTo>
                <a:cubicBezTo>
                  <a:pt x="16073" y="21864"/>
                  <a:pt x="16307" y="21881"/>
                  <a:pt x="16539" y="21881"/>
                </a:cubicBezTo>
                <a:cubicBezTo>
                  <a:pt x="17332" y="21881"/>
                  <a:pt x="18179" y="21695"/>
                  <a:pt x="18983" y="21334"/>
                </a:cubicBezTo>
                <a:cubicBezTo>
                  <a:pt x="21224" y="20334"/>
                  <a:pt x="22461" y="18344"/>
                  <a:pt x="21898" y="16719"/>
                </a:cubicBezTo>
                <a:lnTo>
                  <a:pt x="21898" y="889"/>
                </a:lnTo>
                <a:cubicBezTo>
                  <a:pt x="21898" y="399"/>
                  <a:pt x="21501" y="1"/>
                  <a:pt x="210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08"/>
          <p:cNvSpPr/>
          <p:nvPr/>
        </p:nvSpPr>
        <p:spPr>
          <a:xfrm>
            <a:off x="3810718" y="4084687"/>
            <a:ext cx="400842" cy="370893"/>
          </a:xfrm>
          <a:custGeom>
            <a:rect b="b" l="l" r="r" t="t"/>
            <a:pathLst>
              <a:path extrusionOk="0" h="20248" w="21883">
                <a:moveTo>
                  <a:pt x="6908" y="7860"/>
                </a:moveTo>
                <a:lnTo>
                  <a:pt x="6908" y="8489"/>
                </a:lnTo>
                <a:lnTo>
                  <a:pt x="1455" y="8489"/>
                </a:lnTo>
                <a:lnTo>
                  <a:pt x="1455" y="7860"/>
                </a:lnTo>
                <a:close/>
                <a:moveTo>
                  <a:pt x="20427" y="1454"/>
                </a:moveTo>
                <a:lnTo>
                  <a:pt x="20427" y="9931"/>
                </a:lnTo>
                <a:lnTo>
                  <a:pt x="8363" y="9931"/>
                </a:lnTo>
                <a:lnTo>
                  <a:pt x="8363" y="7132"/>
                </a:lnTo>
                <a:cubicBezTo>
                  <a:pt x="8363" y="6730"/>
                  <a:pt x="8036" y="6404"/>
                  <a:pt x="7635" y="6404"/>
                </a:cubicBezTo>
                <a:lnTo>
                  <a:pt x="3939" y="6404"/>
                </a:lnTo>
                <a:lnTo>
                  <a:pt x="3939" y="1454"/>
                </a:lnTo>
                <a:close/>
                <a:moveTo>
                  <a:pt x="20427" y="11386"/>
                </a:moveTo>
                <a:lnTo>
                  <a:pt x="20427" y="12445"/>
                </a:lnTo>
                <a:lnTo>
                  <a:pt x="8363" y="12445"/>
                </a:lnTo>
                <a:lnTo>
                  <a:pt x="8363" y="11386"/>
                </a:lnTo>
                <a:close/>
                <a:moveTo>
                  <a:pt x="12690" y="13900"/>
                </a:moveTo>
                <a:lnTo>
                  <a:pt x="12690" y="14914"/>
                </a:lnTo>
                <a:lnTo>
                  <a:pt x="11676" y="14914"/>
                </a:lnTo>
                <a:lnTo>
                  <a:pt x="11676" y="13900"/>
                </a:lnTo>
                <a:close/>
                <a:moveTo>
                  <a:pt x="6908" y="9944"/>
                </a:moveTo>
                <a:lnTo>
                  <a:pt x="6908" y="15889"/>
                </a:lnTo>
                <a:lnTo>
                  <a:pt x="1455" y="15889"/>
                </a:lnTo>
                <a:lnTo>
                  <a:pt x="1455" y="9944"/>
                </a:lnTo>
                <a:close/>
                <a:moveTo>
                  <a:pt x="6908" y="17342"/>
                </a:moveTo>
                <a:lnTo>
                  <a:pt x="6908" y="18793"/>
                </a:lnTo>
                <a:lnTo>
                  <a:pt x="1455" y="18793"/>
                </a:lnTo>
                <a:lnTo>
                  <a:pt x="1455" y="17342"/>
                </a:lnTo>
                <a:lnTo>
                  <a:pt x="3446" y="17342"/>
                </a:lnTo>
                <a:lnTo>
                  <a:pt x="3446" y="17352"/>
                </a:lnTo>
                <a:cubicBezTo>
                  <a:pt x="3458" y="17749"/>
                  <a:pt x="3783" y="18064"/>
                  <a:pt x="4181" y="18064"/>
                </a:cubicBezTo>
                <a:cubicBezTo>
                  <a:pt x="4578" y="18064"/>
                  <a:pt x="4904" y="17749"/>
                  <a:pt x="4916" y="17352"/>
                </a:cubicBezTo>
                <a:lnTo>
                  <a:pt x="4916" y="17342"/>
                </a:lnTo>
                <a:close/>
                <a:moveTo>
                  <a:pt x="21157" y="0"/>
                </a:moveTo>
                <a:cubicBezTo>
                  <a:pt x="21157" y="0"/>
                  <a:pt x="21156" y="0"/>
                  <a:pt x="21155" y="0"/>
                </a:cubicBezTo>
                <a:lnTo>
                  <a:pt x="3212" y="0"/>
                </a:lnTo>
                <a:cubicBezTo>
                  <a:pt x="2810" y="0"/>
                  <a:pt x="2484" y="326"/>
                  <a:pt x="2484" y="728"/>
                </a:cubicBezTo>
                <a:lnTo>
                  <a:pt x="2484" y="6404"/>
                </a:lnTo>
                <a:lnTo>
                  <a:pt x="728" y="6404"/>
                </a:lnTo>
                <a:cubicBezTo>
                  <a:pt x="326" y="6404"/>
                  <a:pt x="0" y="6730"/>
                  <a:pt x="0" y="7132"/>
                </a:cubicBezTo>
                <a:lnTo>
                  <a:pt x="0" y="19520"/>
                </a:lnTo>
                <a:cubicBezTo>
                  <a:pt x="0" y="19922"/>
                  <a:pt x="326" y="20248"/>
                  <a:pt x="728" y="20248"/>
                </a:cubicBezTo>
                <a:lnTo>
                  <a:pt x="7635" y="20248"/>
                </a:lnTo>
                <a:cubicBezTo>
                  <a:pt x="8037" y="20248"/>
                  <a:pt x="8363" y="19922"/>
                  <a:pt x="8363" y="19520"/>
                </a:cubicBezTo>
                <a:lnTo>
                  <a:pt x="8363" y="13900"/>
                </a:lnTo>
                <a:lnTo>
                  <a:pt x="10221" y="13900"/>
                </a:lnTo>
                <a:lnTo>
                  <a:pt x="10221" y="14914"/>
                </a:lnTo>
                <a:lnTo>
                  <a:pt x="10157" y="14914"/>
                </a:lnTo>
                <a:cubicBezTo>
                  <a:pt x="9755" y="14914"/>
                  <a:pt x="9430" y="15239"/>
                  <a:pt x="9430" y="15641"/>
                </a:cubicBezTo>
                <a:cubicBezTo>
                  <a:pt x="9430" y="16043"/>
                  <a:pt x="9755" y="16369"/>
                  <a:pt x="10157" y="16369"/>
                </a:cubicBezTo>
                <a:lnTo>
                  <a:pt x="14209" y="16369"/>
                </a:lnTo>
                <a:cubicBezTo>
                  <a:pt x="14611" y="16369"/>
                  <a:pt x="14937" y="16043"/>
                  <a:pt x="14937" y="15641"/>
                </a:cubicBezTo>
                <a:cubicBezTo>
                  <a:pt x="14937" y="15239"/>
                  <a:pt x="14611" y="14914"/>
                  <a:pt x="14209" y="14914"/>
                </a:cubicBezTo>
                <a:lnTo>
                  <a:pt x="14145" y="14914"/>
                </a:lnTo>
                <a:lnTo>
                  <a:pt x="14145" y="13900"/>
                </a:lnTo>
                <a:lnTo>
                  <a:pt x="21155" y="13900"/>
                </a:lnTo>
                <a:cubicBezTo>
                  <a:pt x="21557" y="13900"/>
                  <a:pt x="21882" y="13573"/>
                  <a:pt x="21882" y="13173"/>
                </a:cubicBezTo>
                <a:lnTo>
                  <a:pt x="21882" y="728"/>
                </a:lnTo>
                <a:cubicBezTo>
                  <a:pt x="21882" y="327"/>
                  <a:pt x="21558" y="0"/>
                  <a:pt x="211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4" name="Google Shape;4404;p308"/>
          <p:cNvGrpSpPr/>
          <p:nvPr/>
        </p:nvGrpSpPr>
        <p:grpSpPr>
          <a:xfrm>
            <a:off x="4309988" y="4086853"/>
            <a:ext cx="400849" cy="366283"/>
            <a:chOff x="3758642" y="4150442"/>
            <a:chExt cx="456808" cy="417417"/>
          </a:xfrm>
        </p:grpSpPr>
        <p:sp>
          <p:nvSpPr>
            <p:cNvPr id="4405" name="Google Shape;4405;p308"/>
            <p:cNvSpPr/>
            <p:nvPr/>
          </p:nvSpPr>
          <p:spPr>
            <a:xfrm>
              <a:off x="3837049" y="4350007"/>
              <a:ext cx="120470" cy="28432"/>
            </a:xfrm>
            <a:custGeom>
              <a:rect b="b" l="l" r="r" t="t"/>
              <a:pathLst>
                <a:path extrusionOk="0" h="1362" w="5771">
                  <a:moveTo>
                    <a:pt x="679" y="1"/>
                  </a:moveTo>
                  <a:cubicBezTo>
                    <a:pt x="305" y="1"/>
                    <a:pt x="0" y="305"/>
                    <a:pt x="0" y="681"/>
                  </a:cubicBezTo>
                  <a:cubicBezTo>
                    <a:pt x="0" y="1058"/>
                    <a:pt x="306" y="1361"/>
                    <a:pt x="681" y="1361"/>
                  </a:cubicBezTo>
                  <a:cubicBezTo>
                    <a:pt x="685" y="1361"/>
                    <a:pt x="689" y="1361"/>
                    <a:pt x="693" y="1361"/>
                  </a:cubicBezTo>
                  <a:lnTo>
                    <a:pt x="5078" y="1361"/>
                  </a:lnTo>
                  <a:cubicBezTo>
                    <a:pt x="5082" y="1361"/>
                    <a:pt x="5085" y="1361"/>
                    <a:pt x="5089" y="1361"/>
                  </a:cubicBezTo>
                  <a:cubicBezTo>
                    <a:pt x="5465" y="1361"/>
                    <a:pt x="5770" y="1058"/>
                    <a:pt x="5770" y="681"/>
                  </a:cubicBezTo>
                  <a:cubicBezTo>
                    <a:pt x="5770" y="305"/>
                    <a:pt x="5466" y="1"/>
                    <a:pt x="5092" y="1"/>
                  </a:cubicBezTo>
                  <a:cubicBezTo>
                    <a:pt x="5087" y="1"/>
                    <a:pt x="5083" y="1"/>
                    <a:pt x="5078" y="1"/>
                  </a:cubicBezTo>
                  <a:lnTo>
                    <a:pt x="693" y="1"/>
                  </a:lnTo>
                  <a:cubicBezTo>
                    <a:pt x="688" y="1"/>
                    <a:pt x="683" y="1"/>
                    <a:pt x="6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08"/>
            <p:cNvSpPr/>
            <p:nvPr/>
          </p:nvSpPr>
          <p:spPr>
            <a:xfrm>
              <a:off x="3837299" y="4399397"/>
              <a:ext cx="119969" cy="28453"/>
            </a:xfrm>
            <a:custGeom>
              <a:rect b="b" l="l" r="r" t="t"/>
              <a:pathLst>
                <a:path extrusionOk="0" h="1363" w="5747">
                  <a:moveTo>
                    <a:pt x="681" y="1"/>
                  </a:moveTo>
                  <a:cubicBezTo>
                    <a:pt x="305" y="1"/>
                    <a:pt x="0" y="305"/>
                    <a:pt x="0" y="681"/>
                  </a:cubicBezTo>
                  <a:cubicBezTo>
                    <a:pt x="0" y="1057"/>
                    <a:pt x="305" y="1363"/>
                    <a:pt x="681" y="1363"/>
                  </a:cubicBezTo>
                  <a:lnTo>
                    <a:pt x="5066" y="1363"/>
                  </a:lnTo>
                  <a:cubicBezTo>
                    <a:pt x="5442" y="1363"/>
                    <a:pt x="5746" y="1057"/>
                    <a:pt x="5746" y="681"/>
                  </a:cubicBezTo>
                  <a:cubicBezTo>
                    <a:pt x="5746" y="305"/>
                    <a:pt x="5442" y="1"/>
                    <a:pt x="50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08"/>
            <p:cNvSpPr/>
            <p:nvPr/>
          </p:nvSpPr>
          <p:spPr>
            <a:xfrm>
              <a:off x="3837049" y="4448788"/>
              <a:ext cx="120470" cy="28453"/>
            </a:xfrm>
            <a:custGeom>
              <a:rect b="b" l="l" r="r" t="t"/>
              <a:pathLst>
                <a:path extrusionOk="0" h="1363" w="5771">
                  <a:moveTo>
                    <a:pt x="681" y="1"/>
                  </a:moveTo>
                  <a:cubicBezTo>
                    <a:pt x="306" y="1"/>
                    <a:pt x="0" y="306"/>
                    <a:pt x="0" y="683"/>
                  </a:cubicBezTo>
                  <a:cubicBezTo>
                    <a:pt x="0" y="1058"/>
                    <a:pt x="306" y="1363"/>
                    <a:pt x="681" y="1363"/>
                  </a:cubicBezTo>
                  <a:cubicBezTo>
                    <a:pt x="685" y="1363"/>
                    <a:pt x="689" y="1363"/>
                    <a:pt x="693" y="1363"/>
                  </a:cubicBezTo>
                  <a:lnTo>
                    <a:pt x="5078" y="1363"/>
                  </a:lnTo>
                  <a:cubicBezTo>
                    <a:pt x="5082" y="1363"/>
                    <a:pt x="5085" y="1363"/>
                    <a:pt x="5089" y="1363"/>
                  </a:cubicBezTo>
                  <a:cubicBezTo>
                    <a:pt x="5465" y="1363"/>
                    <a:pt x="5770" y="1058"/>
                    <a:pt x="5770" y="683"/>
                  </a:cubicBezTo>
                  <a:cubicBezTo>
                    <a:pt x="5770" y="306"/>
                    <a:pt x="5465" y="1"/>
                    <a:pt x="5089" y="1"/>
                  </a:cubicBezTo>
                  <a:cubicBezTo>
                    <a:pt x="5085" y="1"/>
                    <a:pt x="5082" y="1"/>
                    <a:pt x="5078" y="1"/>
                  </a:cubicBezTo>
                  <a:lnTo>
                    <a:pt x="693" y="1"/>
                  </a:lnTo>
                  <a:cubicBezTo>
                    <a:pt x="689" y="1"/>
                    <a:pt x="685" y="1"/>
                    <a:pt x="6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08"/>
            <p:cNvSpPr/>
            <p:nvPr/>
          </p:nvSpPr>
          <p:spPr>
            <a:xfrm>
              <a:off x="3982610" y="4350007"/>
              <a:ext cx="131638" cy="127233"/>
            </a:xfrm>
            <a:custGeom>
              <a:rect b="b" l="l" r="r" t="t"/>
              <a:pathLst>
                <a:path extrusionOk="0" h="6095" w="6306">
                  <a:moveTo>
                    <a:pt x="4943" y="1361"/>
                  </a:moveTo>
                  <a:lnTo>
                    <a:pt x="4943" y="4733"/>
                  </a:lnTo>
                  <a:lnTo>
                    <a:pt x="1362" y="4733"/>
                  </a:lnTo>
                  <a:lnTo>
                    <a:pt x="1362" y="1361"/>
                  </a:lnTo>
                  <a:close/>
                  <a:moveTo>
                    <a:pt x="682" y="1"/>
                  </a:moveTo>
                  <a:cubicBezTo>
                    <a:pt x="306" y="1"/>
                    <a:pt x="0" y="305"/>
                    <a:pt x="2" y="681"/>
                  </a:cubicBezTo>
                  <a:lnTo>
                    <a:pt x="2" y="5415"/>
                  </a:lnTo>
                  <a:cubicBezTo>
                    <a:pt x="0" y="5791"/>
                    <a:pt x="306" y="6095"/>
                    <a:pt x="682" y="6095"/>
                  </a:cubicBezTo>
                  <a:lnTo>
                    <a:pt x="5624" y="6095"/>
                  </a:lnTo>
                  <a:cubicBezTo>
                    <a:pt x="6000" y="6095"/>
                    <a:pt x="6304" y="5791"/>
                    <a:pt x="6304" y="5415"/>
                  </a:cubicBezTo>
                  <a:lnTo>
                    <a:pt x="6304" y="681"/>
                  </a:lnTo>
                  <a:cubicBezTo>
                    <a:pt x="6305" y="305"/>
                    <a:pt x="6000" y="1"/>
                    <a:pt x="56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08"/>
            <p:cNvSpPr/>
            <p:nvPr/>
          </p:nvSpPr>
          <p:spPr>
            <a:xfrm>
              <a:off x="3758642" y="4150442"/>
              <a:ext cx="456808" cy="417417"/>
            </a:xfrm>
            <a:custGeom>
              <a:rect b="b" l="l" r="r" t="t"/>
              <a:pathLst>
                <a:path extrusionOk="0" h="19996" w="21883">
                  <a:moveTo>
                    <a:pt x="4149" y="1360"/>
                  </a:moveTo>
                  <a:cubicBezTo>
                    <a:pt x="5685" y="1360"/>
                    <a:pt x="6936" y="2611"/>
                    <a:pt x="6936" y="4148"/>
                  </a:cubicBezTo>
                  <a:cubicBezTo>
                    <a:pt x="6936" y="5684"/>
                    <a:pt x="5685" y="6935"/>
                    <a:pt x="4149" y="6935"/>
                  </a:cubicBezTo>
                  <a:cubicBezTo>
                    <a:pt x="2613" y="6935"/>
                    <a:pt x="1363" y="5684"/>
                    <a:pt x="1363" y="4148"/>
                  </a:cubicBezTo>
                  <a:cubicBezTo>
                    <a:pt x="1363" y="2611"/>
                    <a:pt x="2611" y="1360"/>
                    <a:pt x="4149" y="1360"/>
                  </a:cubicBezTo>
                  <a:close/>
                  <a:moveTo>
                    <a:pt x="17855" y="2666"/>
                  </a:moveTo>
                  <a:lnTo>
                    <a:pt x="17855" y="18382"/>
                  </a:lnTo>
                  <a:cubicBezTo>
                    <a:pt x="17855" y="18466"/>
                    <a:pt x="17861" y="18550"/>
                    <a:pt x="17873" y="18632"/>
                  </a:cubicBezTo>
                  <a:lnTo>
                    <a:pt x="3691" y="18632"/>
                  </a:lnTo>
                  <a:cubicBezTo>
                    <a:pt x="3281" y="18632"/>
                    <a:pt x="2948" y="18299"/>
                    <a:pt x="2948" y="17889"/>
                  </a:cubicBezTo>
                  <a:lnTo>
                    <a:pt x="2948" y="8119"/>
                  </a:lnTo>
                  <a:cubicBezTo>
                    <a:pt x="3340" y="8238"/>
                    <a:pt x="3744" y="8297"/>
                    <a:pt x="4147" y="8297"/>
                  </a:cubicBezTo>
                  <a:cubicBezTo>
                    <a:pt x="4662" y="8297"/>
                    <a:pt x="5175" y="8201"/>
                    <a:pt x="5661" y="8011"/>
                  </a:cubicBezTo>
                  <a:lnTo>
                    <a:pt x="16353" y="8011"/>
                  </a:lnTo>
                  <a:cubicBezTo>
                    <a:pt x="16356" y="8011"/>
                    <a:pt x="16360" y="8011"/>
                    <a:pt x="16364" y="8011"/>
                  </a:cubicBezTo>
                  <a:cubicBezTo>
                    <a:pt x="16739" y="8011"/>
                    <a:pt x="17045" y="7706"/>
                    <a:pt x="17045" y="7331"/>
                  </a:cubicBezTo>
                  <a:cubicBezTo>
                    <a:pt x="17045" y="6954"/>
                    <a:pt x="16739" y="6649"/>
                    <a:pt x="16364" y="6649"/>
                  </a:cubicBezTo>
                  <a:cubicBezTo>
                    <a:pt x="16360" y="6649"/>
                    <a:pt x="16356" y="6649"/>
                    <a:pt x="16353" y="6649"/>
                  </a:cubicBezTo>
                  <a:lnTo>
                    <a:pt x="7455" y="6649"/>
                  </a:lnTo>
                  <a:cubicBezTo>
                    <a:pt x="7726" y="6294"/>
                    <a:pt x="7935" y="5898"/>
                    <a:pt x="8079" y="5477"/>
                  </a:cubicBezTo>
                  <a:lnTo>
                    <a:pt x="12877" y="5477"/>
                  </a:lnTo>
                  <a:cubicBezTo>
                    <a:pt x="13253" y="5477"/>
                    <a:pt x="13557" y="5171"/>
                    <a:pt x="13557" y="4795"/>
                  </a:cubicBezTo>
                  <a:cubicBezTo>
                    <a:pt x="13557" y="4419"/>
                    <a:pt x="13253" y="4115"/>
                    <a:pt x="12877" y="4115"/>
                  </a:cubicBezTo>
                  <a:lnTo>
                    <a:pt x="8296" y="4115"/>
                  </a:lnTo>
                  <a:cubicBezTo>
                    <a:pt x="8293" y="3619"/>
                    <a:pt x="8200" y="3129"/>
                    <a:pt x="8022" y="2666"/>
                  </a:cubicBezTo>
                  <a:close/>
                  <a:moveTo>
                    <a:pt x="20522" y="5671"/>
                  </a:moveTo>
                  <a:lnTo>
                    <a:pt x="20522" y="17889"/>
                  </a:lnTo>
                  <a:lnTo>
                    <a:pt x="20521" y="17889"/>
                  </a:lnTo>
                  <a:cubicBezTo>
                    <a:pt x="20521" y="18299"/>
                    <a:pt x="20188" y="18631"/>
                    <a:pt x="19778" y="18632"/>
                  </a:cubicBezTo>
                  <a:lnTo>
                    <a:pt x="19468" y="18632"/>
                  </a:lnTo>
                  <a:cubicBezTo>
                    <a:pt x="19329" y="18632"/>
                    <a:pt x="19217" y="18521"/>
                    <a:pt x="19217" y="18382"/>
                  </a:cubicBezTo>
                  <a:lnTo>
                    <a:pt x="19217" y="5671"/>
                  </a:lnTo>
                  <a:close/>
                  <a:moveTo>
                    <a:pt x="4149" y="0"/>
                  </a:moveTo>
                  <a:cubicBezTo>
                    <a:pt x="1862" y="0"/>
                    <a:pt x="1" y="1862"/>
                    <a:pt x="1" y="4148"/>
                  </a:cubicBezTo>
                  <a:cubicBezTo>
                    <a:pt x="1" y="5420"/>
                    <a:pt x="586" y="6623"/>
                    <a:pt x="1587" y="7407"/>
                  </a:cubicBezTo>
                  <a:lnTo>
                    <a:pt x="1587" y="17889"/>
                  </a:lnTo>
                  <a:cubicBezTo>
                    <a:pt x="1587" y="19051"/>
                    <a:pt x="2529" y="19993"/>
                    <a:pt x="3691" y="19996"/>
                  </a:cubicBezTo>
                  <a:lnTo>
                    <a:pt x="19778" y="19996"/>
                  </a:lnTo>
                  <a:cubicBezTo>
                    <a:pt x="20940" y="19994"/>
                    <a:pt x="21881" y="19053"/>
                    <a:pt x="21883" y="17889"/>
                  </a:cubicBezTo>
                  <a:lnTo>
                    <a:pt x="21883" y="4991"/>
                  </a:lnTo>
                  <a:cubicBezTo>
                    <a:pt x="21883" y="4613"/>
                    <a:pt x="21578" y="4309"/>
                    <a:pt x="21202" y="4309"/>
                  </a:cubicBezTo>
                  <a:lnTo>
                    <a:pt x="19217" y="4309"/>
                  </a:lnTo>
                  <a:lnTo>
                    <a:pt x="19217" y="1986"/>
                  </a:lnTo>
                  <a:cubicBezTo>
                    <a:pt x="19217" y="1610"/>
                    <a:pt x="18911" y="1304"/>
                    <a:pt x="18535" y="1304"/>
                  </a:cubicBezTo>
                  <a:lnTo>
                    <a:pt x="7165" y="1304"/>
                  </a:lnTo>
                  <a:cubicBezTo>
                    <a:pt x="6382" y="472"/>
                    <a:pt x="5291" y="0"/>
                    <a:pt x="41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08"/>
            <p:cNvSpPr/>
            <p:nvPr/>
          </p:nvSpPr>
          <p:spPr>
            <a:xfrm>
              <a:off x="3822499" y="4206074"/>
              <a:ext cx="54484" cy="51812"/>
            </a:xfrm>
            <a:custGeom>
              <a:rect b="b" l="l" r="r" t="t"/>
              <a:pathLst>
                <a:path extrusionOk="0" h="2482" w="2610">
                  <a:moveTo>
                    <a:pt x="682" y="1"/>
                  </a:moveTo>
                  <a:cubicBezTo>
                    <a:pt x="306" y="1"/>
                    <a:pt x="0" y="305"/>
                    <a:pt x="0" y="681"/>
                  </a:cubicBezTo>
                  <a:lnTo>
                    <a:pt x="0" y="1801"/>
                  </a:lnTo>
                  <a:cubicBezTo>
                    <a:pt x="0" y="2176"/>
                    <a:pt x="306" y="2481"/>
                    <a:pt x="682" y="2481"/>
                  </a:cubicBezTo>
                  <a:lnTo>
                    <a:pt x="1917" y="2481"/>
                  </a:lnTo>
                  <a:cubicBezTo>
                    <a:pt x="1921" y="2481"/>
                    <a:pt x="1924" y="2482"/>
                    <a:pt x="1928" y="2482"/>
                  </a:cubicBezTo>
                  <a:cubicBezTo>
                    <a:pt x="2304" y="2482"/>
                    <a:pt x="2609" y="2177"/>
                    <a:pt x="2609" y="1800"/>
                  </a:cubicBezTo>
                  <a:cubicBezTo>
                    <a:pt x="2609" y="1424"/>
                    <a:pt x="2304" y="1119"/>
                    <a:pt x="1928" y="1119"/>
                  </a:cubicBezTo>
                  <a:cubicBezTo>
                    <a:pt x="1924" y="1119"/>
                    <a:pt x="1921" y="1119"/>
                    <a:pt x="1917" y="1120"/>
                  </a:cubicBezTo>
                  <a:lnTo>
                    <a:pt x="1362" y="1120"/>
                  </a:lnTo>
                  <a:lnTo>
                    <a:pt x="1362" y="681"/>
                  </a:lnTo>
                  <a:cubicBezTo>
                    <a:pt x="1362" y="305"/>
                    <a:pt x="1056" y="1"/>
                    <a:pt x="6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1" name="Google Shape;4411;p308"/>
          <p:cNvSpPr/>
          <p:nvPr/>
        </p:nvSpPr>
        <p:spPr>
          <a:xfrm>
            <a:off x="4809531" y="4116873"/>
            <a:ext cx="400897" cy="306525"/>
          </a:xfrm>
          <a:custGeom>
            <a:rect b="b" l="l" r="r" t="t"/>
            <a:pathLst>
              <a:path extrusionOk="0" h="16734" w="21886">
                <a:moveTo>
                  <a:pt x="13193" y="1399"/>
                </a:moveTo>
                <a:cubicBezTo>
                  <a:pt x="15262" y="1399"/>
                  <a:pt x="17008" y="2877"/>
                  <a:pt x="17344" y="4914"/>
                </a:cubicBezTo>
                <a:cubicBezTo>
                  <a:pt x="17402" y="5265"/>
                  <a:pt x="17705" y="5499"/>
                  <a:pt x="18034" y="5499"/>
                </a:cubicBezTo>
                <a:cubicBezTo>
                  <a:pt x="18130" y="5499"/>
                  <a:pt x="18229" y="5479"/>
                  <a:pt x="18324" y="5435"/>
                </a:cubicBezTo>
                <a:cubicBezTo>
                  <a:pt x="18521" y="5345"/>
                  <a:pt x="18737" y="5298"/>
                  <a:pt x="18955" y="5298"/>
                </a:cubicBezTo>
                <a:cubicBezTo>
                  <a:pt x="18961" y="5298"/>
                  <a:pt x="18968" y="5298"/>
                  <a:pt x="18975" y="5298"/>
                </a:cubicBezTo>
                <a:cubicBezTo>
                  <a:pt x="19796" y="5307"/>
                  <a:pt x="20488" y="6025"/>
                  <a:pt x="20488" y="6866"/>
                </a:cubicBezTo>
                <a:cubicBezTo>
                  <a:pt x="20487" y="8054"/>
                  <a:pt x="19525" y="9015"/>
                  <a:pt x="18338" y="9017"/>
                </a:cubicBezTo>
                <a:lnTo>
                  <a:pt x="13613" y="9017"/>
                </a:lnTo>
                <a:lnTo>
                  <a:pt x="13611" y="7852"/>
                </a:lnTo>
                <a:cubicBezTo>
                  <a:pt x="13611" y="7465"/>
                  <a:pt x="13298" y="7153"/>
                  <a:pt x="12913" y="7153"/>
                </a:cubicBezTo>
                <a:cubicBezTo>
                  <a:pt x="12528" y="7153"/>
                  <a:pt x="12214" y="7467"/>
                  <a:pt x="12216" y="7853"/>
                </a:cubicBezTo>
                <a:lnTo>
                  <a:pt x="12216" y="9017"/>
                </a:lnTo>
                <a:lnTo>
                  <a:pt x="3549" y="9017"/>
                </a:lnTo>
                <a:cubicBezTo>
                  <a:pt x="2365" y="9017"/>
                  <a:pt x="1399" y="8052"/>
                  <a:pt x="1399" y="6863"/>
                </a:cubicBezTo>
                <a:cubicBezTo>
                  <a:pt x="1399" y="6025"/>
                  <a:pt x="2064" y="5324"/>
                  <a:pt x="2880" y="5298"/>
                </a:cubicBezTo>
                <a:lnTo>
                  <a:pt x="2929" y="5298"/>
                </a:lnTo>
                <a:cubicBezTo>
                  <a:pt x="3239" y="5298"/>
                  <a:pt x="3540" y="5391"/>
                  <a:pt x="3796" y="5567"/>
                </a:cubicBezTo>
                <a:cubicBezTo>
                  <a:pt x="3917" y="5651"/>
                  <a:pt x="4055" y="5691"/>
                  <a:pt x="4191" y="5691"/>
                </a:cubicBezTo>
                <a:cubicBezTo>
                  <a:pt x="4432" y="5691"/>
                  <a:pt x="4667" y="5566"/>
                  <a:pt x="4797" y="5341"/>
                </a:cubicBezTo>
                <a:cubicBezTo>
                  <a:pt x="5332" y="4414"/>
                  <a:pt x="6318" y="3844"/>
                  <a:pt x="7386" y="3841"/>
                </a:cubicBezTo>
                <a:cubicBezTo>
                  <a:pt x="7779" y="3841"/>
                  <a:pt x="8169" y="3917"/>
                  <a:pt x="8531" y="4069"/>
                </a:cubicBezTo>
                <a:cubicBezTo>
                  <a:pt x="8618" y="4105"/>
                  <a:pt x="8709" y="4122"/>
                  <a:pt x="8799" y="4122"/>
                </a:cubicBezTo>
                <a:cubicBezTo>
                  <a:pt x="9057" y="4122"/>
                  <a:pt x="9304" y="3979"/>
                  <a:pt x="9425" y="3736"/>
                </a:cubicBezTo>
                <a:cubicBezTo>
                  <a:pt x="10142" y="2294"/>
                  <a:pt x="11586" y="1399"/>
                  <a:pt x="13193" y="1399"/>
                </a:cubicBezTo>
                <a:close/>
                <a:moveTo>
                  <a:pt x="13191" y="0"/>
                </a:moveTo>
                <a:cubicBezTo>
                  <a:pt x="11300" y="0"/>
                  <a:pt x="9515" y="960"/>
                  <a:pt x="8476" y="2580"/>
                </a:cubicBezTo>
                <a:cubicBezTo>
                  <a:pt x="8116" y="2488"/>
                  <a:pt x="7751" y="2443"/>
                  <a:pt x="7390" y="2443"/>
                </a:cubicBezTo>
                <a:cubicBezTo>
                  <a:pt x="6077" y="2443"/>
                  <a:pt x="4809" y="3034"/>
                  <a:pt x="3965" y="4090"/>
                </a:cubicBezTo>
                <a:cubicBezTo>
                  <a:pt x="3634" y="3964"/>
                  <a:pt x="3283" y="3901"/>
                  <a:pt x="2930" y="3901"/>
                </a:cubicBezTo>
                <a:cubicBezTo>
                  <a:pt x="2898" y="3901"/>
                  <a:pt x="2867" y="3901"/>
                  <a:pt x="2836" y="3902"/>
                </a:cubicBezTo>
                <a:cubicBezTo>
                  <a:pt x="2070" y="3927"/>
                  <a:pt x="1344" y="4254"/>
                  <a:pt x="820" y="4813"/>
                </a:cubicBezTo>
                <a:cubicBezTo>
                  <a:pt x="294" y="5366"/>
                  <a:pt x="0" y="6102"/>
                  <a:pt x="2" y="6866"/>
                </a:cubicBezTo>
                <a:cubicBezTo>
                  <a:pt x="2" y="8822"/>
                  <a:pt x="1593" y="10414"/>
                  <a:pt x="3549" y="10414"/>
                </a:cubicBezTo>
                <a:lnTo>
                  <a:pt x="12217" y="10414"/>
                </a:lnTo>
                <a:lnTo>
                  <a:pt x="12221" y="13929"/>
                </a:lnTo>
                <a:lnTo>
                  <a:pt x="10521" y="11672"/>
                </a:lnTo>
                <a:cubicBezTo>
                  <a:pt x="10384" y="11489"/>
                  <a:pt x="10174" y="11393"/>
                  <a:pt x="9962" y="11393"/>
                </a:cubicBezTo>
                <a:cubicBezTo>
                  <a:pt x="9816" y="11393"/>
                  <a:pt x="9668" y="11439"/>
                  <a:pt x="9543" y="11534"/>
                </a:cubicBezTo>
                <a:cubicBezTo>
                  <a:pt x="9234" y="11766"/>
                  <a:pt x="9173" y="12203"/>
                  <a:pt x="9405" y="12512"/>
                </a:cubicBezTo>
                <a:lnTo>
                  <a:pt x="12375" y="16456"/>
                </a:lnTo>
                <a:cubicBezTo>
                  <a:pt x="12506" y="16630"/>
                  <a:pt x="12713" y="16734"/>
                  <a:pt x="12933" y="16734"/>
                </a:cubicBezTo>
                <a:lnTo>
                  <a:pt x="12937" y="16734"/>
                </a:lnTo>
                <a:cubicBezTo>
                  <a:pt x="13158" y="16732"/>
                  <a:pt x="13365" y="16625"/>
                  <a:pt x="13495" y="16448"/>
                </a:cubicBezTo>
                <a:lnTo>
                  <a:pt x="16396" y="12494"/>
                </a:lnTo>
                <a:cubicBezTo>
                  <a:pt x="16626" y="12182"/>
                  <a:pt x="16558" y="11745"/>
                  <a:pt x="16247" y="11517"/>
                </a:cubicBezTo>
                <a:cubicBezTo>
                  <a:pt x="16122" y="11426"/>
                  <a:pt x="15977" y="11382"/>
                  <a:pt x="15834" y="11382"/>
                </a:cubicBezTo>
                <a:cubicBezTo>
                  <a:pt x="15619" y="11382"/>
                  <a:pt x="15408" y="11480"/>
                  <a:pt x="15271" y="11667"/>
                </a:cubicBezTo>
                <a:lnTo>
                  <a:pt x="13618" y="13920"/>
                </a:lnTo>
                <a:lnTo>
                  <a:pt x="13615" y="10412"/>
                </a:lnTo>
                <a:lnTo>
                  <a:pt x="18338" y="10412"/>
                </a:lnTo>
                <a:cubicBezTo>
                  <a:pt x="20294" y="10412"/>
                  <a:pt x="21885" y="8821"/>
                  <a:pt x="21885" y="6866"/>
                </a:cubicBezTo>
                <a:cubicBezTo>
                  <a:pt x="21885" y="6096"/>
                  <a:pt x="21586" y="5362"/>
                  <a:pt x="21041" y="4799"/>
                </a:cubicBezTo>
                <a:cubicBezTo>
                  <a:pt x="20491" y="4229"/>
                  <a:pt x="19764" y="3910"/>
                  <a:pt x="18990" y="3901"/>
                </a:cubicBezTo>
                <a:cubicBezTo>
                  <a:pt x="18980" y="3901"/>
                  <a:pt x="18969" y="3901"/>
                  <a:pt x="18958" y="3901"/>
                </a:cubicBezTo>
                <a:cubicBezTo>
                  <a:pt x="18819" y="3901"/>
                  <a:pt x="18680" y="3910"/>
                  <a:pt x="18542" y="3930"/>
                </a:cubicBezTo>
                <a:cubicBezTo>
                  <a:pt x="17891" y="1852"/>
                  <a:pt x="16097" y="339"/>
                  <a:pt x="13939" y="50"/>
                </a:cubicBezTo>
                <a:cubicBezTo>
                  <a:pt x="13688" y="17"/>
                  <a:pt x="13439" y="0"/>
                  <a:pt x="13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2" name="Google Shape;4412;p308"/>
          <p:cNvGrpSpPr/>
          <p:nvPr/>
        </p:nvGrpSpPr>
        <p:grpSpPr>
          <a:xfrm>
            <a:off x="5308816" y="4069570"/>
            <a:ext cx="370862" cy="400849"/>
            <a:chOff x="4855394" y="4120340"/>
            <a:chExt cx="422635" cy="456808"/>
          </a:xfrm>
        </p:grpSpPr>
        <p:sp>
          <p:nvSpPr>
            <p:cNvPr id="4413" name="Google Shape;4413;p308"/>
            <p:cNvSpPr/>
            <p:nvPr/>
          </p:nvSpPr>
          <p:spPr>
            <a:xfrm>
              <a:off x="4855394" y="4120340"/>
              <a:ext cx="422635" cy="456808"/>
            </a:xfrm>
            <a:custGeom>
              <a:rect b="b" l="l" r="r" t="t"/>
              <a:pathLst>
                <a:path extrusionOk="0" h="21883" w="20246">
                  <a:moveTo>
                    <a:pt x="10148" y="1425"/>
                  </a:moveTo>
                  <a:cubicBezTo>
                    <a:pt x="12944" y="1425"/>
                    <a:pt x="15330" y="3214"/>
                    <a:pt x="16224" y="5705"/>
                  </a:cubicBezTo>
                  <a:cubicBezTo>
                    <a:pt x="15872" y="5321"/>
                    <a:pt x="15483" y="4977"/>
                    <a:pt x="15061" y="4676"/>
                  </a:cubicBezTo>
                  <a:cubicBezTo>
                    <a:pt x="13690" y="3695"/>
                    <a:pt x="11956" y="3155"/>
                    <a:pt x="10179" y="3155"/>
                  </a:cubicBezTo>
                  <a:cubicBezTo>
                    <a:pt x="8400" y="3155"/>
                    <a:pt x="6666" y="3697"/>
                    <a:pt x="5295" y="4676"/>
                  </a:cubicBezTo>
                  <a:cubicBezTo>
                    <a:pt x="4832" y="5006"/>
                    <a:pt x="4410" y="5389"/>
                    <a:pt x="4034" y="5815"/>
                  </a:cubicBezTo>
                  <a:cubicBezTo>
                    <a:pt x="4896" y="3266"/>
                    <a:pt x="7311" y="1425"/>
                    <a:pt x="10148" y="1425"/>
                  </a:cubicBezTo>
                  <a:close/>
                  <a:moveTo>
                    <a:pt x="2272" y="9470"/>
                  </a:moveTo>
                  <a:lnTo>
                    <a:pt x="2272" y="14456"/>
                  </a:lnTo>
                  <a:lnTo>
                    <a:pt x="2153" y="14456"/>
                  </a:lnTo>
                  <a:cubicBezTo>
                    <a:pt x="1751" y="14454"/>
                    <a:pt x="1425" y="14128"/>
                    <a:pt x="1425" y="13728"/>
                  </a:cubicBezTo>
                  <a:lnTo>
                    <a:pt x="1425" y="10208"/>
                  </a:lnTo>
                  <a:cubicBezTo>
                    <a:pt x="1425" y="9806"/>
                    <a:pt x="1751" y="9480"/>
                    <a:pt x="2153" y="9480"/>
                  </a:cubicBezTo>
                  <a:cubicBezTo>
                    <a:pt x="2192" y="9480"/>
                    <a:pt x="2232" y="9476"/>
                    <a:pt x="2272" y="9470"/>
                  </a:cubicBezTo>
                  <a:close/>
                  <a:moveTo>
                    <a:pt x="18094" y="9466"/>
                  </a:moveTo>
                  <a:cubicBezTo>
                    <a:pt x="18110" y="9466"/>
                    <a:pt x="18128" y="9471"/>
                    <a:pt x="18145" y="9480"/>
                  </a:cubicBezTo>
                  <a:cubicBezTo>
                    <a:pt x="18518" y="9480"/>
                    <a:pt x="18821" y="9783"/>
                    <a:pt x="18821" y="10156"/>
                  </a:cubicBezTo>
                  <a:lnTo>
                    <a:pt x="18821" y="13778"/>
                  </a:lnTo>
                  <a:cubicBezTo>
                    <a:pt x="18821" y="14151"/>
                    <a:pt x="18518" y="14454"/>
                    <a:pt x="18145" y="14456"/>
                  </a:cubicBezTo>
                  <a:lnTo>
                    <a:pt x="18025" y="14456"/>
                  </a:lnTo>
                  <a:lnTo>
                    <a:pt x="18025" y="9644"/>
                  </a:lnTo>
                  <a:cubicBezTo>
                    <a:pt x="17953" y="9574"/>
                    <a:pt x="18012" y="9466"/>
                    <a:pt x="18094" y="9466"/>
                  </a:cubicBezTo>
                  <a:close/>
                  <a:moveTo>
                    <a:pt x="10179" y="4580"/>
                  </a:moveTo>
                  <a:cubicBezTo>
                    <a:pt x="12606" y="4580"/>
                    <a:pt x="15706" y="5833"/>
                    <a:pt x="16602" y="9346"/>
                  </a:cubicBezTo>
                  <a:lnTo>
                    <a:pt x="16602" y="15166"/>
                  </a:lnTo>
                  <a:cubicBezTo>
                    <a:pt x="16796" y="15325"/>
                    <a:pt x="16892" y="15576"/>
                    <a:pt x="16851" y="15824"/>
                  </a:cubicBezTo>
                  <a:cubicBezTo>
                    <a:pt x="16849" y="16569"/>
                    <a:pt x="16352" y="17224"/>
                    <a:pt x="15634" y="17424"/>
                  </a:cubicBezTo>
                  <a:cubicBezTo>
                    <a:pt x="15707" y="17059"/>
                    <a:pt x="15744" y="16686"/>
                    <a:pt x="15744" y="16313"/>
                  </a:cubicBezTo>
                  <a:lnTo>
                    <a:pt x="15744" y="11403"/>
                  </a:lnTo>
                  <a:cubicBezTo>
                    <a:pt x="15738" y="11004"/>
                    <a:pt x="15417" y="10683"/>
                    <a:pt x="15018" y="10677"/>
                  </a:cubicBezTo>
                  <a:cubicBezTo>
                    <a:pt x="12710" y="10677"/>
                    <a:pt x="11078" y="10043"/>
                    <a:pt x="10115" y="9511"/>
                  </a:cubicBezTo>
                  <a:cubicBezTo>
                    <a:pt x="9071" y="8935"/>
                    <a:pt x="8563" y="8349"/>
                    <a:pt x="8560" y="8346"/>
                  </a:cubicBezTo>
                  <a:cubicBezTo>
                    <a:pt x="8415" y="8172"/>
                    <a:pt x="8214" y="8090"/>
                    <a:pt x="8015" y="8090"/>
                  </a:cubicBezTo>
                  <a:cubicBezTo>
                    <a:pt x="7744" y="8090"/>
                    <a:pt x="7475" y="8243"/>
                    <a:pt x="7357" y="8528"/>
                  </a:cubicBezTo>
                  <a:cubicBezTo>
                    <a:pt x="6957" y="9490"/>
                    <a:pt x="5499" y="10463"/>
                    <a:pt x="4971" y="10758"/>
                  </a:cubicBezTo>
                  <a:cubicBezTo>
                    <a:pt x="4745" y="10883"/>
                    <a:pt x="4604" y="11122"/>
                    <a:pt x="4604" y="11380"/>
                  </a:cubicBezTo>
                  <a:lnTo>
                    <a:pt x="4604" y="16314"/>
                  </a:lnTo>
                  <a:cubicBezTo>
                    <a:pt x="4604" y="16423"/>
                    <a:pt x="4607" y="16530"/>
                    <a:pt x="4614" y="16635"/>
                  </a:cubicBezTo>
                  <a:lnTo>
                    <a:pt x="3064" y="16323"/>
                  </a:lnTo>
                  <a:lnTo>
                    <a:pt x="3073" y="15872"/>
                  </a:lnTo>
                  <a:cubicBezTo>
                    <a:pt x="3429" y="15828"/>
                    <a:pt x="3696" y="15526"/>
                    <a:pt x="3696" y="15166"/>
                  </a:cubicBezTo>
                  <a:lnTo>
                    <a:pt x="3696" y="9593"/>
                  </a:lnTo>
                  <a:cubicBezTo>
                    <a:pt x="3698" y="9586"/>
                    <a:pt x="3701" y="9580"/>
                    <a:pt x="3703" y="9572"/>
                  </a:cubicBezTo>
                  <a:cubicBezTo>
                    <a:pt x="4519" y="5887"/>
                    <a:pt x="7701" y="4580"/>
                    <a:pt x="10179" y="4580"/>
                  </a:cubicBezTo>
                  <a:close/>
                  <a:moveTo>
                    <a:pt x="8172" y="9921"/>
                  </a:moveTo>
                  <a:cubicBezTo>
                    <a:pt x="9144" y="10705"/>
                    <a:pt x="11143" y="11924"/>
                    <a:pt x="14321" y="12082"/>
                  </a:cubicBezTo>
                  <a:lnTo>
                    <a:pt x="14321" y="16313"/>
                  </a:lnTo>
                  <a:cubicBezTo>
                    <a:pt x="14321" y="16710"/>
                    <a:pt x="14264" y="17104"/>
                    <a:pt x="14153" y="17485"/>
                  </a:cubicBezTo>
                  <a:lnTo>
                    <a:pt x="10958" y="17485"/>
                  </a:lnTo>
                  <a:cubicBezTo>
                    <a:pt x="10570" y="17491"/>
                    <a:pt x="10258" y="17808"/>
                    <a:pt x="10258" y="18197"/>
                  </a:cubicBezTo>
                  <a:cubicBezTo>
                    <a:pt x="10258" y="18586"/>
                    <a:pt x="10570" y="18902"/>
                    <a:pt x="10958" y="18908"/>
                  </a:cubicBezTo>
                  <a:lnTo>
                    <a:pt x="13405" y="18908"/>
                  </a:lnTo>
                  <a:cubicBezTo>
                    <a:pt x="12620" y="19889"/>
                    <a:pt x="11432" y="20459"/>
                    <a:pt x="10176" y="20459"/>
                  </a:cubicBezTo>
                  <a:cubicBezTo>
                    <a:pt x="7889" y="20459"/>
                    <a:pt x="6029" y="18599"/>
                    <a:pt x="6029" y="16314"/>
                  </a:cubicBezTo>
                  <a:lnTo>
                    <a:pt x="6029" y="11782"/>
                  </a:lnTo>
                  <a:cubicBezTo>
                    <a:pt x="6558" y="11449"/>
                    <a:pt x="7516" y="10778"/>
                    <a:pt x="8172" y="9921"/>
                  </a:cubicBezTo>
                  <a:close/>
                  <a:moveTo>
                    <a:pt x="10148" y="1"/>
                  </a:moveTo>
                  <a:cubicBezTo>
                    <a:pt x="5806" y="1"/>
                    <a:pt x="2272" y="3535"/>
                    <a:pt x="2272" y="7877"/>
                  </a:cubicBezTo>
                  <a:lnTo>
                    <a:pt x="2272" y="8066"/>
                  </a:lnTo>
                  <a:cubicBezTo>
                    <a:pt x="2232" y="8059"/>
                    <a:pt x="2192" y="8056"/>
                    <a:pt x="2153" y="8056"/>
                  </a:cubicBezTo>
                  <a:cubicBezTo>
                    <a:pt x="965" y="8057"/>
                    <a:pt x="2" y="9020"/>
                    <a:pt x="1" y="10208"/>
                  </a:cubicBezTo>
                  <a:lnTo>
                    <a:pt x="1" y="13728"/>
                  </a:lnTo>
                  <a:cubicBezTo>
                    <a:pt x="2" y="14722"/>
                    <a:pt x="684" y="15587"/>
                    <a:pt x="1650" y="15821"/>
                  </a:cubicBezTo>
                  <a:lnTo>
                    <a:pt x="1625" y="16887"/>
                  </a:lnTo>
                  <a:cubicBezTo>
                    <a:pt x="1618" y="17233"/>
                    <a:pt x="1859" y="17534"/>
                    <a:pt x="2197" y="17603"/>
                  </a:cubicBezTo>
                  <a:lnTo>
                    <a:pt x="4916" y="18147"/>
                  </a:lnTo>
                  <a:cubicBezTo>
                    <a:pt x="5676" y="20320"/>
                    <a:pt x="7747" y="21883"/>
                    <a:pt x="10176" y="21883"/>
                  </a:cubicBezTo>
                  <a:cubicBezTo>
                    <a:pt x="12310" y="21883"/>
                    <a:pt x="14168" y="20675"/>
                    <a:pt x="15102" y="18908"/>
                  </a:cubicBezTo>
                  <a:lnTo>
                    <a:pt x="15189" y="18908"/>
                  </a:lnTo>
                  <a:cubicBezTo>
                    <a:pt x="16874" y="18908"/>
                    <a:pt x="18246" y="17552"/>
                    <a:pt x="18274" y="15874"/>
                  </a:cubicBezTo>
                  <a:cubicBezTo>
                    <a:pt x="19380" y="15805"/>
                    <a:pt x="20244" y="14888"/>
                    <a:pt x="20245" y="13778"/>
                  </a:cubicBezTo>
                  <a:lnTo>
                    <a:pt x="20245" y="10156"/>
                  </a:lnTo>
                  <a:cubicBezTo>
                    <a:pt x="20244" y="8997"/>
                    <a:pt x="19304" y="8057"/>
                    <a:pt x="18145" y="8056"/>
                  </a:cubicBezTo>
                  <a:cubicBezTo>
                    <a:pt x="18104" y="8056"/>
                    <a:pt x="18064" y="8059"/>
                    <a:pt x="18025" y="8066"/>
                  </a:cubicBezTo>
                  <a:lnTo>
                    <a:pt x="18025" y="7877"/>
                  </a:lnTo>
                  <a:cubicBezTo>
                    <a:pt x="18025" y="3535"/>
                    <a:pt x="14491" y="1"/>
                    <a:pt x="101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08"/>
            <p:cNvSpPr/>
            <p:nvPr/>
          </p:nvSpPr>
          <p:spPr>
            <a:xfrm>
              <a:off x="5001081" y="4394304"/>
              <a:ext cx="53503" cy="29726"/>
            </a:xfrm>
            <a:custGeom>
              <a:rect b="b" l="l" r="r" t="t"/>
              <a:pathLst>
                <a:path extrusionOk="0" h="1424" w="2563">
                  <a:moveTo>
                    <a:pt x="1851" y="0"/>
                  </a:moveTo>
                  <a:cubicBezTo>
                    <a:pt x="1847" y="0"/>
                    <a:pt x="1843" y="0"/>
                    <a:pt x="1839" y="0"/>
                  </a:cubicBezTo>
                  <a:lnTo>
                    <a:pt x="701" y="0"/>
                  </a:lnTo>
                  <a:cubicBezTo>
                    <a:pt x="311" y="6"/>
                    <a:pt x="1" y="323"/>
                    <a:pt x="1" y="713"/>
                  </a:cubicBezTo>
                  <a:cubicBezTo>
                    <a:pt x="1" y="1101"/>
                    <a:pt x="311" y="1417"/>
                    <a:pt x="701" y="1423"/>
                  </a:cubicBezTo>
                  <a:lnTo>
                    <a:pt x="1839" y="1423"/>
                  </a:lnTo>
                  <a:cubicBezTo>
                    <a:pt x="1844" y="1423"/>
                    <a:pt x="1849" y="1423"/>
                    <a:pt x="1853" y="1423"/>
                  </a:cubicBezTo>
                  <a:cubicBezTo>
                    <a:pt x="2244" y="1423"/>
                    <a:pt x="2562" y="1105"/>
                    <a:pt x="2562" y="713"/>
                  </a:cubicBezTo>
                  <a:cubicBezTo>
                    <a:pt x="2562" y="317"/>
                    <a:pt x="2243" y="0"/>
                    <a:pt x="18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08"/>
            <p:cNvSpPr/>
            <p:nvPr/>
          </p:nvSpPr>
          <p:spPr>
            <a:xfrm>
              <a:off x="5079320" y="4394304"/>
              <a:ext cx="53022" cy="29726"/>
            </a:xfrm>
            <a:custGeom>
              <a:rect b="b" l="l" r="r" t="t"/>
              <a:pathLst>
                <a:path extrusionOk="0" h="1424" w="2540">
                  <a:moveTo>
                    <a:pt x="701" y="0"/>
                  </a:moveTo>
                  <a:cubicBezTo>
                    <a:pt x="312" y="6"/>
                    <a:pt x="1" y="323"/>
                    <a:pt x="1" y="713"/>
                  </a:cubicBezTo>
                  <a:cubicBezTo>
                    <a:pt x="1" y="1101"/>
                    <a:pt x="312" y="1417"/>
                    <a:pt x="701" y="1423"/>
                  </a:cubicBezTo>
                  <a:lnTo>
                    <a:pt x="1839" y="1423"/>
                  </a:lnTo>
                  <a:cubicBezTo>
                    <a:pt x="2228" y="1417"/>
                    <a:pt x="2539" y="1101"/>
                    <a:pt x="2539" y="713"/>
                  </a:cubicBezTo>
                  <a:cubicBezTo>
                    <a:pt x="2539" y="323"/>
                    <a:pt x="2228" y="6"/>
                    <a:pt x="18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308"/>
          <p:cNvGrpSpPr/>
          <p:nvPr/>
        </p:nvGrpSpPr>
        <p:grpSpPr>
          <a:xfrm>
            <a:off x="5778215" y="4135790"/>
            <a:ext cx="400885" cy="268411"/>
            <a:chOff x="5408853" y="4190251"/>
            <a:chExt cx="456849" cy="305881"/>
          </a:xfrm>
        </p:grpSpPr>
        <p:sp>
          <p:nvSpPr>
            <p:cNvPr id="4417" name="Google Shape;4417;p308"/>
            <p:cNvSpPr/>
            <p:nvPr/>
          </p:nvSpPr>
          <p:spPr>
            <a:xfrm>
              <a:off x="5444925" y="4264023"/>
              <a:ext cx="92059" cy="88552"/>
            </a:xfrm>
            <a:custGeom>
              <a:rect b="b" l="l" r="r" t="t"/>
              <a:pathLst>
                <a:path extrusionOk="0" h="4242" w="4410">
                  <a:moveTo>
                    <a:pt x="2288" y="1398"/>
                  </a:moveTo>
                  <a:cubicBezTo>
                    <a:pt x="2381" y="1398"/>
                    <a:pt x="2475" y="1417"/>
                    <a:pt x="2565" y="1454"/>
                  </a:cubicBezTo>
                  <a:cubicBezTo>
                    <a:pt x="2835" y="1566"/>
                    <a:pt x="3011" y="1829"/>
                    <a:pt x="3011" y="2120"/>
                  </a:cubicBezTo>
                  <a:cubicBezTo>
                    <a:pt x="3010" y="2519"/>
                    <a:pt x="2687" y="2843"/>
                    <a:pt x="2288" y="2843"/>
                  </a:cubicBezTo>
                  <a:cubicBezTo>
                    <a:pt x="1996" y="2843"/>
                    <a:pt x="1732" y="2668"/>
                    <a:pt x="1620" y="2397"/>
                  </a:cubicBezTo>
                  <a:cubicBezTo>
                    <a:pt x="1509" y="2127"/>
                    <a:pt x="1571" y="1816"/>
                    <a:pt x="1778" y="1610"/>
                  </a:cubicBezTo>
                  <a:cubicBezTo>
                    <a:pt x="1916" y="1472"/>
                    <a:pt x="2100" y="1398"/>
                    <a:pt x="2288" y="1398"/>
                  </a:cubicBezTo>
                  <a:close/>
                  <a:moveTo>
                    <a:pt x="2288" y="0"/>
                  </a:moveTo>
                  <a:cubicBezTo>
                    <a:pt x="1431" y="0"/>
                    <a:pt x="657" y="517"/>
                    <a:pt x="329" y="1309"/>
                  </a:cubicBezTo>
                  <a:cubicBezTo>
                    <a:pt x="0" y="2102"/>
                    <a:pt x="182" y="3013"/>
                    <a:pt x="789" y="3620"/>
                  </a:cubicBezTo>
                  <a:cubicBezTo>
                    <a:pt x="1195" y="4026"/>
                    <a:pt x="1737" y="4242"/>
                    <a:pt x="2289" y="4242"/>
                  </a:cubicBezTo>
                  <a:cubicBezTo>
                    <a:pt x="2562" y="4242"/>
                    <a:pt x="2838" y="4189"/>
                    <a:pt x="3100" y="4080"/>
                  </a:cubicBezTo>
                  <a:cubicBezTo>
                    <a:pt x="3892" y="3751"/>
                    <a:pt x="4410" y="2978"/>
                    <a:pt x="4410" y="2120"/>
                  </a:cubicBezTo>
                  <a:cubicBezTo>
                    <a:pt x="4408" y="950"/>
                    <a:pt x="3459" y="2"/>
                    <a:pt x="22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08"/>
            <p:cNvSpPr/>
            <p:nvPr/>
          </p:nvSpPr>
          <p:spPr>
            <a:xfrm>
              <a:off x="5705048" y="4190251"/>
              <a:ext cx="102997" cy="103018"/>
            </a:xfrm>
            <a:custGeom>
              <a:rect b="b" l="l" r="r" t="t"/>
              <a:pathLst>
                <a:path extrusionOk="0" h="4935" w="4934">
                  <a:moveTo>
                    <a:pt x="2466" y="1400"/>
                  </a:moveTo>
                  <a:cubicBezTo>
                    <a:pt x="2604" y="1400"/>
                    <a:pt x="2743" y="1426"/>
                    <a:pt x="2876" y="1482"/>
                  </a:cubicBezTo>
                  <a:cubicBezTo>
                    <a:pt x="3275" y="1647"/>
                    <a:pt x="3535" y="2037"/>
                    <a:pt x="3535" y="2468"/>
                  </a:cubicBezTo>
                  <a:cubicBezTo>
                    <a:pt x="3533" y="3058"/>
                    <a:pt x="3056" y="3534"/>
                    <a:pt x="2468" y="3536"/>
                  </a:cubicBezTo>
                  <a:cubicBezTo>
                    <a:pt x="2035" y="3536"/>
                    <a:pt x="1645" y="3276"/>
                    <a:pt x="1480" y="2877"/>
                  </a:cubicBezTo>
                  <a:cubicBezTo>
                    <a:pt x="1315" y="2477"/>
                    <a:pt x="1407" y="2018"/>
                    <a:pt x="1711" y="1712"/>
                  </a:cubicBezTo>
                  <a:cubicBezTo>
                    <a:pt x="1915" y="1508"/>
                    <a:pt x="2189" y="1400"/>
                    <a:pt x="2466" y="1400"/>
                  </a:cubicBezTo>
                  <a:close/>
                  <a:moveTo>
                    <a:pt x="2468" y="1"/>
                  </a:moveTo>
                  <a:cubicBezTo>
                    <a:pt x="1106" y="2"/>
                    <a:pt x="2" y="1106"/>
                    <a:pt x="1" y="2468"/>
                  </a:cubicBezTo>
                  <a:cubicBezTo>
                    <a:pt x="1" y="3828"/>
                    <a:pt x="1107" y="4935"/>
                    <a:pt x="2466" y="4935"/>
                  </a:cubicBezTo>
                  <a:cubicBezTo>
                    <a:pt x="3827" y="4935"/>
                    <a:pt x="4933" y="3828"/>
                    <a:pt x="4933" y="2468"/>
                  </a:cubicBezTo>
                  <a:cubicBezTo>
                    <a:pt x="4932" y="1106"/>
                    <a:pt x="3828" y="2"/>
                    <a:pt x="24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08"/>
            <p:cNvSpPr/>
            <p:nvPr/>
          </p:nvSpPr>
          <p:spPr>
            <a:xfrm>
              <a:off x="5562931" y="4227179"/>
              <a:ext cx="95566" cy="91913"/>
            </a:xfrm>
            <a:custGeom>
              <a:rect b="b" l="l" r="r" t="t"/>
              <a:pathLst>
                <a:path extrusionOk="0" h="4403" w="4578">
                  <a:moveTo>
                    <a:pt x="2376" y="1399"/>
                  </a:moveTo>
                  <a:cubicBezTo>
                    <a:pt x="2479" y="1399"/>
                    <a:pt x="2583" y="1419"/>
                    <a:pt x="2682" y="1460"/>
                  </a:cubicBezTo>
                  <a:cubicBezTo>
                    <a:pt x="2983" y="1584"/>
                    <a:pt x="3179" y="1877"/>
                    <a:pt x="3179" y="2201"/>
                  </a:cubicBezTo>
                  <a:cubicBezTo>
                    <a:pt x="3177" y="2644"/>
                    <a:pt x="2818" y="3004"/>
                    <a:pt x="2376" y="3004"/>
                  </a:cubicBezTo>
                  <a:cubicBezTo>
                    <a:pt x="2051" y="3004"/>
                    <a:pt x="1759" y="2808"/>
                    <a:pt x="1633" y="2508"/>
                  </a:cubicBezTo>
                  <a:cubicBezTo>
                    <a:pt x="1510" y="2209"/>
                    <a:pt x="1578" y="1863"/>
                    <a:pt x="1808" y="1634"/>
                  </a:cubicBezTo>
                  <a:cubicBezTo>
                    <a:pt x="1961" y="1480"/>
                    <a:pt x="2167" y="1399"/>
                    <a:pt x="2376" y="1399"/>
                  </a:cubicBezTo>
                  <a:close/>
                  <a:moveTo>
                    <a:pt x="2376" y="0"/>
                  </a:moveTo>
                  <a:cubicBezTo>
                    <a:pt x="1485" y="0"/>
                    <a:pt x="683" y="535"/>
                    <a:pt x="342" y="1359"/>
                  </a:cubicBezTo>
                  <a:cubicBezTo>
                    <a:pt x="1" y="2181"/>
                    <a:pt x="189" y="3127"/>
                    <a:pt x="819" y="3757"/>
                  </a:cubicBezTo>
                  <a:cubicBezTo>
                    <a:pt x="1240" y="4179"/>
                    <a:pt x="1803" y="4403"/>
                    <a:pt x="2377" y="4403"/>
                  </a:cubicBezTo>
                  <a:cubicBezTo>
                    <a:pt x="2660" y="4403"/>
                    <a:pt x="2946" y="4348"/>
                    <a:pt x="3218" y="4235"/>
                  </a:cubicBezTo>
                  <a:cubicBezTo>
                    <a:pt x="4041" y="3895"/>
                    <a:pt x="4577" y="3091"/>
                    <a:pt x="4577" y="2201"/>
                  </a:cubicBezTo>
                  <a:cubicBezTo>
                    <a:pt x="4576" y="986"/>
                    <a:pt x="3591" y="2"/>
                    <a:pt x="23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08"/>
            <p:cNvSpPr/>
            <p:nvPr/>
          </p:nvSpPr>
          <p:spPr>
            <a:xfrm>
              <a:off x="5408853" y="4299302"/>
              <a:ext cx="456849" cy="196830"/>
            </a:xfrm>
            <a:custGeom>
              <a:rect b="b" l="l" r="r" t="t"/>
              <a:pathLst>
                <a:path extrusionOk="0" h="9429" w="21885">
                  <a:moveTo>
                    <a:pt x="4863" y="4622"/>
                  </a:moveTo>
                  <a:cubicBezTo>
                    <a:pt x="5274" y="4622"/>
                    <a:pt x="5594" y="4981"/>
                    <a:pt x="5546" y="5389"/>
                  </a:cubicBezTo>
                  <a:lnTo>
                    <a:pt x="5546" y="5387"/>
                  </a:lnTo>
                  <a:lnTo>
                    <a:pt x="5239" y="8030"/>
                  </a:lnTo>
                  <a:lnTo>
                    <a:pt x="2793" y="8030"/>
                  </a:lnTo>
                  <a:lnTo>
                    <a:pt x="2488" y="5389"/>
                  </a:lnTo>
                  <a:cubicBezTo>
                    <a:pt x="2440" y="4981"/>
                    <a:pt x="2760" y="4622"/>
                    <a:pt x="3171" y="4622"/>
                  </a:cubicBezTo>
                  <a:close/>
                  <a:moveTo>
                    <a:pt x="10904" y="2905"/>
                  </a:moveTo>
                  <a:cubicBezTo>
                    <a:pt x="11610" y="2905"/>
                    <a:pt x="12160" y="3523"/>
                    <a:pt x="12077" y="4226"/>
                  </a:cubicBezTo>
                  <a:lnTo>
                    <a:pt x="12079" y="4224"/>
                  </a:lnTo>
                  <a:lnTo>
                    <a:pt x="11637" y="8030"/>
                  </a:lnTo>
                  <a:lnTo>
                    <a:pt x="7874" y="8030"/>
                  </a:lnTo>
                  <a:lnTo>
                    <a:pt x="7432" y="4226"/>
                  </a:lnTo>
                  <a:cubicBezTo>
                    <a:pt x="7351" y="3523"/>
                    <a:pt x="7900" y="2905"/>
                    <a:pt x="8608" y="2905"/>
                  </a:cubicBezTo>
                  <a:close/>
                  <a:moveTo>
                    <a:pt x="18072" y="1401"/>
                  </a:moveTo>
                  <a:cubicBezTo>
                    <a:pt x="19038" y="1401"/>
                    <a:pt x="19787" y="2244"/>
                    <a:pt x="19676" y="3205"/>
                  </a:cubicBezTo>
                  <a:lnTo>
                    <a:pt x="19676" y="3203"/>
                  </a:lnTo>
                  <a:lnTo>
                    <a:pt x="19115" y="8030"/>
                  </a:lnTo>
                  <a:lnTo>
                    <a:pt x="14197" y="8030"/>
                  </a:lnTo>
                  <a:lnTo>
                    <a:pt x="13636" y="3205"/>
                  </a:lnTo>
                  <a:cubicBezTo>
                    <a:pt x="13525" y="2244"/>
                    <a:pt x="14274" y="1401"/>
                    <a:pt x="15240" y="1401"/>
                  </a:cubicBezTo>
                  <a:cubicBezTo>
                    <a:pt x="15241" y="1401"/>
                    <a:pt x="15242" y="1401"/>
                    <a:pt x="15243" y="1401"/>
                  </a:cubicBezTo>
                  <a:lnTo>
                    <a:pt x="18069" y="1401"/>
                  </a:lnTo>
                  <a:cubicBezTo>
                    <a:pt x="18070" y="1401"/>
                    <a:pt x="18071" y="1401"/>
                    <a:pt x="18072" y="1401"/>
                  </a:cubicBezTo>
                  <a:close/>
                  <a:moveTo>
                    <a:pt x="15243" y="1"/>
                  </a:moveTo>
                  <a:cubicBezTo>
                    <a:pt x="13973" y="1"/>
                    <a:pt x="12839" y="797"/>
                    <a:pt x="12408" y="1991"/>
                  </a:cubicBezTo>
                  <a:cubicBezTo>
                    <a:pt x="11969" y="1676"/>
                    <a:pt x="11443" y="1507"/>
                    <a:pt x="10904" y="1507"/>
                  </a:cubicBezTo>
                  <a:lnTo>
                    <a:pt x="8608" y="1507"/>
                  </a:lnTo>
                  <a:cubicBezTo>
                    <a:pt x="7367" y="1507"/>
                    <a:pt x="6301" y="2390"/>
                    <a:pt x="6072" y="3610"/>
                  </a:cubicBezTo>
                  <a:cubicBezTo>
                    <a:pt x="5719" y="3359"/>
                    <a:pt x="5296" y="3223"/>
                    <a:pt x="4863" y="3223"/>
                  </a:cubicBezTo>
                  <a:lnTo>
                    <a:pt x="3171" y="3223"/>
                  </a:lnTo>
                  <a:cubicBezTo>
                    <a:pt x="1922" y="3223"/>
                    <a:pt x="953" y="4311"/>
                    <a:pt x="1098" y="5551"/>
                  </a:cubicBezTo>
                  <a:lnTo>
                    <a:pt x="1386" y="8030"/>
                  </a:lnTo>
                  <a:lnTo>
                    <a:pt x="690" y="8030"/>
                  </a:lnTo>
                  <a:cubicBezTo>
                    <a:pt x="308" y="8036"/>
                    <a:pt x="1" y="8348"/>
                    <a:pt x="1" y="8730"/>
                  </a:cubicBezTo>
                  <a:cubicBezTo>
                    <a:pt x="1" y="9111"/>
                    <a:pt x="308" y="9423"/>
                    <a:pt x="690" y="9429"/>
                  </a:cubicBezTo>
                  <a:lnTo>
                    <a:pt x="21172" y="9429"/>
                  </a:lnTo>
                  <a:cubicBezTo>
                    <a:pt x="21176" y="9429"/>
                    <a:pt x="21179" y="9429"/>
                    <a:pt x="21183" y="9429"/>
                  </a:cubicBezTo>
                  <a:cubicBezTo>
                    <a:pt x="21569" y="9429"/>
                    <a:pt x="21884" y="9116"/>
                    <a:pt x="21884" y="8730"/>
                  </a:cubicBezTo>
                  <a:cubicBezTo>
                    <a:pt x="21884" y="8343"/>
                    <a:pt x="21569" y="8030"/>
                    <a:pt x="21183" y="8030"/>
                  </a:cubicBezTo>
                  <a:cubicBezTo>
                    <a:pt x="21179" y="8030"/>
                    <a:pt x="21176" y="8030"/>
                    <a:pt x="21172" y="8030"/>
                  </a:cubicBezTo>
                  <a:lnTo>
                    <a:pt x="20524" y="8030"/>
                  </a:lnTo>
                  <a:lnTo>
                    <a:pt x="21065" y="3365"/>
                  </a:lnTo>
                  <a:cubicBezTo>
                    <a:pt x="21273" y="1574"/>
                    <a:pt x="19873" y="1"/>
                    <a:pt x="180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308"/>
          <p:cNvGrpSpPr/>
          <p:nvPr/>
        </p:nvGrpSpPr>
        <p:grpSpPr>
          <a:xfrm>
            <a:off x="6277638" y="4135102"/>
            <a:ext cx="400849" cy="269785"/>
            <a:chOff x="5958241" y="4213965"/>
            <a:chExt cx="456808" cy="307447"/>
          </a:xfrm>
        </p:grpSpPr>
        <p:sp>
          <p:nvSpPr>
            <p:cNvPr id="4422" name="Google Shape;4422;p308"/>
            <p:cNvSpPr/>
            <p:nvPr/>
          </p:nvSpPr>
          <p:spPr>
            <a:xfrm>
              <a:off x="5958241" y="4213965"/>
              <a:ext cx="456808" cy="307447"/>
            </a:xfrm>
            <a:custGeom>
              <a:rect b="b" l="l" r="r" t="t"/>
              <a:pathLst>
                <a:path extrusionOk="0" h="14728" w="21883">
                  <a:moveTo>
                    <a:pt x="20478" y="1406"/>
                  </a:moveTo>
                  <a:lnTo>
                    <a:pt x="20478" y="3030"/>
                  </a:lnTo>
                  <a:lnTo>
                    <a:pt x="8254" y="3030"/>
                  </a:lnTo>
                  <a:cubicBezTo>
                    <a:pt x="8257" y="3005"/>
                    <a:pt x="8257" y="2982"/>
                    <a:pt x="8257" y="2958"/>
                  </a:cubicBezTo>
                  <a:cubicBezTo>
                    <a:pt x="8251" y="2570"/>
                    <a:pt x="7935" y="2258"/>
                    <a:pt x="7547" y="2258"/>
                  </a:cubicBezTo>
                  <a:cubicBezTo>
                    <a:pt x="7158" y="2258"/>
                    <a:pt x="6842" y="2570"/>
                    <a:pt x="6836" y="2958"/>
                  </a:cubicBezTo>
                  <a:cubicBezTo>
                    <a:pt x="6836" y="2981"/>
                    <a:pt x="6837" y="3005"/>
                    <a:pt x="6840" y="3030"/>
                  </a:cubicBezTo>
                  <a:lnTo>
                    <a:pt x="6053" y="3030"/>
                  </a:lnTo>
                  <a:cubicBezTo>
                    <a:pt x="6055" y="3005"/>
                    <a:pt x="6056" y="2982"/>
                    <a:pt x="6056" y="2958"/>
                  </a:cubicBezTo>
                  <a:cubicBezTo>
                    <a:pt x="6050" y="2570"/>
                    <a:pt x="5734" y="2258"/>
                    <a:pt x="5346" y="2258"/>
                  </a:cubicBezTo>
                  <a:cubicBezTo>
                    <a:pt x="4957" y="2258"/>
                    <a:pt x="4641" y="2570"/>
                    <a:pt x="4635" y="2958"/>
                  </a:cubicBezTo>
                  <a:cubicBezTo>
                    <a:pt x="4635" y="2981"/>
                    <a:pt x="4636" y="3005"/>
                    <a:pt x="4639" y="3030"/>
                  </a:cubicBezTo>
                  <a:lnTo>
                    <a:pt x="3852" y="3030"/>
                  </a:lnTo>
                  <a:cubicBezTo>
                    <a:pt x="3854" y="3005"/>
                    <a:pt x="3855" y="2981"/>
                    <a:pt x="3855" y="2958"/>
                  </a:cubicBezTo>
                  <a:cubicBezTo>
                    <a:pt x="3855" y="2565"/>
                    <a:pt x="3537" y="2247"/>
                    <a:pt x="3144" y="2247"/>
                  </a:cubicBezTo>
                  <a:cubicBezTo>
                    <a:pt x="2752" y="2247"/>
                    <a:pt x="2434" y="2565"/>
                    <a:pt x="2434" y="2958"/>
                  </a:cubicBezTo>
                  <a:cubicBezTo>
                    <a:pt x="2434" y="2981"/>
                    <a:pt x="2435" y="3005"/>
                    <a:pt x="2437" y="3030"/>
                  </a:cubicBezTo>
                  <a:lnTo>
                    <a:pt x="1405" y="3030"/>
                  </a:lnTo>
                  <a:lnTo>
                    <a:pt x="1405" y="1406"/>
                  </a:lnTo>
                  <a:close/>
                  <a:moveTo>
                    <a:pt x="8083" y="9547"/>
                  </a:moveTo>
                  <a:lnTo>
                    <a:pt x="8083" y="13323"/>
                  </a:lnTo>
                  <a:lnTo>
                    <a:pt x="5338" y="13323"/>
                  </a:lnTo>
                  <a:lnTo>
                    <a:pt x="5338" y="9547"/>
                  </a:lnTo>
                  <a:close/>
                  <a:moveTo>
                    <a:pt x="20478" y="4434"/>
                  </a:moveTo>
                  <a:lnTo>
                    <a:pt x="20478" y="13323"/>
                  </a:lnTo>
                  <a:lnTo>
                    <a:pt x="9488" y="13323"/>
                  </a:lnTo>
                  <a:lnTo>
                    <a:pt x="9488" y="8844"/>
                  </a:lnTo>
                  <a:cubicBezTo>
                    <a:pt x="9488" y="8456"/>
                    <a:pt x="9173" y="8141"/>
                    <a:pt x="8785" y="8141"/>
                  </a:cubicBezTo>
                  <a:lnTo>
                    <a:pt x="4635" y="8141"/>
                  </a:lnTo>
                  <a:cubicBezTo>
                    <a:pt x="4247" y="8141"/>
                    <a:pt x="3933" y="8456"/>
                    <a:pt x="3933" y="8844"/>
                  </a:cubicBezTo>
                  <a:lnTo>
                    <a:pt x="3933" y="13323"/>
                  </a:lnTo>
                  <a:lnTo>
                    <a:pt x="1407" y="13323"/>
                  </a:lnTo>
                  <a:lnTo>
                    <a:pt x="1407" y="4434"/>
                  </a:lnTo>
                  <a:close/>
                  <a:moveTo>
                    <a:pt x="703" y="0"/>
                  </a:moveTo>
                  <a:cubicBezTo>
                    <a:pt x="315" y="0"/>
                    <a:pt x="0" y="314"/>
                    <a:pt x="0" y="702"/>
                  </a:cubicBezTo>
                  <a:lnTo>
                    <a:pt x="0" y="14024"/>
                  </a:lnTo>
                  <a:cubicBezTo>
                    <a:pt x="0" y="14412"/>
                    <a:pt x="315" y="14727"/>
                    <a:pt x="703" y="14727"/>
                  </a:cubicBezTo>
                  <a:lnTo>
                    <a:pt x="21181" y="14727"/>
                  </a:lnTo>
                  <a:cubicBezTo>
                    <a:pt x="21569" y="14727"/>
                    <a:pt x="21882" y="14412"/>
                    <a:pt x="21882" y="14024"/>
                  </a:cubicBezTo>
                  <a:lnTo>
                    <a:pt x="21882" y="702"/>
                  </a:lnTo>
                  <a:cubicBezTo>
                    <a:pt x="21882" y="314"/>
                    <a:pt x="21569" y="0"/>
                    <a:pt x="211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08"/>
            <p:cNvSpPr/>
            <p:nvPr/>
          </p:nvSpPr>
          <p:spPr>
            <a:xfrm>
              <a:off x="6039215" y="4335332"/>
              <a:ext cx="292146" cy="29350"/>
            </a:xfrm>
            <a:custGeom>
              <a:rect b="b" l="l" r="r" t="t"/>
              <a:pathLst>
                <a:path extrusionOk="0" h="1406" w="13995">
                  <a:moveTo>
                    <a:pt x="704" y="1"/>
                  </a:moveTo>
                  <a:cubicBezTo>
                    <a:pt x="316" y="1"/>
                    <a:pt x="1" y="315"/>
                    <a:pt x="1" y="704"/>
                  </a:cubicBezTo>
                  <a:cubicBezTo>
                    <a:pt x="1" y="1090"/>
                    <a:pt x="316" y="1405"/>
                    <a:pt x="704" y="1405"/>
                  </a:cubicBezTo>
                  <a:lnTo>
                    <a:pt x="13292" y="1405"/>
                  </a:lnTo>
                  <a:cubicBezTo>
                    <a:pt x="13681" y="1405"/>
                    <a:pt x="13994" y="1090"/>
                    <a:pt x="13994" y="704"/>
                  </a:cubicBezTo>
                  <a:cubicBezTo>
                    <a:pt x="13994" y="315"/>
                    <a:pt x="13681" y="1"/>
                    <a:pt x="132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08"/>
            <p:cNvSpPr/>
            <p:nvPr/>
          </p:nvSpPr>
          <p:spPr>
            <a:xfrm>
              <a:off x="6175654" y="4383887"/>
              <a:ext cx="155707" cy="29392"/>
            </a:xfrm>
            <a:custGeom>
              <a:rect b="b" l="l" r="r" t="t"/>
              <a:pathLst>
                <a:path extrusionOk="0" h="1408" w="7459">
                  <a:moveTo>
                    <a:pt x="704" y="1"/>
                  </a:moveTo>
                  <a:cubicBezTo>
                    <a:pt x="315" y="1"/>
                    <a:pt x="1" y="316"/>
                    <a:pt x="1" y="704"/>
                  </a:cubicBezTo>
                  <a:cubicBezTo>
                    <a:pt x="1" y="1092"/>
                    <a:pt x="315" y="1407"/>
                    <a:pt x="704" y="1407"/>
                  </a:cubicBezTo>
                  <a:lnTo>
                    <a:pt x="6756" y="1407"/>
                  </a:lnTo>
                  <a:cubicBezTo>
                    <a:pt x="7145" y="1407"/>
                    <a:pt x="7458" y="1092"/>
                    <a:pt x="7458" y="704"/>
                  </a:cubicBezTo>
                  <a:cubicBezTo>
                    <a:pt x="7458" y="316"/>
                    <a:pt x="7145" y="1"/>
                    <a:pt x="67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08"/>
            <p:cNvSpPr/>
            <p:nvPr/>
          </p:nvSpPr>
          <p:spPr>
            <a:xfrm>
              <a:off x="6175654" y="4432276"/>
              <a:ext cx="155707" cy="29329"/>
            </a:xfrm>
            <a:custGeom>
              <a:rect b="b" l="l" r="r" t="t"/>
              <a:pathLst>
                <a:path extrusionOk="0" h="1405" w="7459">
                  <a:moveTo>
                    <a:pt x="704" y="0"/>
                  </a:moveTo>
                  <a:cubicBezTo>
                    <a:pt x="315" y="0"/>
                    <a:pt x="1" y="315"/>
                    <a:pt x="1" y="703"/>
                  </a:cubicBezTo>
                  <a:cubicBezTo>
                    <a:pt x="1" y="1092"/>
                    <a:pt x="315" y="1405"/>
                    <a:pt x="704" y="1405"/>
                  </a:cubicBezTo>
                  <a:lnTo>
                    <a:pt x="6756" y="1405"/>
                  </a:lnTo>
                  <a:cubicBezTo>
                    <a:pt x="7145" y="1405"/>
                    <a:pt x="7458" y="1092"/>
                    <a:pt x="7458" y="703"/>
                  </a:cubicBezTo>
                  <a:cubicBezTo>
                    <a:pt x="7458" y="315"/>
                    <a:pt x="7145" y="0"/>
                    <a:pt x="67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6" name="Google Shape;4426;p308"/>
          <p:cNvSpPr/>
          <p:nvPr/>
        </p:nvSpPr>
        <p:spPr>
          <a:xfrm>
            <a:off x="6777260" y="4069712"/>
            <a:ext cx="261153" cy="400842"/>
          </a:xfrm>
          <a:custGeom>
            <a:rect b="b" l="l" r="r" t="t"/>
            <a:pathLst>
              <a:path extrusionOk="0" h="21883" w="14257">
                <a:moveTo>
                  <a:pt x="12078" y="2382"/>
                </a:moveTo>
                <a:lnTo>
                  <a:pt x="10866" y="4408"/>
                </a:lnTo>
                <a:cubicBezTo>
                  <a:pt x="10729" y="4635"/>
                  <a:pt x="10729" y="4920"/>
                  <a:pt x="10865" y="5147"/>
                </a:cubicBezTo>
                <a:lnTo>
                  <a:pt x="12078" y="7173"/>
                </a:lnTo>
                <a:lnTo>
                  <a:pt x="3250" y="7173"/>
                </a:lnTo>
                <a:lnTo>
                  <a:pt x="3250" y="6534"/>
                </a:lnTo>
                <a:lnTo>
                  <a:pt x="5620" y="6534"/>
                </a:lnTo>
                <a:cubicBezTo>
                  <a:pt x="5624" y="6534"/>
                  <a:pt x="5628" y="6534"/>
                  <a:pt x="5632" y="6534"/>
                </a:cubicBezTo>
                <a:cubicBezTo>
                  <a:pt x="6029" y="6534"/>
                  <a:pt x="6353" y="6212"/>
                  <a:pt x="6353" y="5812"/>
                </a:cubicBezTo>
                <a:cubicBezTo>
                  <a:pt x="6353" y="5415"/>
                  <a:pt x="6030" y="5092"/>
                  <a:pt x="5634" y="5092"/>
                </a:cubicBezTo>
                <a:cubicBezTo>
                  <a:pt x="5630" y="5092"/>
                  <a:pt x="5625" y="5092"/>
                  <a:pt x="5620" y="5092"/>
                </a:cubicBezTo>
                <a:lnTo>
                  <a:pt x="3250" y="5092"/>
                </a:lnTo>
                <a:lnTo>
                  <a:pt x="3250" y="2382"/>
                </a:lnTo>
                <a:close/>
                <a:moveTo>
                  <a:pt x="2684" y="19833"/>
                </a:moveTo>
                <a:cubicBezTo>
                  <a:pt x="3074" y="19833"/>
                  <a:pt x="3422" y="20076"/>
                  <a:pt x="3558" y="20441"/>
                </a:cubicBezTo>
                <a:lnTo>
                  <a:pt x="1498" y="20441"/>
                </a:lnTo>
                <a:cubicBezTo>
                  <a:pt x="1634" y="20076"/>
                  <a:pt x="1983" y="19833"/>
                  <a:pt x="2374" y="19833"/>
                </a:cubicBezTo>
                <a:close/>
                <a:moveTo>
                  <a:pt x="2528" y="1"/>
                </a:moveTo>
                <a:cubicBezTo>
                  <a:pt x="2131" y="1"/>
                  <a:pt x="1807" y="325"/>
                  <a:pt x="1808" y="722"/>
                </a:cubicBezTo>
                <a:lnTo>
                  <a:pt x="1808" y="18459"/>
                </a:lnTo>
                <a:cubicBezTo>
                  <a:pt x="771" y="18714"/>
                  <a:pt x="0" y="19651"/>
                  <a:pt x="0" y="20764"/>
                </a:cubicBezTo>
                <a:lnTo>
                  <a:pt x="0" y="21163"/>
                </a:lnTo>
                <a:cubicBezTo>
                  <a:pt x="0" y="21560"/>
                  <a:pt x="323" y="21883"/>
                  <a:pt x="720" y="21883"/>
                </a:cubicBezTo>
                <a:lnTo>
                  <a:pt x="4336" y="21883"/>
                </a:lnTo>
                <a:cubicBezTo>
                  <a:pt x="4734" y="21883"/>
                  <a:pt x="5058" y="21560"/>
                  <a:pt x="5058" y="21163"/>
                </a:cubicBezTo>
                <a:lnTo>
                  <a:pt x="5058" y="20764"/>
                </a:lnTo>
                <a:cubicBezTo>
                  <a:pt x="5058" y="19651"/>
                  <a:pt x="4286" y="18714"/>
                  <a:pt x="3250" y="18459"/>
                </a:cubicBezTo>
                <a:lnTo>
                  <a:pt x="3250" y="8614"/>
                </a:lnTo>
                <a:lnTo>
                  <a:pt x="13350" y="8614"/>
                </a:lnTo>
                <a:cubicBezTo>
                  <a:pt x="13909" y="8614"/>
                  <a:pt x="14256" y="8003"/>
                  <a:pt x="13968" y="7523"/>
                </a:cubicBezTo>
                <a:lnTo>
                  <a:pt x="12324" y="4778"/>
                </a:lnTo>
                <a:lnTo>
                  <a:pt x="13968" y="2031"/>
                </a:lnTo>
                <a:cubicBezTo>
                  <a:pt x="14256" y="1551"/>
                  <a:pt x="13909" y="939"/>
                  <a:pt x="13350" y="939"/>
                </a:cubicBezTo>
                <a:lnTo>
                  <a:pt x="3250" y="939"/>
                </a:lnTo>
                <a:lnTo>
                  <a:pt x="3250" y="722"/>
                </a:lnTo>
                <a:cubicBezTo>
                  <a:pt x="3250" y="325"/>
                  <a:pt x="2927" y="1"/>
                  <a:pt x="25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7" name="Google Shape;4427;p308"/>
          <p:cNvGrpSpPr/>
          <p:nvPr/>
        </p:nvGrpSpPr>
        <p:grpSpPr>
          <a:xfrm>
            <a:off x="7136717" y="4101196"/>
            <a:ext cx="400867" cy="337597"/>
            <a:chOff x="6960763" y="4161026"/>
            <a:chExt cx="456829" cy="384726"/>
          </a:xfrm>
        </p:grpSpPr>
        <p:sp>
          <p:nvSpPr>
            <p:cNvPr id="4428" name="Google Shape;4428;p308"/>
            <p:cNvSpPr/>
            <p:nvPr/>
          </p:nvSpPr>
          <p:spPr>
            <a:xfrm>
              <a:off x="6960763" y="4161026"/>
              <a:ext cx="456829" cy="384726"/>
            </a:xfrm>
            <a:custGeom>
              <a:rect b="b" l="l" r="r" t="t"/>
              <a:pathLst>
                <a:path extrusionOk="0" h="18430" w="21884">
                  <a:moveTo>
                    <a:pt x="20455" y="1427"/>
                  </a:moveTo>
                  <a:lnTo>
                    <a:pt x="20455" y="11320"/>
                  </a:lnTo>
                  <a:lnTo>
                    <a:pt x="1427" y="11320"/>
                  </a:lnTo>
                  <a:lnTo>
                    <a:pt x="1427" y="1427"/>
                  </a:lnTo>
                  <a:close/>
                  <a:moveTo>
                    <a:pt x="20455" y="12748"/>
                  </a:moveTo>
                  <a:lnTo>
                    <a:pt x="20455" y="14186"/>
                  </a:lnTo>
                  <a:lnTo>
                    <a:pt x="1427" y="14186"/>
                  </a:lnTo>
                  <a:lnTo>
                    <a:pt x="1427" y="12748"/>
                  </a:lnTo>
                  <a:close/>
                  <a:moveTo>
                    <a:pt x="11635" y="15614"/>
                  </a:moveTo>
                  <a:lnTo>
                    <a:pt x="11635" y="17002"/>
                  </a:lnTo>
                  <a:lnTo>
                    <a:pt x="10248" y="17002"/>
                  </a:lnTo>
                  <a:lnTo>
                    <a:pt x="10248" y="15614"/>
                  </a:lnTo>
                  <a:close/>
                  <a:moveTo>
                    <a:pt x="21171" y="0"/>
                  </a:moveTo>
                  <a:cubicBezTo>
                    <a:pt x="21171" y="0"/>
                    <a:pt x="21170" y="0"/>
                    <a:pt x="21169" y="0"/>
                  </a:cubicBezTo>
                  <a:lnTo>
                    <a:pt x="714" y="0"/>
                  </a:lnTo>
                  <a:cubicBezTo>
                    <a:pt x="320" y="0"/>
                    <a:pt x="1" y="320"/>
                    <a:pt x="1" y="713"/>
                  </a:cubicBezTo>
                  <a:lnTo>
                    <a:pt x="1" y="14900"/>
                  </a:lnTo>
                  <a:cubicBezTo>
                    <a:pt x="1" y="15295"/>
                    <a:pt x="320" y="15614"/>
                    <a:pt x="714" y="15614"/>
                  </a:cubicBezTo>
                  <a:lnTo>
                    <a:pt x="8820" y="15614"/>
                  </a:lnTo>
                  <a:lnTo>
                    <a:pt x="8820" y="17002"/>
                  </a:lnTo>
                  <a:lnTo>
                    <a:pt x="7371" y="17002"/>
                  </a:lnTo>
                  <a:cubicBezTo>
                    <a:pt x="6977" y="17002"/>
                    <a:pt x="6657" y="17321"/>
                    <a:pt x="6657" y="17716"/>
                  </a:cubicBezTo>
                  <a:cubicBezTo>
                    <a:pt x="6657" y="18108"/>
                    <a:pt x="6977" y="18429"/>
                    <a:pt x="7371" y="18429"/>
                  </a:cubicBezTo>
                  <a:lnTo>
                    <a:pt x="14514" y="18429"/>
                  </a:lnTo>
                  <a:cubicBezTo>
                    <a:pt x="14906" y="18428"/>
                    <a:pt x="15226" y="18108"/>
                    <a:pt x="15226" y="17716"/>
                  </a:cubicBezTo>
                  <a:cubicBezTo>
                    <a:pt x="15226" y="17321"/>
                    <a:pt x="14906" y="17002"/>
                    <a:pt x="14514" y="17002"/>
                  </a:cubicBezTo>
                  <a:lnTo>
                    <a:pt x="13063" y="17002"/>
                  </a:lnTo>
                  <a:lnTo>
                    <a:pt x="13063" y="15614"/>
                  </a:lnTo>
                  <a:lnTo>
                    <a:pt x="21170" y="15614"/>
                  </a:lnTo>
                  <a:cubicBezTo>
                    <a:pt x="21563" y="15614"/>
                    <a:pt x="21882" y="15295"/>
                    <a:pt x="21884" y="14900"/>
                  </a:cubicBezTo>
                  <a:lnTo>
                    <a:pt x="21884" y="713"/>
                  </a:lnTo>
                  <a:cubicBezTo>
                    <a:pt x="21882" y="319"/>
                    <a:pt x="21565" y="0"/>
                    <a:pt x="211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08"/>
            <p:cNvSpPr/>
            <p:nvPr/>
          </p:nvSpPr>
          <p:spPr>
            <a:xfrm>
              <a:off x="7323174" y="4336626"/>
              <a:ext cx="44756" cy="42501"/>
            </a:xfrm>
            <a:custGeom>
              <a:rect b="b" l="l" r="r" t="t"/>
              <a:pathLst>
                <a:path extrusionOk="0" h="2036" w="2144">
                  <a:moveTo>
                    <a:pt x="1153" y="1"/>
                  </a:moveTo>
                  <a:cubicBezTo>
                    <a:pt x="701" y="1"/>
                    <a:pt x="286" y="299"/>
                    <a:pt x="156" y="755"/>
                  </a:cubicBezTo>
                  <a:cubicBezTo>
                    <a:pt x="0" y="1302"/>
                    <a:pt x="312" y="1872"/>
                    <a:pt x="858" y="2036"/>
                  </a:cubicBezTo>
                  <a:lnTo>
                    <a:pt x="1429" y="2036"/>
                  </a:lnTo>
                  <a:cubicBezTo>
                    <a:pt x="1824" y="2036"/>
                    <a:pt x="2143" y="1716"/>
                    <a:pt x="2143" y="1322"/>
                  </a:cubicBezTo>
                  <a:lnTo>
                    <a:pt x="2143" y="750"/>
                  </a:lnTo>
                  <a:cubicBezTo>
                    <a:pt x="2143" y="357"/>
                    <a:pt x="1822" y="38"/>
                    <a:pt x="1429" y="38"/>
                  </a:cubicBezTo>
                  <a:cubicBezTo>
                    <a:pt x="1337" y="13"/>
                    <a:pt x="1245" y="1"/>
                    <a:pt x="11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08"/>
            <p:cNvSpPr/>
            <p:nvPr/>
          </p:nvSpPr>
          <p:spPr>
            <a:xfrm>
              <a:off x="7065743" y="4349318"/>
              <a:ext cx="51206" cy="29810"/>
            </a:xfrm>
            <a:custGeom>
              <a:rect b="b" l="l" r="r" t="t"/>
              <a:pathLst>
                <a:path extrusionOk="0" h="1428" w="2453">
                  <a:moveTo>
                    <a:pt x="715" y="0"/>
                  </a:moveTo>
                  <a:cubicBezTo>
                    <a:pt x="321" y="0"/>
                    <a:pt x="0" y="319"/>
                    <a:pt x="0" y="714"/>
                  </a:cubicBezTo>
                  <a:cubicBezTo>
                    <a:pt x="0" y="1109"/>
                    <a:pt x="321" y="1428"/>
                    <a:pt x="715" y="1428"/>
                  </a:cubicBezTo>
                  <a:cubicBezTo>
                    <a:pt x="719" y="1428"/>
                    <a:pt x="723" y="1428"/>
                    <a:pt x="726" y="1428"/>
                  </a:cubicBezTo>
                  <a:lnTo>
                    <a:pt x="1750" y="1428"/>
                  </a:lnTo>
                  <a:cubicBezTo>
                    <a:pt x="2140" y="1420"/>
                    <a:pt x="2452" y="1104"/>
                    <a:pt x="2452" y="714"/>
                  </a:cubicBezTo>
                  <a:cubicBezTo>
                    <a:pt x="2452" y="324"/>
                    <a:pt x="2140" y="6"/>
                    <a:pt x="1750" y="0"/>
                  </a:cubicBezTo>
                  <a:lnTo>
                    <a:pt x="726" y="0"/>
                  </a:lnTo>
                  <a:cubicBezTo>
                    <a:pt x="723" y="0"/>
                    <a:pt x="719" y="0"/>
                    <a:pt x="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08"/>
            <p:cNvSpPr/>
            <p:nvPr/>
          </p:nvSpPr>
          <p:spPr>
            <a:xfrm>
              <a:off x="7131270" y="4349318"/>
              <a:ext cx="51206" cy="29810"/>
            </a:xfrm>
            <a:custGeom>
              <a:rect b="b" l="l" r="r" t="t"/>
              <a:pathLst>
                <a:path extrusionOk="0" h="1428" w="2453">
                  <a:moveTo>
                    <a:pt x="1739" y="0"/>
                  </a:moveTo>
                  <a:cubicBezTo>
                    <a:pt x="1735" y="0"/>
                    <a:pt x="1732" y="0"/>
                    <a:pt x="1728" y="0"/>
                  </a:cubicBezTo>
                  <a:lnTo>
                    <a:pt x="702" y="0"/>
                  </a:lnTo>
                  <a:cubicBezTo>
                    <a:pt x="314" y="6"/>
                    <a:pt x="1" y="324"/>
                    <a:pt x="1" y="714"/>
                  </a:cubicBezTo>
                  <a:cubicBezTo>
                    <a:pt x="1" y="1104"/>
                    <a:pt x="314" y="1420"/>
                    <a:pt x="702" y="1428"/>
                  </a:cubicBezTo>
                  <a:lnTo>
                    <a:pt x="1728" y="1428"/>
                  </a:lnTo>
                  <a:cubicBezTo>
                    <a:pt x="1732" y="1428"/>
                    <a:pt x="1735" y="1428"/>
                    <a:pt x="1739" y="1428"/>
                  </a:cubicBezTo>
                  <a:cubicBezTo>
                    <a:pt x="2132" y="1428"/>
                    <a:pt x="2453" y="1109"/>
                    <a:pt x="2453" y="714"/>
                  </a:cubicBezTo>
                  <a:cubicBezTo>
                    <a:pt x="2453" y="319"/>
                    <a:pt x="2132" y="0"/>
                    <a:pt x="17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08"/>
            <p:cNvSpPr/>
            <p:nvPr/>
          </p:nvSpPr>
          <p:spPr>
            <a:xfrm>
              <a:off x="7196337" y="4349318"/>
              <a:ext cx="51206" cy="29810"/>
            </a:xfrm>
            <a:custGeom>
              <a:rect b="b" l="l" r="r" t="t"/>
              <a:pathLst>
                <a:path extrusionOk="0" h="1428" w="2453">
                  <a:moveTo>
                    <a:pt x="1737" y="0"/>
                  </a:moveTo>
                  <a:cubicBezTo>
                    <a:pt x="1734" y="0"/>
                    <a:pt x="1730" y="0"/>
                    <a:pt x="1726" y="0"/>
                  </a:cubicBezTo>
                  <a:lnTo>
                    <a:pt x="702" y="0"/>
                  </a:lnTo>
                  <a:cubicBezTo>
                    <a:pt x="312" y="6"/>
                    <a:pt x="0" y="324"/>
                    <a:pt x="0" y="714"/>
                  </a:cubicBezTo>
                  <a:cubicBezTo>
                    <a:pt x="0" y="1104"/>
                    <a:pt x="312" y="1420"/>
                    <a:pt x="702" y="1428"/>
                  </a:cubicBezTo>
                  <a:lnTo>
                    <a:pt x="1726" y="1428"/>
                  </a:lnTo>
                  <a:cubicBezTo>
                    <a:pt x="1730" y="1428"/>
                    <a:pt x="1734" y="1428"/>
                    <a:pt x="1737" y="1428"/>
                  </a:cubicBezTo>
                  <a:cubicBezTo>
                    <a:pt x="2131" y="1428"/>
                    <a:pt x="2452" y="1109"/>
                    <a:pt x="2452" y="714"/>
                  </a:cubicBezTo>
                  <a:cubicBezTo>
                    <a:pt x="2452" y="319"/>
                    <a:pt x="2131" y="0"/>
                    <a:pt x="1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08"/>
            <p:cNvSpPr/>
            <p:nvPr/>
          </p:nvSpPr>
          <p:spPr>
            <a:xfrm>
              <a:off x="7260883" y="4349318"/>
              <a:ext cx="51206" cy="29810"/>
            </a:xfrm>
            <a:custGeom>
              <a:rect b="b" l="l" r="r" t="t"/>
              <a:pathLst>
                <a:path extrusionOk="0" h="1428" w="2453">
                  <a:moveTo>
                    <a:pt x="715" y="0"/>
                  </a:moveTo>
                  <a:cubicBezTo>
                    <a:pt x="322" y="0"/>
                    <a:pt x="1" y="319"/>
                    <a:pt x="1" y="714"/>
                  </a:cubicBezTo>
                  <a:cubicBezTo>
                    <a:pt x="1" y="1109"/>
                    <a:pt x="322" y="1428"/>
                    <a:pt x="715" y="1428"/>
                  </a:cubicBezTo>
                  <a:cubicBezTo>
                    <a:pt x="719" y="1428"/>
                    <a:pt x="723" y="1428"/>
                    <a:pt x="727" y="1428"/>
                  </a:cubicBezTo>
                  <a:lnTo>
                    <a:pt x="1751" y="1428"/>
                  </a:lnTo>
                  <a:cubicBezTo>
                    <a:pt x="2140" y="1420"/>
                    <a:pt x="2452" y="1104"/>
                    <a:pt x="2452" y="714"/>
                  </a:cubicBezTo>
                  <a:cubicBezTo>
                    <a:pt x="2452" y="324"/>
                    <a:pt x="2140" y="6"/>
                    <a:pt x="1751" y="0"/>
                  </a:cubicBezTo>
                  <a:lnTo>
                    <a:pt x="727" y="0"/>
                  </a:lnTo>
                  <a:cubicBezTo>
                    <a:pt x="723" y="0"/>
                    <a:pt x="719" y="0"/>
                    <a:pt x="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08"/>
            <p:cNvSpPr/>
            <p:nvPr/>
          </p:nvSpPr>
          <p:spPr>
            <a:xfrm>
              <a:off x="7010404" y="4337378"/>
              <a:ext cx="42397" cy="41750"/>
            </a:xfrm>
            <a:custGeom>
              <a:rect b="b" l="l" r="r" t="t"/>
              <a:pathLst>
                <a:path extrusionOk="0" h="2000" w="2031">
                  <a:moveTo>
                    <a:pt x="715" y="0"/>
                  </a:moveTo>
                  <a:cubicBezTo>
                    <a:pt x="693" y="0"/>
                    <a:pt x="671" y="1"/>
                    <a:pt x="649" y="3"/>
                  </a:cubicBezTo>
                  <a:cubicBezTo>
                    <a:pt x="282" y="37"/>
                    <a:pt x="1" y="346"/>
                    <a:pt x="1" y="714"/>
                  </a:cubicBezTo>
                  <a:lnTo>
                    <a:pt x="1" y="1286"/>
                  </a:lnTo>
                  <a:cubicBezTo>
                    <a:pt x="1" y="1680"/>
                    <a:pt x="320" y="2000"/>
                    <a:pt x="715" y="2000"/>
                  </a:cubicBezTo>
                  <a:lnTo>
                    <a:pt x="1286" y="2000"/>
                  </a:lnTo>
                  <a:cubicBezTo>
                    <a:pt x="1655" y="2000"/>
                    <a:pt x="1962" y="1718"/>
                    <a:pt x="1997" y="1352"/>
                  </a:cubicBezTo>
                  <a:cubicBezTo>
                    <a:pt x="2031" y="983"/>
                    <a:pt x="1779" y="652"/>
                    <a:pt x="1416" y="584"/>
                  </a:cubicBezTo>
                  <a:cubicBezTo>
                    <a:pt x="1353" y="244"/>
                    <a:pt x="1055" y="0"/>
                    <a:pt x="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08"/>
            <p:cNvSpPr/>
            <p:nvPr/>
          </p:nvSpPr>
          <p:spPr>
            <a:xfrm>
              <a:off x="7010404" y="4266507"/>
              <a:ext cx="29830" cy="53127"/>
            </a:xfrm>
            <a:custGeom>
              <a:rect b="b" l="l" r="r" t="t"/>
              <a:pathLst>
                <a:path extrusionOk="0" h="2545" w="1429">
                  <a:moveTo>
                    <a:pt x="715" y="1"/>
                  </a:moveTo>
                  <a:cubicBezTo>
                    <a:pt x="320" y="1"/>
                    <a:pt x="1" y="320"/>
                    <a:pt x="1" y="713"/>
                  </a:cubicBezTo>
                  <a:lnTo>
                    <a:pt x="1" y="1830"/>
                  </a:lnTo>
                  <a:cubicBezTo>
                    <a:pt x="1" y="2225"/>
                    <a:pt x="320" y="2544"/>
                    <a:pt x="715" y="2544"/>
                  </a:cubicBezTo>
                  <a:cubicBezTo>
                    <a:pt x="1109" y="2544"/>
                    <a:pt x="1429" y="2225"/>
                    <a:pt x="1429" y="1830"/>
                  </a:cubicBezTo>
                  <a:lnTo>
                    <a:pt x="1429" y="713"/>
                  </a:lnTo>
                  <a:cubicBezTo>
                    <a:pt x="1429" y="320"/>
                    <a:pt x="1109" y="1"/>
                    <a:pt x="7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08"/>
            <p:cNvSpPr/>
            <p:nvPr/>
          </p:nvSpPr>
          <p:spPr>
            <a:xfrm>
              <a:off x="7010404" y="4207013"/>
              <a:ext cx="43796" cy="42543"/>
            </a:xfrm>
            <a:custGeom>
              <a:rect b="b" l="l" r="r" t="t"/>
              <a:pathLst>
                <a:path extrusionOk="0" h="2038" w="2098">
                  <a:moveTo>
                    <a:pt x="715" y="0"/>
                  </a:moveTo>
                  <a:cubicBezTo>
                    <a:pt x="320" y="0"/>
                    <a:pt x="1" y="319"/>
                    <a:pt x="1" y="714"/>
                  </a:cubicBezTo>
                  <a:lnTo>
                    <a:pt x="1" y="1284"/>
                  </a:lnTo>
                  <a:cubicBezTo>
                    <a:pt x="102" y="1639"/>
                    <a:pt x="383" y="1912"/>
                    <a:pt x="739" y="2004"/>
                  </a:cubicBezTo>
                  <a:cubicBezTo>
                    <a:pt x="826" y="2026"/>
                    <a:pt x="913" y="2038"/>
                    <a:pt x="1000" y="2038"/>
                  </a:cubicBezTo>
                  <a:cubicBezTo>
                    <a:pt x="1272" y="2038"/>
                    <a:pt x="1537" y="1930"/>
                    <a:pt x="1734" y="1733"/>
                  </a:cubicBezTo>
                  <a:cubicBezTo>
                    <a:pt x="1996" y="1473"/>
                    <a:pt x="2098" y="1094"/>
                    <a:pt x="2006" y="738"/>
                  </a:cubicBezTo>
                  <a:cubicBezTo>
                    <a:pt x="1913" y="382"/>
                    <a:pt x="1639" y="101"/>
                    <a:pt x="12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08"/>
            <p:cNvSpPr/>
            <p:nvPr/>
          </p:nvSpPr>
          <p:spPr>
            <a:xfrm>
              <a:off x="7261133" y="4207013"/>
              <a:ext cx="51206" cy="29789"/>
            </a:xfrm>
            <a:custGeom>
              <a:rect b="b" l="l" r="r" t="t"/>
              <a:pathLst>
                <a:path extrusionOk="0" h="1427" w="2453">
                  <a:moveTo>
                    <a:pt x="715" y="0"/>
                  </a:moveTo>
                  <a:cubicBezTo>
                    <a:pt x="320" y="0"/>
                    <a:pt x="1" y="319"/>
                    <a:pt x="1" y="714"/>
                  </a:cubicBezTo>
                  <a:cubicBezTo>
                    <a:pt x="1" y="1107"/>
                    <a:pt x="320" y="1426"/>
                    <a:pt x="715" y="1426"/>
                  </a:cubicBezTo>
                  <a:lnTo>
                    <a:pt x="1739" y="1426"/>
                  </a:lnTo>
                  <a:cubicBezTo>
                    <a:pt x="2133" y="1426"/>
                    <a:pt x="2453" y="1107"/>
                    <a:pt x="2453" y="714"/>
                  </a:cubicBezTo>
                  <a:cubicBezTo>
                    <a:pt x="2453" y="319"/>
                    <a:pt x="2133" y="0"/>
                    <a:pt x="17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08"/>
            <p:cNvSpPr/>
            <p:nvPr/>
          </p:nvSpPr>
          <p:spPr>
            <a:xfrm>
              <a:off x="7196087" y="4207013"/>
              <a:ext cx="51185" cy="29789"/>
            </a:xfrm>
            <a:custGeom>
              <a:rect b="b" l="l" r="r" t="t"/>
              <a:pathLst>
                <a:path extrusionOk="0" h="1427" w="2452">
                  <a:moveTo>
                    <a:pt x="714" y="0"/>
                  </a:moveTo>
                  <a:cubicBezTo>
                    <a:pt x="320" y="0"/>
                    <a:pt x="0" y="319"/>
                    <a:pt x="0" y="714"/>
                  </a:cubicBezTo>
                  <a:cubicBezTo>
                    <a:pt x="0" y="1107"/>
                    <a:pt x="320" y="1426"/>
                    <a:pt x="714" y="1426"/>
                  </a:cubicBezTo>
                  <a:lnTo>
                    <a:pt x="1738" y="1426"/>
                  </a:lnTo>
                  <a:cubicBezTo>
                    <a:pt x="2132" y="1426"/>
                    <a:pt x="2452" y="1107"/>
                    <a:pt x="2452" y="714"/>
                  </a:cubicBezTo>
                  <a:cubicBezTo>
                    <a:pt x="2452" y="319"/>
                    <a:pt x="2132" y="0"/>
                    <a:pt x="17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08"/>
            <p:cNvSpPr/>
            <p:nvPr/>
          </p:nvSpPr>
          <p:spPr>
            <a:xfrm>
              <a:off x="7131061" y="4207013"/>
              <a:ext cx="51165" cy="29789"/>
            </a:xfrm>
            <a:custGeom>
              <a:rect b="b" l="l" r="r" t="t"/>
              <a:pathLst>
                <a:path extrusionOk="0" h="1427" w="2451">
                  <a:moveTo>
                    <a:pt x="712" y="0"/>
                  </a:moveTo>
                  <a:cubicBezTo>
                    <a:pt x="320" y="0"/>
                    <a:pt x="0" y="319"/>
                    <a:pt x="0" y="714"/>
                  </a:cubicBezTo>
                  <a:cubicBezTo>
                    <a:pt x="0" y="1107"/>
                    <a:pt x="320" y="1426"/>
                    <a:pt x="712" y="1426"/>
                  </a:cubicBezTo>
                  <a:lnTo>
                    <a:pt x="1738" y="1426"/>
                  </a:lnTo>
                  <a:cubicBezTo>
                    <a:pt x="2131" y="1426"/>
                    <a:pt x="2450" y="1107"/>
                    <a:pt x="2450" y="714"/>
                  </a:cubicBezTo>
                  <a:cubicBezTo>
                    <a:pt x="2450" y="319"/>
                    <a:pt x="2131" y="0"/>
                    <a:pt x="17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08"/>
            <p:cNvSpPr/>
            <p:nvPr/>
          </p:nvSpPr>
          <p:spPr>
            <a:xfrm>
              <a:off x="7065994" y="4207013"/>
              <a:ext cx="51206" cy="29789"/>
            </a:xfrm>
            <a:custGeom>
              <a:rect b="b" l="l" r="r" t="t"/>
              <a:pathLst>
                <a:path extrusionOk="0" h="1427" w="2453">
                  <a:moveTo>
                    <a:pt x="714" y="0"/>
                  </a:moveTo>
                  <a:cubicBezTo>
                    <a:pt x="320" y="0"/>
                    <a:pt x="1" y="319"/>
                    <a:pt x="1" y="714"/>
                  </a:cubicBezTo>
                  <a:cubicBezTo>
                    <a:pt x="1" y="1107"/>
                    <a:pt x="320" y="1426"/>
                    <a:pt x="714" y="1426"/>
                  </a:cubicBezTo>
                  <a:lnTo>
                    <a:pt x="1738" y="1426"/>
                  </a:lnTo>
                  <a:cubicBezTo>
                    <a:pt x="2133" y="1426"/>
                    <a:pt x="2452" y="1107"/>
                    <a:pt x="2452" y="714"/>
                  </a:cubicBezTo>
                  <a:cubicBezTo>
                    <a:pt x="2452" y="319"/>
                    <a:pt x="2133" y="0"/>
                    <a:pt x="17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08"/>
            <p:cNvSpPr/>
            <p:nvPr/>
          </p:nvSpPr>
          <p:spPr>
            <a:xfrm>
              <a:off x="7320001" y="4207013"/>
              <a:ext cx="47929" cy="42543"/>
            </a:xfrm>
            <a:custGeom>
              <a:rect b="b" l="l" r="r" t="t"/>
              <a:pathLst>
                <a:path extrusionOk="0" h="2038" w="2296">
                  <a:moveTo>
                    <a:pt x="1584" y="0"/>
                  </a:moveTo>
                  <a:cubicBezTo>
                    <a:pt x="1583" y="0"/>
                    <a:pt x="1582" y="0"/>
                    <a:pt x="1581" y="0"/>
                  </a:cubicBezTo>
                  <a:lnTo>
                    <a:pt x="1011" y="0"/>
                  </a:lnTo>
                  <a:cubicBezTo>
                    <a:pt x="248" y="217"/>
                    <a:pt x="1" y="1172"/>
                    <a:pt x="560" y="1733"/>
                  </a:cubicBezTo>
                  <a:cubicBezTo>
                    <a:pt x="758" y="1930"/>
                    <a:pt x="1023" y="2038"/>
                    <a:pt x="1295" y="2038"/>
                  </a:cubicBezTo>
                  <a:cubicBezTo>
                    <a:pt x="1382" y="2038"/>
                    <a:pt x="1470" y="2026"/>
                    <a:pt x="1557" y="2004"/>
                  </a:cubicBezTo>
                  <a:cubicBezTo>
                    <a:pt x="1913" y="1912"/>
                    <a:pt x="2194" y="1639"/>
                    <a:pt x="2295" y="1284"/>
                  </a:cubicBezTo>
                  <a:lnTo>
                    <a:pt x="2295" y="714"/>
                  </a:lnTo>
                  <a:cubicBezTo>
                    <a:pt x="2295" y="320"/>
                    <a:pt x="1977" y="0"/>
                    <a:pt x="15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08"/>
            <p:cNvSpPr/>
            <p:nvPr/>
          </p:nvSpPr>
          <p:spPr>
            <a:xfrm>
              <a:off x="7337974" y="4266507"/>
              <a:ext cx="30081" cy="53336"/>
            </a:xfrm>
            <a:custGeom>
              <a:rect b="b" l="l" r="r" t="t"/>
              <a:pathLst>
                <a:path extrusionOk="0" h="2555" w="1441">
                  <a:moveTo>
                    <a:pt x="720" y="1"/>
                  </a:moveTo>
                  <a:cubicBezTo>
                    <a:pt x="326" y="1"/>
                    <a:pt x="7" y="320"/>
                    <a:pt x="7" y="713"/>
                  </a:cubicBezTo>
                  <a:lnTo>
                    <a:pt x="7" y="1830"/>
                  </a:lnTo>
                  <a:cubicBezTo>
                    <a:pt x="0" y="2229"/>
                    <a:pt x="321" y="2555"/>
                    <a:pt x="720" y="2555"/>
                  </a:cubicBezTo>
                  <a:cubicBezTo>
                    <a:pt x="1119" y="2555"/>
                    <a:pt x="1440" y="2229"/>
                    <a:pt x="1434" y="1830"/>
                  </a:cubicBezTo>
                  <a:lnTo>
                    <a:pt x="1434" y="713"/>
                  </a:lnTo>
                  <a:cubicBezTo>
                    <a:pt x="1433" y="320"/>
                    <a:pt x="1113" y="1"/>
                    <a:pt x="7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308"/>
          <p:cNvGrpSpPr/>
          <p:nvPr/>
        </p:nvGrpSpPr>
        <p:grpSpPr>
          <a:xfrm>
            <a:off x="7636121" y="4069579"/>
            <a:ext cx="400849" cy="400830"/>
            <a:chOff x="7532759" y="4127772"/>
            <a:chExt cx="456808" cy="456787"/>
          </a:xfrm>
        </p:grpSpPr>
        <p:sp>
          <p:nvSpPr>
            <p:cNvPr id="4444" name="Google Shape;4444;p308"/>
            <p:cNvSpPr/>
            <p:nvPr/>
          </p:nvSpPr>
          <p:spPr>
            <a:xfrm>
              <a:off x="7532759" y="4127772"/>
              <a:ext cx="456808" cy="456787"/>
            </a:xfrm>
            <a:custGeom>
              <a:rect b="b" l="l" r="r" t="t"/>
              <a:pathLst>
                <a:path extrusionOk="0" h="21882" w="21883">
                  <a:moveTo>
                    <a:pt x="10942" y="1415"/>
                  </a:moveTo>
                  <a:cubicBezTo>
                    <a:pt x="16195" y="1415"/>
                    <a:pt x="20470" y="5688"/>
                    <a:pt x="20470" y="10942"/>
                  </a:cubicBezTo>
                  <a:cubicBezTo>
                    <a:pt x="20470" y="16195"/>
                    <a:pt x="16195" y="20470"/>
                    <a:pt x="10942" y="20470"/>
                  </a:cubicBezTo>
                  <a:cubicBezTo>
                    <a:pt x="5688" y="20470"/>
                    <a:pt x="1415" y="16195"/>
                    <a:pt x="1415" y="10942"/>
                  </a:cubicBezTo>
                  <a:cubicBezTo>
                    <a:pt x="1415" y="5688"/>
                    <a:pt x="5688" y="1415"/>
                    <a:pt x="10942" y="1415"/>
                  </a:cubicBezTo>
                  <a:close/>
                  <a:moveTo>
                    <a:pt x="10942" y="1"/>
                  </a:moveTo>
                  <a:cubicBezTo>
                    <a:pt x="8021" y="1"/>
                    <a:pt x="5273" y="1138"/>
                    <a:pt x="3206" y="3205"/>
                  </a:cubicBezTo>
                  <a:cubicBezTo>
                    <a:pt x="1140" y="5271"/>
                    <a:pt x="1" y="8019"/>
                    <a:pt x="1" y="10942"/>
                  </a:cubicBezTo>
                  <a:cubicBezTo>
                    <a:pt x="1" y="13863"/>
                    <a:pt x="1140" y="16611"/>
                    <a:pt x="3206" y="18677"/>
                  </a:cubicBezTo>
                  <a:cubicBezTo>
                    <a:pt x="5273" y="20744"/>
                    <a:pt x="8021" y="21881"/>
                    <a:pt x="10942" y="21881"/>
                  </a:cubicBezTo>
                  <a:cubicBezTo>
                    <a:pt x="13864" y="21881"/>
                    <a:pt x="16613" y="20744"/>
                    <a:pt x="18679" y="18677"/>
                  </a:cubicBezTo>
                  <a:cubicBezTo>
                    <a:pt x="20746" y="16611"/>
                    <a:pt x="21883" y="13863"/>
                    <a:pt x="21883" y="10942"/>
                  </a:cubicBezTo>
                  <a:cubicBezTo>
                    <a:pt x="21883" y="8019"/>
                    <a:pt x="20746" y="5271"/>
                    <a:pt x="18679" y="3205"/>
                  </a:cubicBezTo>
                  <a:cubicBezTo>
                    <a:pt x="16613" y="1138"/>
                    <a:pt x="13864" y="1"/>
                    <a:pt x="109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08"/>
            <p:cNvSpPr/>
            <p:nvPr/>
          </p:nvSpPr>
          <p:spPr>
            <a:xfrm>
              <a:off x="7586178" y="4181191"/>
              <a:ext cx="350011" cy="349969"/>
            </a:xfrm>
            <a:custGeom>
              <a:rect b="b" l="l" r="r" t="t"/>
              <a:pathLst>
                <a:path extrusionOk="0" h="16765" w="16767">
                  <a:moveTo>
                    <a:pt x="8383" y="1413"/>
                  </a:moveTo>
                  <a:cubicBezTo>
                    <a:pt x="12225" y="1413"/>
                    <a:pt x="15353" y="4539"/>
                    <a:pt x="15353" y="8383"/>
                  </a:cubicBezTo>
                  <a:cubicBezTo>
                    <a:pt x="15353" y="12225"/>
                    <a:pt x="12225" y="15351"/>
                    <a:pt x="8383" y="15351"/>
                  </a:cubicBezTo>
                  <a:cubicBezTo>
                    <a:pt x="4540" y="15351"/>
                    <a:pt x="1414" y="12225"/>
                    <a:pt x="1414" y="8383"/>
                  </a:cubicBezTo>
                  <a:cubicBezTo>
                    <a:pt x="1414" y="4540"/>
                    <a:pt x="4540" y="1413"/>
                    <a:pt x="8383" y="1413"/>
                  </a:cubicBezTo>
                  <a:close/>
                  <a:moveTo>
                    <a:pt x="8383" y="0"/>
                  </a:moveTo>
                  <a:cubicBezTo>
                    <a:pt x="3761" y="0"/>
                    <a:pt x="1" y="3761"/>
                    <a:pt x="1" y="8383"/>
                  </a:cubicBezTo>
                  <a:cubicBezTo>
                    <a:pt x="1" y="13003"/>
                    <a:pt x="3761" y="16765"/>
                    <a:pt x="8383" y="16765"/>
                  </a:cubicBezTo>
                  <a:cubicBezTo>
                    <a:pt x="13005" y="16765"/>
                    <a:pt x="16767" y="13003"/>
                    <a:pt x="16767" y="8383"/>
                  </a:cubicBezTo>
                  <a:cubicBezTo>
                    <a:pt x="16767" y="3761"/>
                    <a:pt x="13005" y="0"/>
                    <a:pt x="83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08"/>
            <p:cNvSpPr/>
            <p:nvPr/>
          </p:nvSpPr>
          <p:spPr>
            <a:xfrm>
              <a:off x="7670576" y="4266549"/>
              <a:ext cx="201005" cy="179191"/>
            </a:xfrm>
            <a:custGeom>
              <a:rect b="b" l="l" r="r" t="t"/>
              <a:pathLst>
                <a:path extrusionOk="0" h="8584" w="9629">
                  <a:moveTo>
                    <a:pt x="1424" y="1"/>
                  </a:moveTo>
                  <a:cubicBezTo>
                    <a:pt x="916" y="1"/>
                    <a:pt x="447" y="300"/>
                    <a:pt x="236" y="774"/>
                  </a:cubicBezTo>
                  <a:cubicBezTo>
                    <a:pt x="0" y="1301"/>
                    <a:pt x="141" y="1920"/>
                    <a:pt x="580" y="2294"/>
                  </a:cubicBezTo>
                  <a:cubicBezTo>
                    <a:pt x="821" y="2501"/>
                    <a:pt x="1122" y="2605"/>
                    <a:pt x="1424" y="2605"/>
                  </a:cubicBezTo>
                  <a:cubicBezTo>
                    <a:pt x="1671" y="2605"/>
                    <a:pt x="1919" y="2535"/>
                    <a:pt x="2136" y="2394"/>
                  </a:cubicBezTo>
                  <a:lnTo>
                    <a:pt x="6397" y="4294"/>
                  </a:lnTo>
                  <a:lnTo>
                    <a:pt x="2136" y="6192"/>
                  </a:lnTo>
                  <a:cubicBezTo>
                    <a:pt x="1919" y="6051"/>
                    <a:pt x="1672" y="5981"/>
                    <a:pt x="1426" y="5981"/>
                  </a:cubicBezTo>
                  <a:cubicBezTo>
                    <a:pt x="1124" y="5981"/>
                    <a:pt x="823" y="6086"/>
                    <a:pt x="581" y="6293"/>
                  </a:cubicBezTo>
                  <a:cubicBezTo>
                    <a:pt x="143" y="6667"/>
                    <a:pt x="2" y="7285"/>
                    <a:pt x="237" y="7812"/>
                  </a:cubicBezTo>
                  <a:cubicBezTo>
                    <a:pt x="447" y="8286"/>
                    <a:pt x="917" y="8583"/>
                    <a:pt x="1425" y="8583"/>
                  </a:cubicBezTo>
                  <a:cubicBezTo>
                    <a:pt x="1482" y="8583"/>
                    <a:pt x="1540" y="8580"/>
                    <a:pt x="1598" y="8572"/>
                  </a:cubicBezTo>
                  <a:cubicBezTo>
                    <a:pt x="2169" y="8496"/>
                    <a:pt x="2622" y="8052"/>
                    <a:pt x="2712" y="7482"/>
                  </a:cubicBezTo>
                  <a:lnTo>
                    <a:pt x="7423" y="5384"/>
                  </a:lnTo>
                  <a:cubicBezTo>
                    <a:pt x="7645" y="5528"/>
                    <a:pt x="7890" y="5595"/>
                    <a:pt x="8131" y="5595"/>
                  </a:cubicBezTo>
                  <a:cubicBezTo>
                    <a:pt x="8681" y="5595"/>
                    <a:pt x="9209" y="5244"/>
                    <a:pt x="9381" y="4664"/>
                  </a:cubicBezTo>
                  <a:cubicBezTo>
                    <a:pt x="9628" y="3829"/>
                    <a:pt x="9003" y="2991"/>
                    <a:pt x="8134" y="2991"/>
                  </a:cubicBezTo>
                  <a:lnTo>
                    <a:pt x="8132" y="2991"/>
                  </a:lnTo>
                  <a:cubicBezTo>
                    <a:pt x="7880" y="2991"/>
                    <a:pt x="7634" y="3065"/>
                    <a:pt x="7423" y="3202"/>
                  </a:cubicBezTo>
                  <a:lnTo>
                    <a:pt x="2712" y="1104"/>
                  </a:lnTo>
                  <a:cubicBezTo>
                    <a:pt x="2622" y="534"/>
                    <a:pt x="2169" y="89"/>
                    <a:pt x="1596" y="12"/>
                  </a:cubicBezTo>
                  <a:cubicBezTo>
                    <a:pt x="1538" y="5"/>
                    <a:pt x="1481" y="1"/>
                    <a:pt x="14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308"/>
          <p:cNvGrpSpPr/>
          <p:nvPr/>
        </p:nvGrpSpPr>
        <p:grpSpPr>
          <a:xfrm>
            <a:off x="8135508" y="4095655"/>
            <a:ext cx="405282" cy="348680"/>
            <a:chOff x="8060187" y="4159460"/>
            <a:chExt cx="461859" cy="397356"/>
          </a:xfrm>
        </p:grpSpPr>
        <p:sp>
          <p:nvSpPr>
            <p:cNvPr id="4448" name="Google Shape;4448;p308"/>
            <p:cNvSpPr/>
            <p:nvPr/>
          </p:nvSpPr>
          <p:spPr>
            <a:xfrm>
              <a:off x="8095131" y="4235779"/>
              <a:ext cx="98133" cy="94418"/>
            </a:xfrm>
            <a:custGeom>
              <a:rect b="b" l="l" r="r" t="t"/>
              <a:pathLst>
                <a:path extrusionOk="0" h="4523" w="4701">
                  <a:moveTo>
                    <a:pt x="2439" y="1492"/>
                  </a:moveTo>
                  <a:cubicBezTo>
                    <a:pt x="2538" y="1492"/>
                    <a:pt x="2638" y="1511"/>
                    <a:pt x="2733" y="1551"/>
                  </a:cubicBezTo>
                  <a:cubicBezTo>
                    <a:pt x="3021" y="1670"/>
                    <a:pt x="3209" y="1950"/>
                    <a:pt x="3209" y="2261"/>
                  </a:cubicBezTo>
                  <a:cubicBezTo>
                    <a:pt x="3209" y="2686"/>
                    <a:pt x="2865" y="3030"/>
                    <a:pt x="2440" y="3032"/>
                  </a:cubicBezTo>
                  <a:cubicBezTo>
                    <a:pt x="2128" y="3032"/>
                    <a:pt x="1847" y="2844"/>
                    <a:pt x="1728" y="2556"/>
                  </a:cubicBezTo>
                  <a:cubicBezTo>
                    <a:pt x="1609" y="2269"/>
                    <a:pt x="1674" y="1937"/>
                    <a:pt x="1894" y="1717"/>
                  </a:cubicBezTo>
                  <a:cubicBezTo>
                    <a:pt x="2042" y="1570"/>
                    <a:pt x="2239" y="1492"/>
                    <a:pt x="2439" y="1492"/>
                  </a:cubicBezTo>
                  <a:close/>
                  <a:moveTo>
                    <a:pt x="2440" y="1"/>
                  </a:moveTo>
                  <a:cubicBezTo>
                    <a:pt x="1524" y="1"/>
                    <a:pt x="701" y="553"/>
                    <a:pt x="351" y="1396"/>
                  </a:cubicBezTo>
                  <a:cubicBezTo>
                    <a:pt x="1" y="2241"/>
                    <a:pt x="195" y="3214"/>
                    <a:pt x="841" y="3860"/>
                  </a:cubicBezTo>
                  <a:cubicBezTo>
                    <a:pt x="1274" y="4293"/>
                    <a:pt x="1852" y="4523"/>
                    <a:pt x="2441" y="4523"/>
                  </a:cubicBezTo>
                  <a:cubicBezTo>
                    <a:pt x="2732" y="4523"/>
                    <a:pt x="3025" y="4467"/>
                    <a:pt x="3305" y="4351"/>
                  </a:cubicBezTo>
                  <a:cubicBezTo>
                    <a:pt x="4149" y="4001"/>
                    <a:pt x="4701" y="3175"/>
                    <a:pt x="4701" y="2261"/>
                  </a:cubicBezTo>
                  <a:cubicBezTo>
                    <a:pt x="4699" y="1014"/>
                    <a:pt x="3687" y="2"/>
                    <a:pt x="24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08"/>
            <p:cNvSpPr/>
            <p:nvPr/>
          </p:nvSpPr>
          <p:spPr>
            <a:xfrm>
              <a:off x="8387298" y="4235779"/>
              <a:ext cx="98113" cy="94418"/>
            </a:xfrm>
            <a:custGeom>
              <a:rect b="b" l="l" r="r" t="t"/>
              <a:pathLst>
                <a:path extrusionOk="0" h="4523" w="4700">
                  <a:moveTo>
                    <a:pt x="2439" y="1492"/>
                  </a:moveTo>
                  <a:cubicBezTo>
                    <a:pt x="2539" y="1492"/>
                    <a:pt x="2639" y="1511"/>
                    <a:pt x="2734" y="1551"/>
                  </a:cubicBezTo>
                  <a:cubicBezTo>
                    <a:pt x="3021" y="1670"/>
                    <a:pt x="3209" y="1950"/>
                    <a:pt x="3209" y="2261"/>
                  </a:cubicBezTo>
                  <a:cubicBezTo>
                    <a:pt x="3209" y="2686"/>
                    <a:pt x="2864" y="3030"/>
                    <a:pt x="2439" y="3032"/>
                  </a:cubicBezTo>
                  <a:cubicBezTo>
                    <a:pt x="2129" y="3032"/>
                    <a:pt x="1847" y="2844"/>
                    <a:pt x="1728" y="2556"/>
                  </a:cubicBezTo>
                  <a:cubicBezTo>
                    <a:pt x="1609" y="2269"/>
                    <a:pt x="1675" y="1937"/>
                    <a:pt x="1895" y="1717"/>
                  </a:cubicBezTo>
                  <a:cubicBezTo>
                    <a:pt x="2042" y="1570"/>
                    <a:pt x="2239" y="1492"/>
                    <a:pt x="2439" y="1492"/>
                  </a:cubicBezTo>
                  <a:close/>
                  <a:moveTo>
                    <a:pt x="2439" y="1"/>
                  </a:moveTo>
                  <a:cubicBezTo>
                    <a:pt x="1525" y="1"/>
                    <a:pt x="701" y="553"/>
                    <a:pt x="351" y="1396"/>
                  </a:cubicBezTo>
                  <a:cubicBezTo>
                    <a:pt x="1" y="2241"/>
                    <a:pt x="195" y="3214"/>
                    <a:pt x="842" y="3860"/>
                  </a:cubicBezTo>
                  <a:cubicBezTo>
                    <a:pt x="1274" y="4293"/>
                    <a:pt x="1853" y="4523"/>
                    <a:pt x="2441" y="4523"/>
                  </a:cubicBezTo>
                  <a:cubicBezTo>
                    <a:pt x="2732" y="4523"/>
                    <a:pt x="3025" y="4467"/>
                    <a:pt x="3304" y="4351"/>
                  </a:cubicBezTo>
                  <a:cubicBezTo>
                    <a:pt x="4149" y="4001"/>
                    <a:pt x="4700" y="3175"/>
                    <a:pt x="4700" y="2261"/>
                  </a:cubicBezTo>
                  <a:cubicBezTo>
                    <a:pt x="4698" y="1014"/>
                    <a:pt x="3688" y="2"/>
                    <a:pt x="24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08"/>
            <p:cNvSpPr/>
            <p:nvPr/>
          </p:nvSpPr>
          <p:spPr>
            <a:xfrm>
              <a:off x="8060187" y="4311347"/>
              <a:ext cx="461859" cy="245469"/>
            </a:xfrm>
            <a:custGeom>
              <a:rect b="b" l="l" r="r" t="t"/>
              <a:pathLst>
                <a:path extrusionOk="0" h="11759" w="22125">
                  <a:moveTo>
                    <a:pt x="5326" y="2750"/>
                  </a:moveTo>
                  <a:cubicBezTo>
                    <a:pt x="5456" y="2750"/>
                    <a:pt x="5584" y="2770"/>
                    <a:pt x="5710" y="2810"/>
                  </a:cubicBezTo>
                  <a:cubicBezTo>
                    <a:pt x="5600" y="3242"/>
                    <a:pt x="5571" y="3693"/>
                    <a:pt x="5623" y="4136"/>
                  </a:cubicBezTo>
                  <a:lnTo>
                    <a:pt x="6087" y="8142"/>
                  </a:lnTo>
                  <a:lnTo>
                    <a:pt x="2136" y="8142"/>
                  </a:lnTo>
                  <a:lnTo>
                    <a:pt x="1670" y="4133"/>
                  </a:lnTo>
                  <a:cubicBezTo>
                    <a:pt x="1586" y="3396"/>
                    <a:pt x="2161" y="2750"/>
                    <a:pt x="2903" y="2750"/>
                  </a:cubicBezTo>
                  <a:close/>
                  <a:moveTo>
                    <a:pt x="19321" y="2750"/>
                  </a:moveTo>
                  <a:cubicBezTo>
                    <a:pt x="20064" y="2750"/>
                    <a:pt x="20640" y="3396"/>
                    <a:pt x="20554" y="4133"/>
                  </a:cubicBezTo>
                  <a:lnTo>
                    <a:pt x="20088" y="8142"/>
                  </a:lnTo>
                  <a:lnTo>
                    <a:pt x="16137" y="8142"/>
                  </a:lnTo>
                  <a:lnTo>
                    <a:pt x="16602" y="4136"/>
                  </a:lnTo>
                  <a:cubicBezTo>
                    <a:pt x="16654" y="3693"/>
                    <a:pt x="16625" y="3242"/>
                    <a:pt x="16516" y="2810"/>
                  </a:cubicBezTo>
                  <a:cubicBezTo>
                    <a:pt x="16640" y="2770"/>
                    <a:pt x="16768" y="2750"/>
                    <a:pt x="16898" y="2750"/>
                  </a:cubicBezTo>
                  <a:close/>
                  <a:moveTo>
                    <a:pt x="12918" y="1492"/>
                  </a:moveTo>
                  <a:cubicBezTo>
                    <a:pt x="14245" y="1492"/>
                    <a:pt x="15274" y="2648"/>
                    <a:pt x="15121" y="3965"/>
                  </a:cubicBezTo>
                  <a:lnTo>
                    <a:pt x="15122" y="3965"/>
                  </a:lnTo>
                  <a:lnTo>
                    <a:pt x="14389" y="10269"/>
                  </a:lnTo>
                  <a:lnTo>
                    <a:pt x="7834" y="10269"/>
                  </a:lnTo>
                  <a:lnTo>
                    <a:pt x="7102" y="3965"/>
                  </a:lnTo>
                  <a:cubicBezTo>
                    <a:pt x="6949" y="2648"/>
                    <a:pt x="7980" y="1492"/>
                    <a:pt x="9305" y="1492"/>
                  </a:cubicBezTo>
                  <a:close/>
                  <a:moveTo>
                    <a:pt x="9305" y="0"/>
                  </a:moveTo>
                  <a:cubicBezTo>
                    <a:pt x="8247" y="2"/>
                    <a:pt x="7240" y="453"/>
                    <a:pt x="6535" y="1243"/>
                  </a:cubicBezTo>
                  <a:cubicBezTo>
                    <a:pt x="6472" y="1313"/>
                    <a:pt x="6413" y="1388"/>
                    <a:pt x="6356" y="1463"/>
                  </a:cubicBezTo>
                  <a:cubicBezTo>
                    <a:pt x="6029" y="1328"/>
                    <a:pt x="5678" y="1260"/>
                    <a:pt x="5325" y="1260"/>
                  </a:cubicBezTo>
                  <a:lnTo>
                    <a:pt x="2902" y="1260"/>
                  </a:lnTo>
                  <a:cubicBezTo>
                    <a:pt x="1269" y="1260"/>
                    <a:pt x="1" y="2683"/>
                    <a:pt x="189" y="4306"/>
                  </a:cubicBezTo>
                  <a:lnTo>
                    <a:pt x="731" y="8974"/>
                  </a:lnTo>
                  <a:cubicBezTo>
                    <a:pt x="774" y="9350"/>
                    <a:pt x="1094" y="9633"/>
                    <a:pt x="1471" y="9633"/>
                  </a:cubicBezTo>
                  <a:lnTo>
                    <a:pt x="6260" y="9633"/>
                  </a:lnTo>
                  <a:lnTo>
                    <a:pt x="6430" y="11100"/>
                  </a:lnTo>
                  <a:cubicBezTo>
                    <a:pt x="6474" y="11475"/>
                    <a:pt x="6792" y="11759"/>
                    <a:pt x="7171" y="11759"/>
                  </a:cubicBezTo>
                  <a:lnTo>
                    <a:pt x="15053" y="11759"/>
                  </a:lnTo>
                  <a:cubicBezTo>
                    <a:pt x="15431" y="11759"/>
                    <a:pt x="15749" y="11475"/>
                    <a:pt x="15793" y="11100"/>
                  </a:cubicBezTo>
                  <a:lnTo>
                    <a:pt x="15963" y="9633"/>
                  </a:lnTo>
                  <a:lnTo>
                    <a:pt x="20752" y="9633"/>
                  </a:lnTo>
                  <a:cubicBezTo>
                    <a:pt x="21131" y="9633"/>
                    <a:pt x="21449" y="9350"/>
                    <a:pt x="21493" y="8974"/>
                  </a:cubicBezTo>
                  <a:lnTo>
                    <a:pt x="22034" y="4306"/>
                  </a:lnTo>
                  <a:cubicBezTo>
                    <a:pt x="22124" y="3531"/>
                    <a:pt x="21880" y="2756"/>
                    <a:pt x="21362" y="2174"/>
                  </a:cubicBezTo>
                  <a:cubicBezTo>
                    <a:pt x="20843" y="1591"/>
                    <a:pt x="20101" y="1260"/>
                    <a:pt x="19321" y="1260"/>
                  </a:cubicBezTo>
                  <a:lnTo>
                    <a:pt x="16898" y="1260"/>
                  </a:lnTo>
                  <a:cubicBezTo>
                    <a:pt x="16545" y="1260"/>
                    <a:pt x="16195" y="1328"/>
                    <a:pt x="15867" y="1463"/>
                  </a:cubicBezTo>
                  <a:cubicBezTo>
                    <a:pt x="15810" y="1388"/>
                    <a:pt x="15750" y="1313"/>
                    <a:pt x="15688" y="1243"/>
                  </a:cubicBezTo>
                  <a:cubicBezTo>
                    <a:pt x="14983" y="453"/>
                    <a:pt x="13976" y="2"/>
                    <a:pt x="129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08"/>
            <p:cNvSpPr/>
            <p:nvPr/>
          </p:nvSpPr>
          <p:spPr>
            <a:xfrm>
              <a:off x="8229399" y="4159460"/>
              <a:ext cx="125480" cy="125521"/>
            </a:xfrm>
            <a:custGeom>
              <a:rect b="b" l="l" r="r" t="t"/>
              <a:pathLst>
                <a:path extrusionOk="0" h="6013" w="6011">
                  <a:moveTo>
                    <a:pt x="3006" y="1491"/>
                  </a:moveTo>
                  <a:cubicBezTo>
                    <a:pt x="3201" y="1491"/>
                    <a:pt x="3398" y="1528"/>
                    <a:pt x="3585" y="1605"/>
                  </a:cubicBezTo>
                  <a:cubicBezTo>
                    <a:pt x="4150" y="1841"/>
                    <a:pt x="4520" y="2393"/>
                    <a:pt x="4520" y="3006"/>
                  </a:cubicBezTo>
                  <a:cubicBezTo>
                    <a:pt x="4519" y="3842"/>
                    <a:pt x="3842" y="4520"/>
                    <a:pt x="3005" y="4520"/>
                  </a:cubicBezTo>
                  <a:cubicBezTo>
                    <a:pt x="2393" y="4520"/>
                    <a:pt x="1841" y="4152"/>
                    <a:pt x="1605" y="3585"/>
                  </a:cubicBezTo>
                  <a:cubicBezTo>
                    <a:pt x="1371" y="3019"/>
                    <a:pt x="1500" y="2368"/>
                    <a:pt x="1934" y="1934"/>
                  </a:cubicBezTo>
                  <a:cubicBezTo>
                    <a:pt x="2224" y="1645"/>
                    <a:pt x="2612" y="1491"/>
                    <a:pt x="3006" y="1491"/>
                  </a:cubicBezTo>
                  <a:close/>
                  <a:moveTo>
                    <a:pt x="3005" y="1"/>
                  </a:moveTo>
                  <a:cubicBezTo>
                    <a:pt x="1349" y="1"/>
                    <a:pt x="0" y="1349"/>
                    <a:pt x="0" y="3006"/>
                  </a:cubicBezTo>
                  <a:cubicBezTo>
                    <a:pt x="0" y="4664"/>
                    <a:pt x="1349" y="6012"/>
                    <a:pt x="3005" y="6012"/>
                  </a:cubicBezTo>
                  <a:cubicBezTo>
                    <a:pt x="4662" y="6012"/>
                    <a:pt x="6010" y="4664"/>
                    <a:pt x="6010" y="3006"/>
                  </a:cubicBezTo>
                  <a:cubicBezTo>
                    <a:pt x="6010" y="1349"/>
                    <a:pt x="4662" y="1"/>
                    <a:pt x="30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308"/>
          <p:cNvGrpSpPr/>
          <p:nvPr/>
        </p:nvGrpSpPr>
        <p:grpSpPr>
          <a:xfrm>
            <a:off x="8139962" y="1782674"/>
            <a:ext cx="400849" cy="400849"/>
            <a:chOff x="7470802" y="1516205"/>
            <a:chExt cx="456808" cy="456808"/>
          </a:xfrm>
        </p:grpSpPr>
        <p:sp>
          <p:nvSpPr>
            <p:cNvPr id="4453" name="Google Shape;4453;p308"/>
            <p:cNvSpPr/>
            <p:nvPr/>
          </p:nvSpPr>
          <p:spPr>
            <a:xfrm>
              <a:off x="7470802" y="1516205"/>
              <a:ext cx="456808" cy="456808"/>
            </a:xfrm>
            <a:custGeom>
              <a:rect b="b" l="l" r="r" t="t"/>
              <a:pathLst>
                <a:path extrusionOk="0" h="21883" w="21883">
                  <a:moveTo>
                    <a:pt x="10941" y="1413"/>
                  </a:moveTo>
                  <a:cubicBezTo>
                    <a:pt x="16195" y="1413"/>
                    <a:pt x="20470" y="5688"/>
                    <a:pt x="20470" y="10941"/>
                  </a:cubicBezTo>
                  <a:cubicBezTo>
                    <a:pt x="20470" y="16195"/>
                    <a:pt x="16195" y="20468"/>
                    <a:pt x="10941" y="20468"/>
                  </a:cubicBezTo>
                  <a:cubicBezTo>
                    <a:pt x="5688" y="20468"/>
                    <a:pt x="1414" y="16195"/>
                    <a:pt x="1414" y="10941"/>
                  </a:cubicBezTo>
                  <a:cubicBezTo>
                    <a:pt x="1414" y="5688"/>
                    <a:pt x="5688" y="1413"/>
                    <a:pt x="10941" y="1413"/>
                  </a:cubicBezTo>
                  <a:close/>
                  <a:moveTo>
                    <a:pt x="10941" y="0"/>
                  </a:moveTo>
                  <a:cubicBezTo>
                    <a:pt x="8021" y="0"/>
                    <a:pt x="5272" y="1138"/>
                    <a:pt x="3206" y="3204"/>
                  </a:cubicBezTo>
                  <a:cubicBezTo>
                    <a:pt x="1139" y="5271"/>
                    <a:pt x="1" y="8019"/>
                    <a:pt x="1" y="10941"/>
                  </a:cubicBezTo>
                  <a:cubicBezTo>
                    <a:pt x="1" y="13862"/>
                    <a:pt x="1139" y="16611"/>
                    <a:pt x="3206" y="18677"/>
                  </a:cubicBezTo>
                  <a:cubicBezTo>
                    <a:pt x="5272" y="20744"/>
                    <a:pt x="8021" y="21882"/>
                    <a:pt x="10941" y="21882"/>
                  </a:cubicBezTo>
                  <a:cubicBezTo>
                    <a:pt x="13864" y="21882"/>
                    <a:pt x="16612" y="20744"/>
                    <a:pt x="18679" y="18677"/>
                  </a:cubicBezTo>
                  <a:cubicBezTo>
                    <a:pt x="20745" y="16611"/>
                    <a:pt x="21882" y="13862"/>
                    <a:pt x="21882" y="10941"/>
                  </a:cubicBezTo>
                  <a:cubicBezTo>
                    <a:pt x="21882" y="8020"/>
                    <a:pt x="20745" y="5271"/>
                    <a:pt x="18679" y="3204"/>
                  </a:cubicBezTo>
                  <a:cubicBezTo>
                    <a:pt x="16612" y="1138"/>
                    <a:pt x="13864" y="0"/>
                    <a:pt x="109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08"/>
            <p:cNvSpPr/>
            <p:nvPr/>
          </p:nvSpPr>
          <p:spPr>
            <a:xfrm>
              <a:off x="7524221" y="1569624"/>
              <a:ext cx="349969" cy="349969"/>
            </a:xfrm>
            <a:custGeom>
              <a:rect b="b" l="l" r="r" t="t"/>
              <a:pathLst>
                <a:path extrusionOk="0" h="16765" w="16765">
                  <a:moveTo>
                    <a:pt x="8382" y="1412"/>
                  </a:moveTo>
                  <a:cubicBezTo>
                    <a:pt x="12225" y="1412"/>
                    <a:pt x="15352" y="4540"/>
                    <a:pt x="15352" y="8382"/>
                  </a:cubicBezTo>
                  <a:cubicBezTo>
                    <a:pt x="15352" y="12225"/>
                    <a:pt x="12225" y="15351"/>
                    <a:pt x="8382" y="15351"/>
                  </a:cubicBezTo>
                  <a:cubicBezTo>
                    <a:pt x="4540" y="15351"/>
                    <a:pt x="1414" y="12225"/>
                    <a:pt x="1414" y="8382"/>
                  </a:cubicBezTo>
                  <a:cubicBezTo>
                    <a:pt x="1414" y="4540"/>
                    <a:pt x="4540" y="1412"/>
                    <a:pt x="8382" y="1412"/>
                  </a:cubicBezTo>
                  <a:close/>
                  <a:moveTo>
                    <a:pt x="8382" y="0"/>
                  </a:moveTo>
                  <a:cubicBezTo>
                    <a:pt x="3760" y="0"/>
                    <a:pt x="0" y="3760"/>
                    <a:pt x="0" y="8382"/>
                  </a:cubicBezTo>
                  <a:cubicBezTo>
                    <a:pt x="0" y="13005"/>
                    <a:pt x="3760" y="16765"/>
                    <a:pt x="8382" y="16765"/>
                  </a:cubicBezTo>
                  <a:cubicBezTo>
                    <a:pt x="13005" y="16765"/>
                    <a:pt x="16765" y="13005"/>
                    <a:pt x="16765" y="8382"/>
                  </a:cubicBezTo>
                  <a:cubicBezTo>
                    <a:pt x="16765" y="3760"/>
                    <a:pt x="13005" y="0"/>
                    <a:pt x="83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08"/>
            <p:cNvSpPr/>
            <p:nvPr/>
          </p:nvSpPr>
          <p:spPr>
            <a:xfrm>
              <a:off x="7570584" y="1689196"/>
              <a:ext cx="85337" cy="110804"/>
            </a:xfrm>
            <a:custGeom>
              <a:rect b="b" l="l" r="r" t="t"/>
              <a:pathLst>
                <a:path extrusionOk="0" h="5308" w="4088">
                  <a:moveTo>
                    <a:pt x="3381" y="1"/>
                  </a:moveTo>
                  <a:cubicBezTo>
                    <a:pt x="2990" y="1"/>
                    <a:pt x="2673" y="317"/>
                    <a:pt x="2673" y="707"/>
                  </a:cubicBezTo>
                  <a:lnTo>
                    <a:pt x="2673" y="2324"/>
                  </a:lnTo>
                  <a:lnTo>
                    <a:pt x="1290" y="307"/>
                  </a:lnTo>
                  <a:cubicBezTo>
                    <a:pt x="1155" y="112"/>
                    <a:pt x="936" y="1"/>
                    <a:pt x="707" y="1"/>
                  </a:cubicBezTo>
                  <a:cubicBezTo>
                    <a:pt x="638" y="1"/>
                    <a:pt x="567" y="12"/>
                    <a:pt x="498" y="33"/>
                  </a:cubicBezTo>
                  <a:cubicBezTo>
                    <a:pt x="202" y="125"/>
                    <a:pt x="2" y="398"/>
                    <a:pt x="0" y="707"/>
                  </a:cubicBezTo>
                  <a:lnTo>
                    <a:pt x="0" y="4602"/>
                  </a:lnTo>
                  <a:cubicBezTo>
                    <a:pt x="0" y="4991"/>
                    <a:pt x="317" y="5308"/>
                    <a:pt x="708" y="5308"/>
                  </a:cubicBezTo>
                  <a:cubicBezTo>
                    <a:pt x="1098" y="5308"/>
                    <a:pt x="1414" y="4991"/>
                    <a:pt x="1414" y="4602"/>
                  </a:cubicBezTo>
                  <a:lnTo>
                    <a:pt x="1414" y="2985"/>
                  </a:lnTo>
                  <a:lnTo>
                    <a:pt x="2799" y="5002"/>
                  </a:lnTo>
                  <a:cubicBezTo>
                    <a:pt x="2933" y="5197"/>
                    <a:pt x="3153" y="5308"/>
                    <a:pt x="3381" y="5308"/>
                  </a:cubicBezTo>
                  <a:cubicBezTo>
                    <a:pt x="3451" y="5308"/>
                    <a:pt x="3521" y="5297"/>
                    <a:pt x="3591" y="5276"/>
                  </a:cubicBezTo>
                  <a:cubicBezTo>
                    <a:pt x="3886" y="5184"/>
                    <a:pt x="4087" y="4910"/>
                    <a:pt x="4087" y="4602"/>
                  </a:cubicBezTo>
                  <a:lnTo>
                    <a:pt x="4087" y="707"/>
                  </a:lnTo>
                  <a:cubicBezTo>
                    <a:pt x="4087" y="316"/>
                    <a:pt x="3771" y="1"/>
                    <a:pt x="33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08"/>
            <p:cNvSpPr/>
            <p:nvPr/>
          </p:nvSpPr>
          <p:spPr>
            <a:xfrm>
              <a:off x="7735643" y="1688695"/>
              <a:ext cx="92852" cy="111326"/>
            </a:xfrm>
            <a:custGeom>
              <a:rect b="b" l="l" r="r" t="t"/>
              <a:pathLst>
                <a:path extrusionOk="0" h="5333" w="4448">
                  <a:moveTo>
                    <a:pt x="751" y="1"/>
                  </a:moveTo>
                  <a:cubicBezTo>
                    <a:pt x="730" y="1"/>
                    <a:pt x="709" y="2"/>
                    <a:pt x="688" y="4"/>
                  </a:cubicBezTo>
                  <a:cubicBezTo>
                    <a:pt x="290" y="39"/>
                    <a:pt x="0" y="396"/>
                    <a:pt x="49" y="794"/>
                  </a:cubicBezTo>
                  <a:lnTo>
                    <a:pt x="394" y="4688"/>
                  </a:lnTo>
                  <a:cubicBezTo>
                    <a:pt x="422" y="4994"/>
                    <a:pt x="645" y="5248"/>
                    <a:pt x="945" y="5313"/>
                  </a:cubicBezTo>
                  <a:cubicBezTo>
                    <a:pt x="996" y="5325"/>
                    <a:pt x="1048" y="5331"/>
                    <a:pt x="1100" y="5331"/>
                  </a:cubicBezTo>
                  <a:cubicBezTo>
                    <a:pt x="1347" y="5331"/>
                    <a:pt x="1581" y="5201"/>
                    <a:pt x="1709" y="4980"/>
                  </a:cubicBezTo>
                  <a:lnTo>
                    <a:pt x="2232" y="4085"/>
                  </a:lnTo>
                  <a:lnTo>
                    <a:pt x="2753" y="4982"/>
                  </a:lnTo>
                  <a:cubicBezTo>
                    <a:pt x="2881" y="5202"/>
                    <a:pt x="3114" y="5332"/>
                    <a:pt x="3362" y="5332"/>
                  </a:cubicBezTo>
                  <a:cubicBezTo>
                    <a:pt x="3413" y="5332"/>
                    <a:pt x="3465" y="5327"/>
                    <a:pt x="3517" y="5315"/>
                  </a:cubicBezTo>
                  <a:cubicBezTo>
                    <a:pt x="3817" y="5248"/>
                    <a:pt x="4040" y="4996"/>
                    <a:pt x="4067" y="4688"/>
                  </a:cubicBezTo>
                  <a:lnTo>
                    <a:pt x="4413" y="794"/>
                  </a:lnTo>
                  <a:cubicBezTo>
                    <a:pt x="4448" y="406"/>
                    <a:pt x="4161" y="62"/>
                    <a:pt x="3771" y="26"/>
                  </a:cubicBezTo>
                  <a:cubicBezTo>
                    <a:pt x="3750" y="25"/>
                    <a:pt x="3730" y="24"/>
                    <a:pt x="3709" y="24"/>
                  </a:cubicBezTo>
                  <a:cubicBezTo>
                    <a:pt x="3347" y="24"/>
                    <a:pt x="3038" y="301"/>
                    <a:pt x="3005" y="668"/>
                  </a:cubicBezTo>
                  <a:lnTo>
                    <a:pt x="2857" y="2348"/>
                  </a:lnTo>
                  <a:lnTo>
                    <a:pt x="2841" y="2324"/>
                  </a:lnTo>
                  <a:cubicBezTo>
                    <a:pt x="2705" y="2089"/>
                    <a:pt x="2468" y="1972"/>
                    <a:pt x="2231" y="1972"/>
                  </a:cubicBezTo>
                  <a:cubicBezTo>
                    <a:pt x="1994" y="1972"/>
                    <a:pt x="1756" y="2089"/>
                    <a:pt x="1620" y="2324"/>
                  </a:cubicBezTo>
                  <a:lnTo>
                    <a:pt x="1605" y="2348"/>
                  </a:lnTo>
                  <a:lnTo>
                    <a:pt x="1457" y="668"/>
                  </a:lnTo>
                  <a:cubicBezTo>
                    <a:pt x="1435" y="291"/>
                    <a:pt x="1123" y="1"/>
                    <a:pt x="7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08"/>
            <p:cNvSpPr/>
            <p:nvPr/>
          </p:nvSpPr>
          <p:spPr>
            <a:xfrm>
              <a:off x="7662434" y="1689134"/>
              <a:ext cx="70641" cy="110888"/>
            </a:xfrm>
            <a:custGeom>
              <a:rect b="b" l="l" r="r" t="t"/>
              <a:pathLst>
                <a:path extrusionOk="0" h="5312" w="3384">
                  <a:moveTo>
                    <a:pt x="708" y="1"/>
                  </a:moveTo>
                  <a:cubicBezTo>
                    <a:pt x="317" y="1"/>
                    <a:pt x="1" y="317"/>
                    <a:pt x="1" y="707"/>
                  </a:cubicBezTo>
                  <a:lnTo>
                    <a:pt x="1" y="4605"/>
                  </a:lnTo>
                  <a:cubicBezTo>
                    <a:pt x="1" y="4994"/>
                    <a:pt x="317" y="5311"/>
                    <a:pt x="708" y="5311"/>
                  </a:cubicBezTo>
                  <a:lnTo>
                    <a:pt x="2650" y="5311"/>
                  </a:lnTo>
                  <a:cubicBezTo>
                    <a:pt x="2659" y="5311"/>
                    <a:pt x="2668" y="5311"/>
                    <a:pt x="2677" y="5311"/>
                  </a:cubicBezTo>
                  <a:cubicBezTo>
                    <a:pt x="3065" y="5311"/>
                    <a:pt x="3383" y="4996"/>
                    <a:pt x="3383" y="4605"/>
                  </a:cubicBezTo>
                  <a:cubicBezTo>
                    <a:pt x="3383" y="4213"/>
                    <a:pt x="3065" y="3898"/>
                    <a:pt x="2677" y="3898"/>
                  </a:cubicBezTo>
                  <a:cubicBezTo>
                    <a:pt x="2668" y="3898"/>
                    <a:pt x="2659" y="3898"/>
                    <a:pt x="2650" y="3899"/>
                  </a:cubicBezTo>
                  <a:lnTo>
                    <a:pt x="1415" y="3899"/>
                  </a:lnTo>
                  <a:lnTo>
                    <a:pt x="1415" y="3364"/>
                  </a:lnTo>
                  <a:lnTo>
                    <a:pt x="2414" y="3364"/>
                  </a:lnTo>
                  <a:cubicBezTo>
                    <a:pt x="2805" y="3364"/>
                    <a:pt x="3122" y="3047"/>
                    <a:pt x="3122" y="2656"/>
                  </a:cubicBezTo>
                  <a:cubicBezTo>
                    <a:pt x="3122" y="2266"/>
                    <a:pt x="2805" y="1950"/>
                    <a:pt x="2414" y="1950"/>
                  </a:cubicBezTo>
                  <a:lnTo>
                    <a:pt x="1415" y="1950"/>
                  </a:lnTo>
                  <a:lnTo>
                    <a:pt x="1415" y="1415"/>
                  </a:lnTo>
                  <a:lnTo>
                    <a:pt x="2650" y="1415"/>
                  </a:lnTo>
                  <a:cubicBezTo>
                    <a:pt x="3041" y="1415"/>
                    <a:pt x="3357" y="1098"/>
                    <a:pt x="3357" y="707"/>
                  </a:cubicBezTo>
                  <a:cubicBezTo>
                    <a:pt x="3357" y="317"/>
                    <a:pt x="3041" y="1"/>
                    <a:pt x="26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308"/>
          <p:cNvGrpSpPr/>
          <p:nvPr/>
        </p:nvGrpSpPr>
        <p:grpSpPr>
          <a:xfrm>
            <a:off x="5767650" y="1782738"/>
            <a:ext cx="393467" cy="400720"/>
            <a:chOff x="5022331" y="1522655"/>
            <a:chExt cx="448395" cy="456662"/>
          </a:xfrm>
        </p:grpSpPr>
        <p:sp>
          <p:nvSpPr>
            <p:cNvPr id="4459" name="Google Shape;4459;p308"/>
            <p:cNvSpPr/>
            <p:nvPr/>
          </p:nvSpPr>
          <p:spPr>
            <a:xfrm>
              <a:off x="5022331" y="1522655"/>
              <a:ext cx="448395" cy="456662"/>
            </a:xfrm>
            <a:custGeom>
              <a:rect b="b" l="l" r="r" t="t"/>
              <a:pathLst>
                <a:path extrusionOk="0" h="21876" w="21480">
                  <a:moveTo>
                    <a:pt x="11386" y="1607"/>
                  </a:moveTo>
                  <a:lnTo>
                    <a:pt x="12698" y="2559"/>
                  </a:lnTo>
                  <a:cubicBezTo>
                    <a:pt x="13096" y="2851"/>
                    <a:pt x="13578" y="3008"/>
                    <a:pt x="14072" y="3008"/>
                  </a:cubicBezTo>
                  <a:cubicBezTo>
                    <a:pt x="14075" y="3008"/>
                    <a:pt x="14077" y="3008"/>
                    <a:pt x="14080" y="3008"/>
                  </a:cubicBezTo>
                  <a:lnTo>
                    <a:pt x="15701" y="3008"/>
                  </a:lnTo>
                  <a:lnTo>
                    <a:pt x="16748" y="3769"/>
                  </a:lnTo>
                  <a:lnTo>
                    <a:pt x="17250" y="5312"/>
                  </a:lnTo>
                  <a:cubicBezTo>
                    <a:pt x="17401" y="5784"/>
                    <a:pt x="17701" y="6195"/>
                    <a:pt x="18103" y="6487"/>
                  </a:cubicBezTo>
                  <a:lnTo>
                    <a:pt x="19414" y="7439"/>
                  </a:lnTo>
                  <a:lnTo>
                    <a:pt x="19816" y="8671"/>
                  </a:lnTo>
                  <a:lnTo>
                    <a:pt x="19315" y="10214"/>
                  </a:lnTo>
                  <a:cubicBezTo>
                    <a:pt x="19160" y="10684"/>
                    <a:pt x="19159" y="11193"/>
                    <a:pt x="19313" y="11666"/>
                  </a:cubicBezTo>
                  <a:lnTo>
                    <a:pt x="19815" y="13206"/>
                  </a:lnTo>
                  <a:lnTo>
                    <a:pt x="19413" y="14438"/>
                  </a:lnTo>
                  <a:lnTo>
                    <a:pt x="18101" y="15392"/>
                  </a:lnTo>
                  <a:cubicBezTo>
                    <a:pt x="17699" y="15683"/>
                    <a:pt x="17401" y="16094"/>
                    <a:pt x="17248" y="16568"/>
                  </a:cubicBezTo>
                  <a:lnTo>
                    <a:pt x="16747" y="18108"/>
                  </a:lnTo>
                  <a:lnTo>
                    <a:pt x="15701" y="18869"/>
                  </a:lnTo>
                  <a:lnTo>
                    <a:pt x="14080" y="18869"/>
                  </a:lnTo>
                  <a:cubicBezTo>
                    <a:pt x="14077" y="18869"/>
                    <a:pt x="14075" y="18869"/>
                    <a:pt x="14072" y="18869"/>
                  </a:cubicBezTo>
                  <a:cubicBezTo>
                    <a:pt x="13578" y="18869"/>
                    <a:pt x="13096" y="19027"/>
                    <a:pt x="12698" y="19319"/>
                  </a:cubicBezTo>
                  <a:lnTo>
                    <a:pt x="11386" y="20271"/>
                  </a:lnTo>
                  <a:lnTo>
                    <a:pt x="10092" y="20271"/>
                  </a:lnTo>
                  <a:lnTo>
                    <a:pt x="8779" y="19319"/>
                  </a:lnTo>
                  <a:cubicBezTo>
                    <a:pt x="8380" y="19027"/>
                    <a:pt x="7898" y="18869"/>
                    <a:pt x="7406" y="18869"/>
                  </a:cubicBezTo>
                  <a:cubicBezTo>
                    <a:pt x="7403" y="18869"/>
                    <a:pt x="7401" y="18869"/>
                    <a:pt x="7399" y="18869"/>
                  </a:cubicBezTo>
                  <a:lnTo>
                    <a:pt x="5777" y="18869"/>
                  </a:lnTo>
                  <a:lnTo>
                    <a:pt x="4728" y="18108"/>
                  </a:lnTo>
                  <a:lnTo>
                    <a:pt x="4228" y="16568"/>
                  </a:lnTo>
                  <a:cubicBezTo>
                    <a:pt x="4076" y="16094"/>
                    <a:pt x="3776" y="15683"/>
                    <a:pt x="3374" y="15392"/>
                  </a:cubicBezTo>
                  <a:lnTo>
                    <a:pt x="2063" y="14438"/>
                  </a:lnTo>
                  <a:lnTo>
                    <a:pt x="1662" y="13208"/>
                  </a:lnTo>
                  <a:lnTo>
                    <a:pt x="2163" y="11666"/>
                  </a:lnTo>
                  <a:cubicBezTo>
                    <a:pt x="2318" y="11193"/>
                    <a:pt x="2318" y="10684"/>
                    <a:pt x="2163" y="10214"/>
                  </a:cubicBezTo>
                  <a:lnTo>
                    <a:pt x="1662" y="8671"/>
                  </a:lnTo>
                  <a:lnTo>
                    <a:pt x="2063" y="7439"/>
                  </a:lnTo>
                  <a:lnTo>
                    <a:pt x="3374" y="6487"/>
                  </a:lnTo>
                  <a:cubicBezTo>
                    <a:pt x="3776" y="6195"/>
                    <a:pt x="4076" y="5784"/>
                    <a:pt x="4228" y="5312"/>
                  </a:cubicBezTo>
                  <a:lnTo>
                    <a:pt x="4728" y="3769"/>
                  </a:lnTo>
                  <a:lnTo>
                    <a:pt x="5777" y="3008"/>
                  </a:lnTo>
                  <a:lnTo>
                    <a:pt x="7399" y="3008"/>
                  </a:lnTo>
                  <a:cubicBezTo>
                    <a:pt x="7401" y="3008"/>
                    <a:pt x="7403" y="3008"/>
                    <a:pt x="7406" y="3008"/>
                  </a:cubicBezTo>
                  <a:cubicBezTo>
                    <a:pt x="7898" y="3008"/>
                    <a:pt x="8380" y="2851"/>
                    <a:pt x="8779" y="2560"/>
                  </a:cubicBezTo>
                  <a:lnTo>
                    <a:pt x="10090" y="1607"/>
                  </a:lnTo>
                  <a:close/>
                  <a:moveTo>
                    <a:pt x="9829" y="0"/>
                  </a:moveTo>
                  <a:cubicBezTo>
                    <a:pt x="9659" y="0"/>
                    <a:pt x="9494" y="54"/>
                    <a:pt x="9357" y="153"/>
                  </a:cubicBezTo>
                  <a:lnTo>
                    <a:pt x="7833" y="1260"/>
                  </a:lnTo>
                  <a:cubicBezTo>
                    <a:pt x="7707" y="1353"/>
                    <a:pt x="7554" y="1402"/>
                    <a:pt x="7397" y="1402"/>
                  </a:cubicBezTo>
                  <a:lnTo>
                    <a:pt x="5514" y="1402"/>
                  </a:lnTo>
                  <a:cubicBezTo>
                    <a:pt x="5344" y="1402"/>
                    <a:pt x="5179" y="1455"/>
                    <a:pt x="5042" y="1555"/>
                  </a:cubicBezTo>
                  <a:lnTo>
                    <a:pt x="3571" y="2623"/>
                  </a:lnTo>
                  <a:cubicBezTo>
                    <a:pt x="3434" y="2722"/>
                    <a:pt x="3331" y="2863"/>
                    <a:pt x="3279" y="3025"/>
                  </a:cubicBezTo>
                  <a:lnTo>
                    <a:pt x="2697" y="4815"/>
                  </a:lnTo>
                  <a:cubicBezTo>
                    <a:pt x="2648" y="4965"/>
                    <a:pt x="2555" y="5095"/>
                    <a:pt x="2428" y="5186"/>
                  </a:cubicBezTo>
                  <a:lnTo>
                    <a:pt x="904" y="6293"/>
                  </a:lnTo>
                  <a:cubicBezTo>
                    <a:pt x="766" y="6392"/>
                    <a:pt x="664" y="6533"/>
                    <a:pt x="612" y="6695"/>
                  </a:cubicBezTo>
                  <a:lnTo>
                    <a:pt x="53" y="8422"/>
                  </a:lnTo>
                  <a:cubicBezTo>
                    <a:pt x="1" y="8584"/>
                    <a:pt x="1" y="8757"/>
                    <a:pt x="53" y="8919"/>
                  </a:cubicBezTo>
                  <a:lnTo>
                    <a:pt x="635" y="10709"/>
                  </a:lnTo>
                  <a:cubicBezTo>
                    <a:pt x="684" y="10859"/>
                    <a:pt x="684" y="11019"/>
                    <a:pt x="635" y="11167"/>
                  </a:cubicBezTo>
                  <a:lnTo>
                    <a:pt x="53" y="12959"/>
                  </a:lnTo>
                  <a:cubicBezTo>
                    <a:pt x="1" y="13119"/>
                    <a:pt x="1" y="13293"/>
                    <a:pt x="53" y="13455"/>
                  </a:cubicBezTo>
                  <a:lnTo>
                    <a:pt x="615" y="15184"/>
                  </a:lnTo>
                  <a:cubicBezTo>
                    <a:pt x="667" y="15345"/>
                    <a:pt x="769" y="15485"/>
                    <a:pt x="906" y="15585"/>
                  </a:cubicBezTo>
                  <a:lnTo>
                    <a:pt x="2429" y="16691"/>
                  </a:lnTo>
                  <a:cubicBezTo>
                    <a:pt x="2556" y="16783"/>
                    <a:pt x="2651" y="16913"/>
                    <a:pt x="2698" y="17063"/>
                  </a:cubicBezTo>
                  <a:lnTo>
                    <a:pt x="3281" y="18853"/>
                  </a:lnTo>
                  <a:cubicBezTo>
                    <a:pt x="3333" y="19015"/>
                    <a:pt x="3435" y="19155"/>
                    <a:pt x="3573" y="19255"/>
                  </a:cubicBezTo>
                  <a:lnTo>
                    <a:pt x="5045" y="20323"/>
                  </a:lnTo>
                  <a:cubicBezTo>
                    <a:pt x="5181" y="20422"/>
                    <a:pt x="5347" y="20476"/>
                    <a:pt x="5517" y="20476"/>
                  </a:cubicBezTo>
                  <a:lnTo>
                    <a:pt x="7399" y="20476"/>
                  </a:lnTo>
                  <a:cubicBezTo>
                    <a:pt x="7401" y="20476"/>
                    <a:pt x="7403" y="20476"/>
                    <a:pt x="7406" y="20476"/>
                  </a:cubicBezTo>
                  <a:cubicBezTo>
                    <a:pt x="7560" y="20476"/>
                    <a:pt x="7711" y="20526"/>
                    <a:pt x="7836" y="20616"/>
                  </a:cubicBezTo>
                  <a:lnTo>
                    <a:pt x="9358" y="21723"/>
                  </a:lnTo>
                  <a:cubicBezTo>
                    <a:pt x="9496" y="21822"/>
                    <a:pt x="9661" y="21876"/>
                    <a:pt x="9830" y="21876"/>
                  </a:cubicBezTo>
                  <a:lnTo>
                    <a:pt x="11648" y="21876"/>
                  </a:lnTo>
                  <a:cubicBezTo>
                    <a:pt x="11817" y="21876"/>
                    <a:pt x="11984" y="21822"/>
                    <a:pt x="12122" y="21723"/>
                  </a:cubicBezTo>
                  <a:lnTo>
                    <a:pt x="13644" y="20616"/>
                  </a:lnTo>
                  <a:cubicBezTo>
                    <a:pt x="13769" y="20526"/>
                    <a:pt x="13919" y="20476"/>
                    <a:pt x="14073" y="20476"/>
                  </a:cubicBezTo>
                  <a:cubicBezTo>
                    <a:pt x="14075" y="20476"/>
                    <a:pt x="14077" y="20476"/>
                    <a:pt x="14080" y="20476"/>
                  </a:cubicBezTo>
                  <a:lnTo>
                    <a:pt x="15963" y="20476"/>
                  </a:lnTo>
                  <a:cubicBezTo>
                    <a:pt x="16132" y="20476"/>
                    <a:pt x="16297" y="20422"/>
                    <a:pt x="16435" y="20323"/>
                  </a:cubicBezTo>
                  <a:lnTo>
                    <a:pt x="17907" y="19255"/>
                  </a:lnTo>
                  <a:cubicBezTo>
                    <a:pt x="18043" y="19155"/>
                    <a:pt x="18145" y="19015"/>
                    <a:pt x="18199" y="18853"/>
                  </a:cubicBezTo>
                  <a:lnTo>
                    <a:pt x="18780" y="17063"/>
                  </a:lnTo>
                  <a:cubicBezTo>
                    <a:pt x="18829" y="16913"/>
                    <a:pt x="18923" y="16783"/>
                    <a:pt x="19050" y="16691"/>
                  </a:cubicBezTo>
                  <a:lnTo>
                    <a:pt x="20573" y="15585"/>
                  </a:lnTo>
                  <a:cubicBezTo>
                    <a:pt x="20710" y="15485"/>
                    <a:pt x="20813" y="15345"/>
                    <a:pt x="20865" y="15184"/>
                  </a:cubicBezTo>
                  <a:lnTo>
                    <a:pt x="21427" y="13455"/>
                  </a:lnTo>
                  <a:cubicBezTo>
                    <a:pt x="21479" y="13293"/>
                    <a:pt x="21479" y="13119"/>
                    <a:pt x="21427" y="12959"/>
                  </a:cubicBezTo>
                  <a:lnTo>
                    <a:pt x="20843" y="11169"/>
                  </a:lnTo>
                  <a:cubicBezTo>
                    <a:pt x="20794" y="11019"/>
                    <a:pt x="20794" y="10859"/>
                    <a:pt x="20843" y="10710"/>
                  </a:cubicBezTo>
                  <a:lnTo>
                    <a:pt x="21424" y="8919"/>
                  </a:lnTo>
                  <a:cubicBezTo>
                    <a:pt x="21477" y="8758"/>
                    <a:pt x="21477" y="8584"/>
                    <a:pt x="21424" y="8422"/>
                  </a:cubicBezTo>
                  <a:lnTo>
                    <a:pt x="20863" y="6693"/>
                  </a:lnTo>
                  <a:cubicBezTo>
                    <a:pt x="20811" y="6533"/>
                    <a:pt x="20709" y="6392"/>
                    <a:pt x="20571" y="6293"/>
                  </a:cubicBezTo>
                  <a:lnTo>
                    <a:pt x="19047" y="5186"/>
                  </a:lnTo>
                  <a:cubicBezTo>
                    <a:pt x="18920" y="5095"/>
                    <a:pt x="18827" y="4965"/>
                    <a:pt x="18778" y="4815"/>
                  </a:cubicBezTo>
                  <a:lnTo>
                    <a:pt x="18196" y="3025"/>
                  </a:lnTo>
                  <a:cubicBezTo>
                    <a:pt x="18144" y="2863"/>
                    <a:pt x="18041" y="2722"/>
                    <a:pt x="17904" y="2623"/>
                  </a:cubicBezTo>
                  <a:lnTo>
                    <a:pt x="16433" y="1555"/>
                  </a:lnTo>
                  <a:cubicBezTo>
                    <a:pt x="16296" y="1455"/>
                    <a:pt x="16131" y="1402"/>
                    <a:pt x="15961" y="1402"/>
                  </a:cubicBezTo>
                  <a:lnTo>
                    <a:pt x="14078" y="1402"/>
                  </a:lnTo>
                  <a:cubicBezTo>
                    <a:pt x="13921" y="1402"/>
                    <a:pt x="13769" y="1353"/>
                    <a:pt x="13642" y="1260"/>
                  </a:cubicBezTo>
                  <a:lnTo>
                    <a:pt x="12119" y="153"/>
                  </a:lnTo>
                  <a:cubicBezTo>
                    <a:pt x="11981" y="54"/>
                    <a:pt x="11816" y="0"/>
                    <a:pt x="116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08"/>
            <p:cNvSpPr/>
            <p:nvPr/>
          </p:nvSpPr>
          <p:spPr>
            <a:xfrm>
              <a:off x="5100153" y="1604673"/>
              <a:ext cx="292668" cy="292647"/>
            </a:xfrm>
            <a:custGeom>
              <a:rect b="b" l="l" r="r" t="t"/>
              <a:pathLst>
                <a:path extrusionOk="0" h="14019" w="14020">
                  <a:moveTo>
                    <a:pt x="7010" y="1609"/>
                  </a:moveTo>
                  <a:cubicBezTo>
                    <a:pt x="7374" y="1609"/>
                    <a:pt x="7738" y="1646"/>
                    <a:pt x="8094" y="1717"/>
                  </a:cubicBezTo>
                  <a:lnTo>
                    <a:pt x="6448" y="6205"/>
                  </a:lnTo>
                  <a:lnTo>
                    <a:pt x="1670" y="6205"/>
                  </a:lnTo>
                  <a:cubicBezTo>
                    <a:pt x="2058" y="3608"/>
                    <a:pt x="4305" y="1609"/>
                    <a:pt x="7010" y="1609"/>
                  </a:cubicBezTo>
                  <a:close/>
                  <a:moveTo>
                    <a:pt x="9604" y="2274"/>
                  </a:moveTo>
                  <a:cubicBezTo>
                    <a:pt x="11276" y="3192"/>
                    <a:pt x="12412" y="4972"/>
                    <a:pt x="12412" y="7011"/>
                  </a:cubicBezTo>
                  <a:cubicBezTo>
                    <a:pt x="12412" y="9988"/>
                    <a:pt x="9989" y="12411"/>
                    <a:pt x="7010" y="12411"/>
                  </a:cubicBezTo>
                  <a:cubicBezTo>
                    <a:pt x="4305" y="12411"/>
                    <a:pt x="2058" y="10413"/>
                    <a:pt x="1670" y="7815"/>
                  </a:cubicBezTo>
                  <a:lnTo>
                    <a:pt x="7010" y="7815"/>
                  </a:lnTo>
                  <a:cubicBezTo>
                    <a:pt x="7348" y="7815"/>
                    <a:pt x="7649" y="7604"/>
                    <a:pt x="7765" y="7287"/>
                  </a:cubicBezTo>
                  <a:lnTo>
                    <a:pt x="9604" y="2274"/>
                  </a:lnTo>
                  <a:close/>
                  <a:moveTo>
                    <a:pt x="7010" y="1"/>
                  </a:moveTo>
                  <a:cubicBezTo>
                    <a:pt x="3145" y="1"/>
                    <a:pt x="1" y="3145"/>
                    <a:pt x="1" y="7011"/>
                  </a:cubicBezTo>
                  <a:cubicBezTo>
                    <a:pt x="1" y="10875"/>
                    <a:pt x="3145" y="14019"/>
                    <a:pt x="7010" y="14019"/>
                  </a:cubicBezTo>
                  <a:cubicBezTo>
                    <a:pt x="10876" y="14019"/>
                    <a:pt x="14020" y="10875"/>
                    <a:pt x="14020" y="7011"/>
                  </a:cubicBezTo>
                  <a:cubicBezTo>
                    <a:pt x="14020" y="3145"/>
                    <a:pt x="10876" y="1"/>
                    <a:pt x="70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308"/>
          <p:cNvGrpSpPr/>
          <p:nvPr/>
        </p:nvGrpSpPr>
        <p:grpSpPr>
          <a:xfrm>
            <a:off x="5155693" y="1782674"/>
            <a:ext cx="400849" cy="400849"/>
            <a:chOff x="4458477" y="1517186"/>
            <a:chExt cx="456808" cy="456808"/>
          </a:xfrm>
        </p:grpSpPr>
        <p:sp>
          <p:nvSpPr>
            <p:cNvPr id="4462" name="Google Shape;4462;p308"/>
            <p:cNvSpPr/>
            <p:nvPr/>
          </p:nvSpPr>
          <p:spPr>
            <a:xfrm>
              <a:off x="4586587" y="1645296"/>
              <a:ext cx="200588" cy="200588"/>
            </a:xfrm>
            <a:custGeom>
              <a:rect b="b" l="l" r="r" t="t"/>
              <a:pathLst>
                <a:path extrusionOk="0" h="9609" w="9609">
                  <a:moveTo>
                    <a:pt x="4804" y="1549"/>
                  </a:moveTo>
                  <a:cubicBezTo>
                    <a:pt x="6599" y="1549"/>
                    <a:pt x="8060" y="3009"/>
                    <a:pt x="8060" y="4805"/>
                  </a:cubicBezTo>
                  <a:cubicBezTo>
                    <a:pt x="8060" y="6601"/>
                    <a:pt x="6600" y="8060"/>
                    <a:pt x="4804" y="8060"/>
                  </a:cubicBezTo>
                  <a:cubicBezTo>
                    <a:pt x="3008" y="8060"/>
                    <a:pt x="1547" y="6601"/>
                    <a:pt x="1547" y="4805"/>
                  </a:cubicBezTo>
                  <a:cubicBezTo>
                    <a:pt x="1547" y="3009"/>
                    <a:pt x="3008" y="1549"/>
                    <a:pt x="4804" y="1549"/>
                  </a:cubicBezTo>
                  <a:close/>
                  <a:moveTo>
                    <a:pt x="4804" y="1"/>
                  </a:moveTo>
                  <a:cubicBezTo>
                    <a:pt x="2155" y="1"/>
                    <a:pt x="0" y="2156"/>
                    <a:pt x="0" y="4805"/>
                  </a:cubicBezTo>
                  <a:cubicBezTo>
                    <a:pt x="0" y="7454"/>
                    <a:pt x="2155" y="9609"/>
                    <a:pt x="4804" y="9609"/>
                  </a:cubicBezTo>
                  <a:cubicBezTo>
                    <a:pt x="7453" y="9609"/>
                    <a:pt x="9608" y="7454"/>
                    <a:pt x="9608" y="4805"/>
                  </a:cubicBezTo>
                  <a:cubicBezTo>
                    <a:pt x="9608" y="2156"/>
                    <a:pt x="7453" y="1"/>
                    <a:pt x="48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08"/>
            <p:cNvSpPr/>
            <p:nvPr/>
          </p:nvSpPr>
          <p:spPr>
            <a:xfrm>
              <a:off x="4458477" y="1517186"/>
              <a:ext cx="456808" cy="456808"/>
            </a:xfrm>
            <a:custGeom>
              <a:rect b="b" l="l" r="r" t="t"/>
              <a:pathLst>
                <a:path extrusionOk="0" h="21883" w="21883">
                  <a:moveTo>
                    <a:pt x="11716" y="3692"/>
                  </a:moveTo>
                  <a:cubicBezTo>
                    <a:pt x="15120" y="4053"/>
                    <a:pt x="17832" y="6764"/>
                    <a:pt x="18192" y="10168"/>
                  </a:cubicBezTo>
                  <a:lnTo>
                    <a:pt x="17691" y="10168"/>
                  </a:lnTo>
                  <a:cubicBezTo>
                    <a:pt x="17263" y="10168"/>
                    <a:pt x="16917" y="10515"/>
                    <a:pt x="16917" y="10943"/>
                  </a:cubicBezTo>
                  <a:cubicBezTo>
                    <a:pt x="16917" y="11370"/>
                    <a:pt x="17263" y="11717"/>
                    <a:pt x="17691" y="11717"/>
                  </a:cubicBezTo>
                  <a:lnTo>
                    <a:pt x="17689" y="11715"/>
                  </a:lnTo>
                  <a:lnTo>
                    <a:pt x="18191" y="11715"/>
                  </a:lnTo>
                  <a:cubicBezTo>
                    <a:pt x="17830" y="15119"/>
                    <a:pt x="15118" y="17831"/>
                    <a:pt x="11715" y="18191"/>
                  </a:cubicBezTo>
                  <a:lnTo>
                    <a:pt x="11715" y="17690"/>
                  </a:lnTo>
                  <a:cubicBezTo>
                    <a:pt x="11715" y="17262"/>
                    <a:pt x="11368" y="16917"/>
                    <a:pt x="10941" y="16917"/>
                  </a:cubicBezTo>
                  <a:cubicBezTo>
                    <a:pt x="10513" y="16917"/>
                    <a:pt x="10168" y="17262"/>
                    <a:pt x="10168" y="17690"/>
                  </a:cubicBezTo>
                  <a:lnTo>
                    <a:pt x="10168" y="18191"/>
                  </a:lnTo>
                  <a:cubicBezTo>
                    <a:pt x="6764" y="17831"/>
                    <a:pt x="4052" y="15119"/>
                    <a:pt x="3690" y="11715"/>
                  </a:cubicBezTo>
                  <a:lnTo>
                    <a:pt x="4194" y="11715"/>
                  </a:lnTo>
                  <a:cubicBezTo>
                    <a:pt x="4621" y="11715"/>
                    <a:pt x="4968" y="11370"/>
                    <a:pt x="4968" y="10942"/>
                  </a:cubicBezTo>
                  <a:cubicBezTo>
                    <a:pt x="4968" y="10514"/>
                    <a:pt x="4621" y="10168"/>
                    <a:pt x="4194" y="10168"/>
                  </a:cubicBezTo>
                  <a:lnTo>
                    <a:pt x="3691" y="10168"/>
                  </a:lnTo>
                  <a:cubicBezTo>
                    <a:pt x="4052" y="6764"/>
                    <a:pt x="6764" y="4053"/>
                    <a:pt x="10169" y="3692"/>
                  </a:cubicBezTo>
                  <a:lnTo>
                    <a:pt x="10169" y="4193"/>
                  </a:lnTo>
                  <a:cubicBezTo>
                    <a:pt x="10169" y="4621"/>
                    <a:pt x="10515" y="4967"/>
                    <a:pt x="10943" y="4967"/>
                  </a:cubicBezTo>
                  <a:cubicBezTo>
                    <a:pt x="11371" y="4967"/>
                    <a:pt x="11716" y="4621"/>
                    <a:pt x="11716" y="4193"/>
                  </a:cubicBezTo>
                  <a:lnTo>
                    <a:pt x="11716" y="3692"/>
                  </a:lnTo>
                  <a:close/>
                  <a:moveTo>
                    <a:pt x="10941" y="1"/>
                  </a:moveTo>
                  <a:cubicBezTo>
                    <a:pt x="10513" y="1"/>
                    <a:pt x="10168" y="348"/>
                    <a:pt x="10168" y="774"/>
                  </a:cubicBezTo>
                  <a:lnTo>
                    <a:pt x="10168" y="2138"/>
                  </a:lnTo>
                  <a:cubicBezTo>
                    <a:pt x="5909" y="2509"/>
                    <a:pt x="2507" y="5912"/>
                    <a:pt x="2137" y="10168"/>
                  </a:cubicBezTo>
                  <a:lnTo>
                    <a:pt x="774" y="10168"/>
                  </a:lnTo>
                  <a:cubicBezTo>
                    <a:pt x="346" y="10168"/>
                    <a:pt x="0" y="10514"/>
                    <a:pt x="0" y="10942"/>
                  </a:cubicBezTo>
                  <a:cubicBezTo>
                    <a:pt x="0" y="11370"/>
                    <a:pt x="346" y="11715"/>
                    <a:pt x="774" y="11715"/>
                  </a:cubicBezTo>
                  <a:lnTo>
                    <a:pt x="2137" y="11715"/>
                  </a:lnTo>
                  <a:cubicBezTo>
                    <a:pt x="2508" y="15974"/>
                    <a:pt x="5909" y="19374"/>
                    <a:pt x="10168" y="19746"/>
                  </a:cubicBezTo>
                  <a:lnTo>
                    <a:pt x="10168" y="21109"/>
                  </a:lnTo>
                  <a:cubicBezTo>
                    <a:pt x="10168" y="21536"/>
                    <a:pt x="10513" y="21883"/>
                    <a:pt x="10941" y="21883"/>
                  </a:cubicBezTo>
                  <a:cubicBezTo>
                    <a:pt x="11368" y="21883"/>
                    <a:pt x="11715" y="21536"/>
                    <a:pt x="11715" y="21109"/>
                  </a:cubicBezTo>
                  <a:lnTo>
                    <a:pt x="11715" y="19746"/>
                  </a:lnTo>
                  <a:cubicBezTo>
                    <a:pt x="15971" y="19374"/>
                    <a:pt x="19374" y="15972"/>
                    <a:pt x="19745" y="11715"/>
                  </a:cubicBezTo>
                  <a:lnTo>
                    <a:pt x="21109" y="11715"/>
                  </a:lnTo>
                  <a:cubicBezTo>
                    <a:pt x="21535" y="11715"/>
                    <a:pt x="21882" y="11368"/>
                    <a:pt x="21882" y="10942"/>
                  </a:cubicBezTo>
                  <a:cubicBezTo>
                    <a:pt x="21882" y="10514"/>
                    <a:pt x="21535" y="10167"/>
                    <a:pt x="21109" y="10167"/>
                  </a:cubicBezTo>
                  <a:lnTo>
                    <a:pt x="21109" y="10168"/>
                  </a:lnTo>
                  <a:lnTo>
                    <a:pt x="19745" y="10168"/>
                  </a:lnTo>
                  <a:cubicBezTo>
                    <a:pt x="19374" y="5912"/>
                    <a:pt x="15971" y="2509"/>
                    <a:pt x="11715" y="2138"/>
                  </a:cubicBezTo>
                  <a:lnTo>
                    <a:pt x="11715" y="774"/>
                  </a:lnTo>
                  <a:cubicBezTo>
                    <a:pt x="11715" y="348"/>
                    <a:pt x="11368" y="1"/>
                    <a:pt x="109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08"/>
            <p:cNvSpPr/>
            <p:nvPr/>
          </p:nvSpPr>
          <p:spPr>
            <a:xfrm>
              <a:off x="4646874" y="1707232"/>
              <a:ext cx="79951" cy="76695"/>
            </a:xfrm>
            <a:custGeom>
              <a:rect b="b" l="l" r="r" t="t"/>
              <a:pathLst>
                <a:path extrusionOk="0" h="3674" w="3830">
                  <a:moveTo>
                    <a:pt x="853" y="1"/>
                  </a:moveTo>
                  <a:cubicBezTo>
                    <a:pt x="655" y="1"/>
                    <a:pt x="457" y="76"/>
                    <a:pt x="307" y="227"/>
                  </a:cubicBezTo>
                  <a:cubicBezTo>
                    <a:pt x="1" y="532"/>
                    <a:pt x="4" y="1029"/>
                    <a:pt x="314" y="1329"/>
                  </a:cubicBezTo>
                  <a:lnTo>
                    <a:pt x="822" y="1838"/>
                  </a:lnTo>
                  <a:lnTo>
                    <a:pt x="314" y="2345"/>
                  </a:lnTo>
                  <a:cubicBezTo>
                    <a:pt x="4" y="2645"/>
                    <a:pt x="1" y="3142"/>
                    <a:pt x="307" y="3447"/>
                  </a:cubicBezTo>
                  <a:cubicBezTo>
                    <a:pt x="457" y="3598"/>
                    <a:pt x="655" y="3673"/>
                    <a:pt x="854" y="3673"/>
                  </a:cubicBezTo>
                  <a:cubicBezTo>
                    <a:pt x="1055" y="3673"/>
                    <a:pt x="1257" y="3595"/>
                    <a:pt x="1409" y="3440"/>
                  </a:cubicBezTo>
                  <a:lnTo>
                    <a:pt x="1916" y="2932"/>
                  </a:lnTo>
                  <a:lnTo>
                    <a:pt x="2424" y="3440"/>
                  </a:lnTo>
                  <a:cubicBezTo>
                    <a:pt x="2575" y="3596"/>
                    <a:pt x="2776" y="3674"/>
                    <a:pt x="2978" y="3674"/>
                  </a:cubicBezTo>
                  <a:cubicBezTo>
                    <a:pt x="3176" y="3674"/>
                    <a:pt x="3374" y="3599"/>
                    <a:pt x="3526" y="3447"/>
                  </a:cubicBezTo>
                  <a:cubicBezTo>
                    <a:pt x="3830" y="3142"/>
                    <a:pt x="3827" y="2646"/>
                    <a:pt x="3518" y="2345"/>
                  </a:cubicBezTo>
                  <a:lnTo>
                    <a:pt x="3010" y="1838"/>
                  </a:lnTo>
                  <a:lnTo>
                    <a:pt x="3518" y="1330"/>
                  </a:lnTo>
                  <a:cubicBezTo>
                    <a:pt x="3821" y="1028"/>
                    <a:pt x="3821" y="537"/>
                    <a:pt x="3518" y="236"/>
                  </a:cubicBezTo>
                  <a:cubicBezTo>
                    <a:pt x="3367" y="85"/>
                    <a:pt x="3169" y="9"/>
                    <a:pt x="2971" y="9"/>
                  </a:cubicBezTo>
                  <a:cubicBezTo>
                    <a:pt x="2773" y="9"/>
                    <a:pt x="2575" y="85"/>
                    <a:pt x="2424" y="236"/>
                  </a:cubicBezTo>
                  <a:lnTo>
                    <a:pt x="1916" y="743"/>
                  </a:lnTo>
                  <a:lnTo>
                    <a:pt x="1409" y="236"/>
                  </a:lnTo>
                  <a:cubicBezTo>
                    <a:pt x="1257" y="79"/>
                    <a:pt x="1055" y="1"/>
                    <a:pt x="8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308"/>
          <p:cNvGrpSpPr/>
          <p:nvPr/>
        </p:nvGrpSpPr>
        <p:grpSpPr>
          <a:xfrm>
            <a:off x="4527432" y="1782683"/>
            <a:ext cx="417152" cy="400830"/>
            <a:chOff x="3885604" y="1516810"/>
            <a:chExt cx="475386" cy="456787"/>
          </a:xfrm>
        </p:grpSpPr>
        <p:sp>
          <p:nvSpPr>
            <p:cNvPr id="4466" name="Google Shape;4466;p308"/>
            <p:cNvSpPr/>
            <p:nvPr/>
          </p:nvSpPr>
          <p:spPr>
            <a:xfrm>
              <a:off x="3885604" y="1516810"/>
              <a:ext cx="475386" cy="456787"/>
            </a:xfrm>
            <a:custGeom>
              <a:rect b="b" l="l" r="r" t="t"/>
              <a:pathLst>
                <a:path extrusionOk="0" h="21882" w="22773">
                  <a:moveTo>
                    <a:pt x="17762" y="4317"/>
                  </a:moveTo>
                  <a:cubicBezTo>
                    <a:pt x="17826" y="4317"/>
                    <a:pt x="17890" y="4341"/>
                    <a:pt x="17939" y="4390"/>
                  </a:cubicBezTo>
                  <a:cubicBezTo>
                    <a:pt x="18037" y="4487"/>
                    <a:pt x="18037" y="4646"/>
                    <a:pt x="17939" y="4742"/>
                  </a:cubicBezTo>
                  <a:lnTo>
                    <a:pt x="15902" y="6778"/>
                  </a:lnTo>
                  <a:cubicBezTo>
                    <a:pt x="15862" y="6729"/>
                    <a:pt x="15819" y="6683"/>
                    <a:pt x="15775" y="6637"/>
                  </a:cubicBezTo>
                  <a:lnTo>
                    <a:pt x="15691" y="6553"/>
                  </a:lnTo>
                  <a:cubicBezTo>
                    <a:pt x="15645" y="6509"/>
                    <a:pt x="15597" y="6466"/>
                    <a:pt x="15550" y="6426"/>
                  </a:cubicBezTo>
                  <a:lnTo>
                    <a:pt x="15551" y="6425"/>
                  </a:lnTo>
                  <a:lnTo>
                    <a:pt x="17586" y="4390"/>
                  </a:lnTo>
                  <a:cubicBezTo>
                    <a:pt x="17635" y="4341"/>
                    <a:pt x="17699" y="4317"/>
                    <a:pt x="17762" y="4317"/>
                  </a:cubicBezTo>
                  <a:close/>
                  <a:moveTo>
                    <a:pt x="17763" y="1504"/>
                  </a:moveTo>
                  <a:cubicBezTo>
                    <a:pt x="18546" y="1504"/>
                    <a:pt x="19330" y="1803"/>
                    <a:pt x="19929" y="2400"/>
                  </a:cubicBezTo>
                  <a:cubicBezTo>
                    <a:pt x="21123" y="3594"/>
                    <a:pt x="21123" y="5537"/>
                    <a:pt x="19929" y="6730"/>
                  </a:cubicBezTo>
                  <a:lnTo>
                    <a:pt x="19931" y="6730"/>
                  </a:lnTo>
                  <a:lnTo>
                    <a:pt x="16846" y="9813"/>
                  </a:lnTo>
                  <a:cubicBezTo>
                    <a:pt x="16274" y="10387"/>
                    <a:pt x="15499" y="10709"/>
                    <a:pt x="14692" y="10709"/>
                  </a:cubicBezTo>
                  <a:cubicBezTo>
                    <a:pt x="14688" y="10709"/>
                    <a:pt x="14684" y="10709"/>
                    <a:pt x="14680" y="10709"/>
                  </a:cubicBezTo>
                  <a:cubicBezTo>
                    <a:pt x="14619" y="10709"/>
                    <a:pt x="14558" y="10708"/>
                    <a:pt x="14497" y="10703"/>
                  </a:cubicBezTo>
                  <a:lnTo>
                    <a:pt x="15773" y="9427"/>
                  </a:lnTo>
                  <a:cubicBezTo>
                    <a:pt x="16025" y="9176"/>
                    <a:pt x="16203" y="8861"/>
                    <a:pt x="16290" y="8517"/>
                  </a:cubicBezTo>
                  <a:lnTo>
                    <a:pt x="19003" y="5804"/>
                  </a:lnTo>
                  <a:cubicBezTo>
                    <a:pt x="19660" y="5115"/>
                    <a:pt x="19646" y="4028"/>
                    <a:pt x="18974" y="3354"/>
                  </a:cubicBezTo>
                  <a:cubicBezTo>
                    <a:pt x="18631" y="3012"/>
                    <a:pt x="18182" y="2841"/>
                    <a:pt x="17733" y="2841"/>
                  </a:cubicBezTo>
                  <a:cubicBezTo>
                    <a:pt x="17298" y="2841"/>
                    <a:pt x="16863" y="3002"/>
                    <a:pt x="16524" y="3325"/>
                  </a:cubicBezTo>
                  <a:lnTo>
                    <a:pt x="13811" y="6038"/>
                  </a:lnTo>
                  <a:cubicBezTo>
                    <a:pt x="13467" y="6125"/>
                    <a:pt x="13152" y="6302"/>
                    <a:pt x="12901" y="6555"/>
                  </a:cubicBezTo>
                  <a:lnTo>
                    <a:pt x="11625" y="7831"/>
                  </a:lnTo>
                  <a:cubicBezTo>
                    <a:pt x="11571" y="6957"/>
                    <a:pt x="11895" y="6102"/>
                    <a:pt x="12514" y="5483"/>
                  </a:cubicBezTo>
                  <a:lnTo>
                    <a:pt x="15597" y="2400"/>
                  </a:lnTo>
                  <a:cubicBezTo>
                    <a:pt x="16196" y="1803"/>
                    <a:pt x="16979" y="1504"/>
                    <a:pt x="17763" y="1504"/>
                  </a:cubicBezTo>
                  <a:close/>
                  <a:moveTo>
                    <a:pt x="14295" y="7481"/>
                  </a:moveTo>
                  <a:cubicBezTo>
                    <a:pt x="14415" y="7481"/>
                    <a:pt x="14535" y="7526"/>
                    <a:pt x="14627" y="7617"/>
                  </a:cubicBezTo>
                  <a:lnTo>
                    <a:pt x="14709" y="7701"/>
                  </a:lnTo>
                  <a:cubicBezTo>
                    <a:pt x="14893" y="7884"/>
                    <a:pt x="14893" y="8181"/>
                    <a:pt x="14709" y="8364"/>
                  </a:cubicBezTo>
                  <a:lnTo>
                    <a:pt x="8867" y="14208"/>
                  </a:lnTo>
                  <a:cubicBezTo>
                    <a:pt x="8776" y="14299"/>
                    <a:pt x="8656" y="14344"/>
                    <a:pt x="8536" y="14344"/>
                  </a:cubicBezTo>
                  <a:cubicBezTo>
                    <a:pt x="8416" y="14344"/>
                    <a:pt x="8296" y="14299"/>
                    <a:pt x="8204" y="14208"/>
                  </a:cubicBezTo>
                  <a:lnTo>
                    <a:pt x="8121" y="14124"/>
                  </a:lnTo>
                  <a:cubicBezTo>
                    <a:pt x="7938" y="13940"/>
                    <a:pt x="7938" y="13644"/>
                    <a:pt x="8121" y="13460"/>
                  </a:cubicBezTo>
                  <a:lnTo>
                    <a:pt x="13963" y="7617"/>
                  </a:lnTo>
                  <a:cubicBezTo>
                    <a:pt x="14055" y="7526"/>
                    <a:pt x="14175" y="7481"/>
                    <a:pt x="14295" y="7481"/>
                  </a:cubicBezTo>
                  <a:close/>
                  <a:moveTo>
                    <a:pt x="6929" y="15045"/>
                  </a:moveTo>
                  <a:cubicBezTo>
                    <a:pt x="6969" y="15094"/>
                    <a:pt x="7012" y="15142"/>
                    <a:pt x="7058" y="15188"/>
                  </a:cubicBezTo>
                  <a:lnTo>
                    <a:pt x="7140" y="15270"/>
                  </a:lnTo>
                  <a:cubicBezTo>
                    <a:pt x="7186" y="15316"/>
                    <a:pt x="7233" y="15359"/>
                    <a:pt x="7282" y="15398"/>
                  </a:cubicBezTo>
                  <a:lnTo>
                    <a:pt x="5187" y="17494"/>
                  </a:lnTo>
                  <a:cubicBezTo>
                    <a:pt x="5138" y="17543"/>
                    <a:pt x="5074" y="17567"/>
                    <a:pt x="5010" y="17567"/>
                  </a:cubicBezTo>
                  <a:cubicBezTo>
                    <a:pt x="4946" y="17567"/>
                    <a:pt x="4883" y="17543"/>
                    <a:pt x="4834" y="17494"/>
                  </a:cubicBezTo>
                  <a:cubicBezTo>
                    <a:pt x="4736" y="17396"/>
                    <a:pt x="4736" y="17239"/>
                    <a:pt x="4834" y="17141"/>
                  </a:cubicBezTo>
                  <a:lnTo>
                    <a:pt x="6929" y="15045"/>
                  </a:lnTo>
                  <a:close/>
                  <a:moveTo>
                    <a:pt x="8151" y="11110"/>
                  </a:moveTo>
                  <a:cubicBezTo>
                    <a:pt x="8153" y="11110"/>
                    <a:pt x="8155" y="11110"/>
                    <a:pt x="8157" y="11110"/>
                  </a:cubicBezTo>
                  <a:cubicBezTo>
                    <a:pt x="8218" y="11110"/>
                    <a:pt x="8279" y="11111"/>
                    <a:pt x="8340" y="11116"/>
                  </a:cubicBezTo>
                  <a:lnTo>
                    <a:pt x="7058" y="12398"/>
                  </a:lnTo>
                  <a:cubicBezTo>
                    <a:pt x="6805" y="12649"/>
                    <a:pt x="6628" y="12964"/>
                    <a:pt x="6541" y="13308"/>
                  </a:cubicBezTo>
                  <a:lnTo>
                    <a:pt x="3771" y="16077"/>
                  </a:lnTo>
                  <a:cubicBezTo>
                    <a:pt x="3087" y="16762"/>
                    <a:pt x="3087" y="17873"/>
                    <a:pt x="3771" y="18558"/>
                  </a:cubicBezTo>
                  <a:cubicBezTo>
                    <a:pt x="4114" y="18900"/>
                    <a:pt x="4562" y="19071"/>
                    <a:pt x="5011" y="19071"/>
                  </a:cubicBezTo>
                  <a:cubicBezTo>
                    <a:pt x="5460" y="19071"/>
                    <a:pt x="5908" y="18900"/>
                    <a:pt x="6251" y="18558"/>
                  </a:cubicBezTo>
                  <a:lnTo>
                    <a:pt x="9020" y="15787"/>
                  </a:lnTo>
                  <a:cubicBezTo>
                    <a:pt x="9366" y="15701"/>
                    <a:pt x="9679" y="15522"/>
                    <a:pt x="9930" y="15272"/>
                  </a:cubicBezTo>
                  <a:lnTo>
                    <a:pt x="11212" y="13988"/>
                  </a:lnTo>
                  <a:cubicBezTo>
                    <a:pt x="11215" y="14049"/>
                    <a:pt x="11218" y="14110"/>
                    <a:pt x="11218" y="14171"/>
                  </a:cubicBezTo>
                  <a:cubicBezTo>
                    <a:pt x="11221" y="14983"/>
                    <a:pt x="10899" y="15762"/>
                    <a:pt x="10323" y="16337"/>
                  </a:cubicBezTo>
                  <a:lnTo>
                    <a:pt x="7175" y="19484"/>
                  </a:lnTo>
                  <a:cubicBezTo>
                    <a:pt x="6577" y="20081"/>
                    <a:pt x="5794" y="20379"/>
                    <a:pt x="5010" y="20379"/>
                  </a:cubicBezTo>
                  <a:cubicBezTo>
                    <a:pt x="4227" y="20379"/>
                    <a:pt x="3443" y="20081"/>
                    <a:pt x="2844" y="19484"/>
                  </a:cubicBezTo>
                  <a:cubicBezTo>
                    <a:pt x="1650" y="18289"/>
                    <a:pt x="1650" y="16346"/>
                    <a:pt x="2844" y="15152"/>
                  </a:cubicBezTo>
                  <a:lnTo>
                    <a:pt x="5991" y="12005"/>
                  </a:lnTo>
                  <a:cubicBezTo>
                    <a:pt x="6564" y="11432"/>
                    <a:pt x="7341" y="11110"/>
                    <a:pt x="8151" y="11110"/>
                  </a:cubicBezTo>
                  <a:close/>
                  <a:moveTo>
                    <a:pt x="17762" y="1"/>
                  </a:moveTo>
                  <a:cubicBezTo>
                    <a:pt x="16593" y="1"/>
                    <a:pt x="15424" y="446"/>
                    <a:pt x="14534" y="1336"/>
                  </a:cubicBezTo>
                  <a:lnTo>
                    <a:pt x="11451" y="4419"/>
                  </a:lnTo>
                  <a:cubicBezTo>
                    <a:pt x="10185" y="5683"/>
                    <a:pt x="9820" y="7511"/>
                    <a:pt x="10352" y="9103"/>
                  </a:cubicBezTo>
                  <a:lnTo>
                    <a:pt x="9612" y="9842"/>
                  </a:lnTo>
                  <a:cubicBezTo>
                    <a:pt x="9140" y="9685"/>
                    <a:pt x="8648" y="9606"/>
                    <a:pt x="8156" y="9606"/>
                  </a:cubicBezTo>
                  <a:cubicBezTo>
                    <a:pt x="6987" y="9606"/>
                    <a:pt x="5818" y="10051"/>
                    <a:pt x="4928" y="10941"/>
                  </a:cubicBezTo>
                  <a:lnTo>
                    <a:pt x="1781" y="14089"/>
                  </a:lnTo>
                  <a:cubicBezTo>
                    <a:pt x="1" y="15869"/>
                    <a:pt x="1" y="18766"/>
                    <a:pt x="1781" y="20546"/>
                  </a:cubicBezTo>
                  <a:cubicBezTo>
                    <a:pt x="2673" y="21437"/>
                    <a:pt x="3841" y="21882"/>
                    <a:pt x="5010" y="21882"/>
                  </a:cubicBezTo>
                  <a:cubicBezTo>
                    <a:pt x="6178" y="21882"/>
                    <a:pt x="7347" y="21437"/>
                    <a:pt x="8239" y="20546"/>
                  </a:cubicBezTo>
                  <a:lnTo>
                    <a:pt x="11386" y="17399"/>
                  </a:lnTo>
                  <a:cubicBezTo>
                    <a:pt x="12609" y="16172"/>
                    <a:pt x="13034" y="14359"/>
                    <a:pt x="12485" y="12714"/>
                  </a:cubicBezTo>
                  <a:lnTo>
                    <a:pt x="13224" y="11976"/>
                  </a:lnTo>
                  <a:cubicBezTo>
                    <a:pt x="13693" y="12134"/>
                    <a:pt x="14183" y="12213"/>
                    <a:pt x="14679" y="12213"/>
                  </a:cubicBezTo>
                  <a:cubicBezTo>
                    <a:pt x="14683" y="12213"/>
                    <a:pt x="14686" y="12213"/>
                    <a:pt x="14690" y="12213"/>
                  </a:cubicBezTo>
                  <a:cubicBezTo>
                    <a:pt x="15898" y="12213"/>
                    <a:pt x="17055" y="11732"/>
                    <a:pt x="17907" y="10877"/>
                  </a:cubicBezTo>
                  <a:lnTo>
                    <a:pt x="20990" y="7794"/>
                  </a:lnTo>
                  <a:cubicBezTo>
                    <a:pt x="22772" y="6014"/>
                    <a:pt x="22772" y="3117"/>
                    <a:pt x="20991" y="1336"/>
                  </a:cubicBezTo>
                  <a:cubicBezTo>
                    <a:pt x="20101" y="446"/>
                    <a:pt x="18932" y="1"/>
                    <a:pt x="177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08"/>
            <p:cNvSpPr/>
            <p:nvPr/>
          </p:nvSpPr>
          <p:spPr>
            <a:xfrm>
              <a:off x="4216076" y="1777644"/>
              <a:ext cx="76465" cy="42293"/>
            </a:xfrm>
            <a:custGeom>
              <a:rect b="b" l="l" r="r" t="t"/>
              <a:pathLst>
                <a:path extrusionOk="0" h="2026" w="3663">
                  <a:moveTo>
                    <a:pt x="830" y="1"/>
                  </a:moveTo>
                  <a:cubicBezTo>
                    <a:pt x="496" y="1"/>
                    <a:pt x="192" y="225"/>
                    <a:pt x="104" y="563"/>
                  </a:cubicBezTo>
                  <a:cubicBezTo>
                    <a:pt x="0" y="962"/>
                    <a:pt x="237" y="1370"/>
                    <a:pt x="636" y="1479"/>
                  </a:cubicBezTo>
                  <a:lnTo>
                    <a:pt x="2635" y="2000"/>
                  </a:lnTo>
                  <a:cubicBezTo>
                    <a:pt x="2700" y="2017"/>
                    <a:pt x="2766" y="2026"/>
                    <a:pt x="2830" y="2026"/>
                  </a:cubicBezTo>
                  <a:cubicBezTo>
                    <a:pt x="3164" y="2026"/>
                    <a:pt x="3469" y="1802"/>
                    <a:pt x="3557" y="1464"/>
                  </a:cubicBezTo>
                  <a:cubicBezTo>
                    <a:pt x="3662" y="1060"/>
                    <a:pt x="3419" y="649"/>
                    <a:pt x="3014" y="545"/>
                  </a:cubicBezTo>
                  <a:lnTo>
                    <a:pt x="1015" y="24"/>
                  </a:lnTo>
                  <a:cubicBezTo>
                    <a:pt x="953" y="8"/>
                    <a:pt x="891"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08"/>
            <p:cNvSpPr/>
            <p:nvPr/>
          </p:nvSpPr>
          <p:spPr>
            <a:xfrm>
              <a:off x="4155226" y="1838285"/>
              <a:ext cx="45675" cy="73188"/>
            </a:xfrm>
            <a:custGeom>
              <a:rect b="b" l="l" r="r" t="t"/>
              <a:pathLst>
                <a:path extrusionOk="0" h="3506" w="2188">
                  <a:moveTo>
                    <a:pt x="832" y="0"/>
                  </a:moveTo>
                  <a:cubicBezTo>
                    <a:pt x="769" y="0"/>
                    <a:pt x="706" y="8"/>
                    <a:pt x="642" y="24"/>
                  </a:cubicBezTo>
                  <a:cubicBezTo>
                    <a:pt x="242" y="130"/>
                    <a:pt x="0" y="541"/>
                    <a:pt x="106" y="943"/>
                  </a:cubicBezTo>
                  <a:lnTo>
                    <a:pt x="627" y="2942"/>
                  </a:lnTo>
                  <a:cubicBezTo>
                    <a:pt x="716" y="3281"/>
                    <a:pt x="1020" y="3505"/>
                    <a:pt x="1353" y="3505"/>
                  </a:cubicBezTo>
                  <a:cubicBezTo>
                    <a:pt x="1416" y="3505"/>
                    <a:pt x="1480" y="3497"/>
                    <a:pt x="1544" y="3480"/>
                  </a:cubicBezTo>
                  <a:cubicBezTo>
                    <a:pt x="1946" y="3375"/>
                    <a:pt x="2188" y="2965"/>
                    <a:pt x="2082" y="2563"/>
                  </a:cubicBezTo>
                  <a:lnTo>
                    <a:pt x="1561" y="563"/>
                  </a:lnTo>
                  <a:cubicBezTo>
                    <a:pt x="1472" y="224"/>
                    <a:pt x="1166" y="0"/>
                    <a:pt x="8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08"/>
            <p:cNvSpPr/>
            <p:nvPr/>
          </p:nvSpPr>
          <p:spPr>
            <a:xfrm>
              <a:off x="4195327" y="1817557"/>
              <a:ext cx="62855" cy="59744"/>
            </a:xfrm>
            <a:custGeom>
              <a:rect b="b" l="l" r="r" t="t"/>
              <a:pathLst>
                <a:path extrusionOk="0" h="2862" w="3011">
                  <a:moveTo>
                    <a:pt x="826" y="1"/>
                  </a:moveTo>
                  <a:cubicBezTo>
                    <a:pt x="633" y="1"/>
                    <a:pt x="441" y="74"/>
                    <a:pt x="294" y="221"/>
                  </a:cubicBezTo>
                  <a:cubicBezTo>
                    <a:pt x="2" y="512"/>
                    <a:pt x="1" y="984"/>
                    <a:pt x="288" y="1279"/>
                  </a:cubicBezTo>
                  <a:lnTo>
                    <a:pt x="1645" y="2635"/>
                  </a:lnTo>
                  <a:cubicBezTo>
                    <a:pt x="1792" y="2786"/>
                    <a:pt x="1988" y="2861"/>
                    <a:pt x="2183" y="2861"/>
                  </a:cubicBezTo>
                  <a:cubicBezTo>
                    <a:pt x="2375" y="2861"/>
                    <a:pt x="2567" y="2788"/>
                    <a:pt x="2714" y="2641"/>
                  </a:cubicBezTo>
                  <a:cubicBezTo>
                    <a:pt x="3010" y="2344"/>
                    <a:pt x="3007" y="1864"/>
                    <a:pt x="2708" y="1572"/>
                  </a:cubicBezTo>
                  <a:lnTo>
                    <a:pt x="1352" y="215"/>
                  </a:lnTo>
                  <a:cubicBezTo>
                    <a:pt x="1205" y="72"/>
                    <a:pt x="1015" y="1"/>
                    <a:pt x="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08"/>
            <p:cNvSpPr/>
            <p:nvPr/>
          </p:nvSpPr>
          <p:spPr>
            <a:xfrm>
              <a:off x="3955640" y="1669344"/>
              <a:ext cx="76027" cy="42188"/>
            </a:xfrm>
            <a:custGeom>
              <a:rect b="b" l="l" r="r" t="t"/>
              <a:pathLst>
                <a:path extrusionOk="0" h="2021" w="3642">
                  <a:moveTo>
                    <a:pt x="830" y="1"/>
                  </a:moveTo>
                  <a:cubicBezTo>
                    <a:pt x="496" y="1"/>
                    <a:pt x="193" y="225"/>
                    <a:pt x="105" y="562"/>
                  </a:cubicBezTo>
                  <a:cubicBezTo>
                    <a:pt x="1" y="960"/>
                    <a:pt x="235" y="1366"/>
                    <a:pt x="630" y="1478"/>
                  </a:cubicBezTo>
                  <a:lnTo>
                    <a:pt x="2630" y="1999"/>
                  </a:lnTo>
                  <a:cubicBezTo>
                    <a:pt x="2690" y="2014"/>
                    <a:pt x="2750" y="2021"/>
                    <a:pt x="2810" y="2021"/>
                  </a:cubicBezTo>
                  <a:cubicBezTo>
                    <a:pt x="3144" y="2021"/>
                    <a:pt x="3449" y="1797"/>
                    <a:pt x="3538" y="1458"/>
                  </a:cubicBezTo>
                  <a:cubicBezTo>
                    <a:pt x="3642" y="1060"/>
                    <a:pt x="3406" y="654"/>
                    <a:pt x="3010" y="544"/>
                  </a:cubicBezTo>
                  <a:lnTo>
                    <a:pt x="1009" y="23"/>
                  </a:lnTo>
                  <a:cubicBezTo>
                    <a:pt x="949" y="8"/>
                    <a:pt x="889" y="1"/>
                    <a:pt x="8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08"/>
            <p:cNvSpPr/>
            <p:nvPr/>
          </p:nvSpPr>
          <p:spPr>
            <a:xfrm>
              <a:off x="4046905" y="1577745"/>
              <a:ext cx="45507" cy="72979"/>
            </a:xfrm>
            <a:custGeom>
              <a:rect b="b" l="l" r="r" t="t"/>
              <a:pathLst>
                <a:path extrusionOk="0" h="3496" w="2180">
                  <a:moveTo>
                    <a:pt x="833" y="1"/>
                  </a:moveTo>
                  <a:cubicBezTo>
                    <a:pt x="770" y="1"/>
                    <a:pt x="706" y="9"/>
                    <a:pt x="642" y="25"/>
                  </a:cubicBezTo>
                  <a:cubicBezTo>
                    <a:pt x="242" y="129"/>
                    <a:pt x="0" y="540"/>
                    <a:pt x="106" y="942"/>
                  </a:cubicBezTo>
                  <a:lnTo>
                    <a:pt x="627" y="2943"/>
                  </a:lnTo>
                  <a:cubicBezTo>
                    <a:pt x="719" y="3276"/>
                    <a:pt x="1021" y="3495"/>
                    <a:pt x="1352" y="3495"/>
                  </a:cubicBezTo>
                  <a:cubicBezTo>
                    <a:pt x="1415" y="3495"/>
                    <a:pt x="1479" y="3487"/>
                    <a:pt x="1542" y="3471"/>
                  </a:cubicBezTo>
                  <a:cubicBezTo>
                    <a:pt x="1940" y="3367"/>
                    <a:pt x="2180" y="2962"/>
                    <a:pt x="2082" y="2563"/>
                  </a:cubicBezTo>
                  <a:lnTo>
                    <a:pt x="1561" y="563"/>
                  </a:lnTo>
                  <a:cubicBezTo>
                    <a:pt x="1472" y="225"/>
                    <a:pt x="1167" y="1"/>
                    <a:pt x="8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08"/>
            <p:cNvSpPr/>
            <p:nvPr/>
          </p:nvSpPr>
          <p:spPr>
            <a:xfrm>
              <a:off x="3989917" y="1612147"/>
              <a:ext cx="62562" cy="59494"/>
            </a:xfrm>
            <a:custGeom>
              <a:rect b="b" l="l" r="r" t="t"/>
              <a:pathLst>
                <a:path extrusionOk="0" h="2850" w="2997">
                  <a:moveTo>
                    <a:pt x="827" y="1"/>
                  </a:moveTo>
                  <a:cubicBezTo>
                    <a:pt x="634" y="1"/>
                    <a:pt x="441" y="74"/>
                    <a:pt x="294" y="221"/>
                  </a:cubicBezTo>
                  <a:cubicBezTo>
                    <a:pt x="3" y="513"/>
                    <a:pt x="0" y="983"/>
                    <a:pt x="289" y="1278"/>
                  </a:cubicBezTo>
                  <a:lnTo>
                    <a:pt x="1645" y="2636"/>
                  </a:lnTo>
                  <a:cubicBezTo>
                    <a:pt x="1791" y="2778"/>
                    <a:pt x="1981" y="2849"/>
                    <a:pt x="2170" y="2849"/>
                  </a:cubicBezTo>
                  <a:cubicBezTo>
                    <a:pt x="2363" y="2849"/>
                    <a:pt x="2555" y="2776"/>
                    <a:pt x="2703" y="2630"/>
                  </a:cubicBezTo>
                  <a:cubicBezTo>
                    <a:pt x="2995" y="2338"/>
                    <a:pt x="2996" y="1867"/>
                    <a:pt x="2709" y="1572"/>
                  </a:cubicBezTo>
                  <a:lnTo>
                    <a:pt x="1351" y="215"/>
                  </a:lnTo>
                  <a:cubicBezTo>
                    <a:pt x="1206" y="72"/>
                    <a:pt x="1016" y="1"/>
                    <a:pt x="8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308"/>
          <p:cNvGrpSpPr/>
          <p:nvPr/>
        </p:nvGrpSpPr>
        <p:grpSpPr>
          <a:xfrm>
            <a:off x="3912582" y="1782685"/>
            <a:ext cx="403743" cy="400830"/>
            <a:chOff x="3294278" y="1474831"/>
            <a:chExt cx="460106" cy="456787"/>
          </a:xfrm>
        </p:grpSpPr>
        <p:sp>
          <p:nvSpPr>
            <p:cNvPr id="4474" name="Google Shape;4474;p308"/>
            <p:cNvSpPr/>
            <p:nvPr/>
          </p:nvSpPr>
          <p:spPr>
            <a:xfrm>
              <a:off x="3294278" y="1474831"/>
              <a:ext cx="460106" cy="456787"/>
            </a:xfrm>
            <a:custGeom>
              <a:rect b="b" l="l" r="r" t="t"/>
              <a:pathLst>
                <a:path extrusionOk="0" h="21882" w="22041">
                  <a:moveTo>
                    <a:pt x="14476" y="1435"/>
                  </a:moveTo>
                  <a:cubicBezTo>
                    <a:pt x="17856" y="1435"/>
                    <a:pt x="20606" y="4185"/>
                    <a:pt x="20606" y="7564"/>
                  </a:cubicBezTo>
                  <a:cubicBezTo>
                    <a:pt x="20606" y="10946"/>
                    <a:pt x="17856" y="13695"/>
                    <a:pt x="14476" y="13695"/>
                  </a:cubicBezTo>
                  <a:cubicBezTo>
                    <a:pt x="11095" y="13695"/>
                    <a:pt x="8346" y="10944"/>
                    <a:pt x="8346" y="7564"/>
                  </a:cubicBezTo>
                  <a:cubicBezTo>
                    <a:pt x="8346" y="4185"/>
                    <a:pt x="11095" y="1435"/>
                    <a:pt x="14476" y="1435"/>
                  </a:cubicBezTo>
                  <a:close/>
                  <a:moveTo>
                    <a:pt x="6773" y="13929"/>
                  </a:moveTo>
                  <a:lnTo>
                    <a:pt x="8112" y="15268"/>
                  </a:lnTo>
                  <a:lnTo>
                    <a:pt x="2806" y="19866"/>
                  </a:lnTo>
                  <a:cubicBezTo>
                    <a:pt x="2736" y="19927"/>
                    <a:pt x="2680" y="20000"/>
                    <a:pt x="2637" y="20081"/>
                  </a:cubicBezTo>
                  <a:lnTo>
                    <a:pt x="2599" y="20156"/>
                  </a:lnTo>
                  <a:cubicBezTo>
                    <a:pt x="2503" y="20345"/>
                    <a:pt x="2315" y="20447"/>
                    <a:pt x="2125" y="20447"/>
                  </a:cubicBezTo>
                  <a:cubicBezTo>
                    <a:pt x="1991" y="20447"/>
                    <a:pt x="1856" y="20396"/>
                    <a:pt x="1750" y="20291"/>
                  </a:cubicBezTo>
                  <a:cubicBezTo>
                    <a:pt x="1493" y="20035"/>
                    <a:pt x="1562" y="19606"/>
                    <a:pt x="1883" y="19442"/>
                  </a:cubicBezTo>
                  <a:lnTo>
                    <a:pt x="1958" y="19404"/>
                  </a:lnTo>
                  <a:cubicBezTo>
                    <a:pt x="2041" y="19361"/>
                    <a:pt x="2114" y="19303"/>
                    <a:pt x="2175" y="19235"/>
                  </a:cubicBezTo>
                  <a:lnTo>
                    <a:pt x="6773" y="13929"/>
                  </a:lnTo>
                  <a:close/>
                  <a:moveTo>
                    <a:pt x="14476" y="0"/>
                  </a:moveTo>
                  <a:cubicBezTo>
                    <a:pt x="10305" y="0"/>
                    <a:pt x="6912" y="3393"/>
                    <a:pt x="6912" y="7564"/>
                  </a:cubicBezTo>
                  <a:cubicBezTo>
                    <a:pt x="6910" y="9322"/>
                    <a:pt x="7523" y="11027"/>
                    <a:pt x="8647" y="12379"/>
                  </a:cubicBezTo>
                  <a:lnTo>
                    <a:pt x="7948" y="13078"/>
                  </a:lnTo>
                  <a:lnTo>
                    <a:pt x="7242" y="12370"/>
                  </a:lnTo>
                  <a:cubicBezTo>
                    <a:pt x="7101" y="12230"/>
                    <a:pt x="6918" y="12161"/>
                    <a:pt x="6735" y="12161"/>
                  </a:cubicBezTo>
                  <a:cubicBezTo>
                    <a:pt x="6535" y="12161"/>
                    <a:pt x="6335" y="12244"/>
                    <a:pt x="6192" y="12408"/>
                  </a:cubicBezTo>
                  <a:lnTo>
                    <a:pt x="1180" y="18191"/>
                  </a:lnTo>
                  <a:cubicBezTo>
                    <a:pt x="394" y="18622"/>
                    <a:pt x="0" y="19530"/>
                    <a:pt x="220" y="20399"/>
                  </a:cubicBezTo>
                  <a:cubicBezTo>
                    <a:pt x="440" y="21267"/>
                    <a:pt x="1221" y="21877"/>
                    <a:pt x="2119" y="21882"/>
                  </a:cubicBezTo>
                  <a:cubicBezTo>
                    <a:pt x="2224" y="21882"/>
                    <a:pt x="2328" y="21874"/>
                    <a:pt x="2432" y="21857"/>
                  </a:cubicBezTo>
                  <a:cubicBezTo>
                    <a:pt x="3036" y="21766"/>
                    <a:pt x="3560" y="21396"/>
                    <a:pt x="3850" y="20861"/>
                  </a:cubicBezTo>
                  <a:lnTo>
                    <a:pt x="9633" y="15849"/>
                  </a:lnTo>
                  <a:cubicBezTo>
                    <a:pt x="9947" y="15575"/>
                    <a:pt x="9966" y="15094"/>
                    <a:pt x="9671" y="14799"/>
                  </a:cubicBezTo>
                  <a:lnTo>
                    <a:pt x="8965" y="14093"/>
                  </a:lnTo>
                  <a:lnTo>
                    <a:pt x="9662" y="13394"/>
                  </a:lnTo>
                  <a:cubicBezTo>
                    <a:pt x="11013" y="14516"/>
                    <a:pt x="12714" y="15129"/>
                    <a:pt x="14470" y="15129"/>
                  </a:cubicBezTo>
                  <a:cubicBezTo>
                    <a:pt x="14472" y="15129"/>
                    <a:pt x="14474" y="15129"/>
                    <a:pt x="14476" y="15129"/>
                  </a:cubicBezTo>
                  <a:cubicBezTo>
                    <a:pt x="18648" y="15129"/>
                    <a:pt x="22041" y="11736"/>
                    <a:pt x="22041" y="7564"/>
                  </a:cubicBezTo>
                  <a:cubicBezTo>
                    <a:pt x="22041" y="3393"/>
                    <a:pt x="18648" y="0"/>
                    <a:pt x="14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08"/>
            <p:cNvSpPr/>
            <p:nvPr/>
          </p:nvSpPr>
          <p:spPr>
            <a:xfrm>
              <a:off x="3486286" y="1522551"/>
              <a:ext cx="220377" cy="220377"/>
            </a:xfrm>
            <a:custGeom>
              <a:rect b="b" l="l" r="r" t="t"/>
              <a:pathLst>
                <a:path extrusionOk="0" h="10557" w="10557">
                  <a:moveTo>
                    <a:pt x="5278" y="1436"/>
                  </a:moveTo>
                  <a:cubicBezTo>
                    <a:pt x="7397" y="1436"/>
                    <a:pt x="9121" y="3160"/>
                    <a:pt x="9121" y="5278"/>
                  </a:cubicBezTo>
                  <a:cubicBezTo>
                    <a:pt x="9121" y="7399"/>
                    <a:pt x="7397" y="9121"/>
                    <a:pt x="5278" y="9121"/>
                  </a:cubicBezTo>
                  <a:cubicBezTo>
                    <a:pt x="3158" y="9121"/>
                    <a:pt x="1436" y="7397"/>
                    <a:pt x="1436" y="5278"/>
                  </a:cubicBezTo>
                  <a:cubicBezTo>
                    <a:pt x="1436" y="3160"/>
                    <a:pt x="3158" y="1436"/>
                    <a:pt x="5278" y="1436"/>
                  </a:cubicBezTo>
                  <a:close/>
                  <a:moveTo>
                    <a:pt x="5278" y="1"/>
                  </a:moveTo>
                  <a:cubicBezTo>
                    <a:pt x="2368" y="1"/>
                    <a:pt x="1" y="2368"/>
                    <a:pt x="1" y="5278"/>
                  </a:cubicBezTo>
                  <a:cubicBezTo>
                    <a:pt x="1" y="8189"/>
                    <a:pt x="2368" y="10556"/>
                    <a:pt x="5278" y="10556"/>
                  </a:cubicBezTo>
                  <a:cubicBezTo>
                    <a:pt x="8189" y="10556"/>
                    <a:pt x="10556" y="8189"/>
                    <a:pt x="10556" y="5278"/>
                  </a:cubicBezTo>
                  <a:cubicBezTo>
                    <a:pt x="10556" y="2368"/>
                    <a:pt x="8189" y="1"/>
                    <a:pt x="5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08"/>
            <p:cNvSpPr/>
            <p:nvPr/>
          </p:nvSpPr>
          <p:spPr>
            <a:xfrm>
              <a:off x="3539455" y="1575741"/>
              <a:ext cx="71998" cy="71977"/>
            </a:xfrm>
            <a:custGeom>
              <a:rect b="b" l="l" r="r" t="t"/>
              <a:pathLst>
                <a:path extrusionOk="0" h="3448" w="3449">
                  <a:moveTo>
                    <a:pt x="2734" y="1"/>
                  </a:moveTo>
                  <a:cubicBezTo>
                    <a:pt x="2733" y="1"/>
                    <a:pt x="2732" y="1"/>
                    <a:pt x="2731" y="1"/>
                  </a:cubicBezTo>
                  <a:cubicBezTo>
                    <a:pt x="1224" y="1"/>
                    <a:pt x="0" y="1225"/>
                    <a:pt x="0" y="2730"/>
                  </a:cubicBezTo>
                  <a:cubicBezTo>
                    <a:pt x="0" y="3126"/>
                    <a:pt x="321" y="3447"/>
                    <a:pt x="717" y="3447"/>
                  </a:cubicBezTo>
                  <a:cubicBezTo>
                    <a:pt x="1113" y="3447"/>
                    <a:pt x="1435" y="3126"/>
                    <a:pt x="1434" y="2730"/>
                  </a:cubicBezTo>
                  <a:cubicBezTo>
                    <a:pt x="1435" y="2015"/>
                    <a:pt x="2015" y="1434"/>
                    <a:pt x="2731" y="1434"/>
                  </a:cubicBezTo>
                  <a:cubicBezTo>
                    <a:pt x="3127" y="1434"/>
                    <a:pt x="3448" y="1113"/>
                    <a:pt x="3448" y="717"/>
                  </a:cubicBezTo>
                  <a:cubicBezTo>
                    <a:pt x="3448" y="323"/>
                    <a:pt x="3129" y="1"/>
                    <a:pt x="27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7" name="Google Shape;4477;p308"/>
          <p:cNvSpPr/>
          <p:nvPr/>
        </p:nvSpPr>
        <p:spPr>
          <a:xfrm>
            <a:off x="3300724" y="1808930"/>
            <a:ext cx="400842" cy="348435"/>
          </a:xfrm>
          <a:custGeom>
            <a:rect b="b" l="l" r="r" t="t"/>
            <a:pathLst>
              <a:path extrusionOk="0" h="19022" w="21883">
                <a:moveTo>
                  <a:pt x="5749" y="6468"/>
                </a:moveTo>
                <a:lnTo>
                  <a:pt x="5749" y="17416"/>
                </a:lnTo>
                <a:lnTo>
                  <a:pt x="3218" y="17416"/>
                </a:lnTo>
                <a:lnTo>
                  <a:pt x="3218" y="6468"/>
                </a:lnTo>
                <a:close/>
                <a:moveTo>
                  <a:pt x="12207" y="1461"/>
                </a:moveTo>
                <a:lnTo>
                  <a:pt x="12207" y="17416"/>
                </a:lnTo>
                <a:lnTo>
                  <a:pt x="9676" y="17416"/>
                </a:lnTo>
                <a:lnTo>
                  <a:pt x="9676" y="1461"/>
                </a:lnTo>
                <a:close/>
                <a:moveTo>
                  <a:pt x="18665" y="10977"/>
                </a:moveTo>
                <a:lnTo>
                  <a:pt x="18665" y="17416"/>
                </a:lnTo>
                <a:lnTo>
                  <a:pt x="16134" y="17416"/>
                </a:lnTo>
                <a:lnTo>
                  <a:pt x="16134" y="10977"/>
                </a:lnTo>
                <a:close/>
                <a:moveTo>
                  <a:pt x="9511" y="1"/>
                </a:moveTo>
                <a:cubicBezTo>
                  <a:pt x="8797" y="2"/>
                  <a:pt x="8218" y="580"/>
                  <a:pt x="8218" y="1294"/>
                </a:cubicBezTo>
                <a:lnTo>
                  <a:pt x="8218" y="17562"/>
                </a:lnTo>
                <a:lnTo>
                  <a:pt x="7207" y="17562"/>
                </a:lnTo>
                <a:lnTo>
                  <a:pt x="7207" y="6303"/>
                </a:lnTo>
                <a:cubicBezTo>
                  <a:pt x="7207" y="5589"/>
                  <a:pt x="6628" y="5010"/>
                  <a:pt x="5914" y="5010"/>
                </a:cubicBezTo>
                <a:lnTo>
                  <a:pt x="3053" y="5010"/>
                </a:lnTo>
                <a:cubicBezTo>
                  <a:pt x="2339" y="5010"/>
                  <a:pt x="1760" y="5589"/>
                  <a:pt x="1760" y="6303"/>
                </a:cubicBezTo>
                <a:lnTo>
                  <a:pt x="1760" y="17563"/>
                </a:lnTo>
                <a:lnTo>
                  <a:pt x="730" y="17563"/>
                </a:lnTo>
                <a:cubicBezTo>
                  <a:pt x="328" y="17563"/>
                  <a:pt x="0" y="17889"/>
                  <a:pt x="0" y="18292"/>
                </a:cubicBezTo>
                <a:cubicBezTo>
                  <a:pt x="0" y="18694"/>
                  <a:pt x="328" y="19021"/>
                  <a:pt x="730" y="19021"/>
                </a:cubicBezTo>
                <a:lnTo>
                  <a:pt x="21153" y="19021"/>
                </a:lnTo>
                <a:cubicBezTo>
                  <a:pt x="21557" y="19021"/>
                  <a:pt x="21882" y="18694"/>
                  <a:pt x="21882" y="18292"/>
                </a:cubicBezTo>
                <a:cubicBezTo>
                  <a:pt x="21882" y="17889"/>
                  <a:pt x="21557" y="17563"/>
                  <a:pt x="21153" y="17563"/>
                </a:cubicBezTo>
                <a:lnTo>
                  <a:pt x="21153" y="17562"/>
                </a:lnTo>
                <a:lnTo>
                  <a:pt x="20125" y="17562"/>
                </a:lnTo>
                <a:lnTo>
                  <a:pt x="20125" y="10812"/>
                </a:lnTo>
                <a:cubicBezTo>
                  <a:pt x="20123" y="10098"/>
                  <a:pt x="19545" y="9520"/>
                  <a:pt x="18831" y="9519"/>
                </a:cubicBezTo>
                <a:lnTo>
                  <a:pt x="15969" y="9519"/>
                </a:lnTo>
                <a:cubicBezTo>
                  <a:pt x="15255" y="9519"/>
                  <a:pt x="14677" y="10098"/>
                  <a:pt x="14676" y="10812"/>
                </a:cubicBezTo>
                <a:lnTo>
                  <a:pt x="14676" y="17562"/>
                </a:lnTo>
                <a:lnTo>
                  <a:pt x="13665" y="17562"/>
                </a:lnTo>
                <a:lnTo>
                  <a:pt x="13665" y="1294"/>
                </a:lnTo>
                <a:cubicBezTo>
                  <a:pt x="13665" y="580"/>
                  <a:pt x="13086" y="2"/>
                  <a:pt x="123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8" name="Google Shape;4478;p308"/>
          <p:cNvGrpSpPr/>
          <p:nvPr/>
        </p:nvGrpSpPr>
        <p:grpSpPr>
          <a:xfrm>
            <a:off x="3300623" y="2299199"/>
            <a:ext cx="198016" cy="400849"/>
            <a:chOff x="2777538" y="2124294"/>
            <a:chExt cx="225659" cy="456808"/>
          </a:xfrm>
        </p:grpSpPr>
        <p:sp>
          <p:nvSpPr>
            <p:cNvPr id="4479" name="Google Shape;4479;p308"/>
            <p:cNvSpPr/>
            <p:nvPr/>
          </p:nvSpPr>
          <p:spPr>
            <a:xfrm>
              <a:off x="2806283" y="2144062"/>
              <a:ext cx="53753" cy="51833"/>
            </a:xfrm>
            <a:custGeom>
              <a:rect b="b" l="l" r="r" t="t"/>
              <a:pathLst>
                <a:path extrusionOk="0" h="2483" w="2575">
                  <a:moveTo>
                    <a:pt x="736" y="1"/>
                  </a:moveTo>
                  <a:cubicBezTo>
                    <a:pt x="570" y="1"/>
                    <a:pt x="404" y="63"/>
                    <a:pt x="275" y="186"/>
                  </a:cubicBezTo>
                  <a:cubicBezTo>
                    <a:pt x="9" y="441"/>
                    <a:pt x="0" y="863"/>
                    <a:pt x="256" y="1129"/>
                  </a:cubicBezTo>
                  <a:lnTo>
                    <a:pt x="1365" y="2283"/>
                  </a:lnTo>
                  <a:cubicBezTo>
                    <a:pt x="1496" y="2416"/>
                    <a:pt x="1668" y="2482"/>
                    <a:pt x="1841" y="2482"/>
                  </a:cubicBezTo>
                  <a:cubicBezTo>
                    <a:pt x="2006" y="2482"/>
                    <a:pt x="2172" y="2421"/>
                    <a:pt x="2301" y="2297"/>
                  </a:cubicBezTo>
                  <a:cubicBezTo>
                    <a:pt x="2564" y="2045"/>
                    <a:pt x="2574" y="1627"/>
                    <a:pt x="2327" y="1361"/>
                  </a:cubicBezTo>
                  <a:lnTo>
                    <a:pt x="1217" y="206"/>
                  </a:lnTo>
                  <a:cubicBezTo>
                    <a:pt x="1086" y="69"/>
                    <a:pt x="911" y="1"/>
                    <a:pt x="7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08"/>
            <p:cNvSpPr/>
            <p:nvPr/>
          </p:nvSpPr>
          <p:spPr>
            <a:xfrm>
              <a:off x="2920699" y="2144062"/>
              <a:ext cx="53753" cy="51812"/>
            </a:xfrm>
            <a:custGeom>
              <a:rect b="b" l="l" r="r" t="t"/>
              <a:pathLst>
                <a:path extrusionOk="0" h="2482" w="2575">
                  <a:moveTo>
                    <a:pt x="1839" y="1"/>
                  </a:moveTo>
                  <a:cubicBezTo>
                    <a:pt x="1664" y="1"/>
                    <a:pt x="1490" y="69"/>
                    <a:pt x="1359" y="206"/>
                  </a:cubicBezTo>
                  <a:lnTo>
                    <a:pt x="250" y="1361"/>
                  </a:lnTo>
                  <a:cubicBezTo>
                    <a:pt x="0" y="1627"/>
                    <a:pt x="11" y="2043"/>
                    <a:pt x="274" y="2295"/>
                  </a:cubicBezTo>
                  <a:cubicBezTo>
                    <a:pt x="403" y="2420"/>
                    <a:pt x="570" y="2482"/>
                    <a:pt x="736" y="2482"/>
                  </a:cubicBezTo>
                  <a:cubicBezTo>
                    <a:pt x="908" y="2482"/>
                    <a:pt x="1080" y="2415"/>
                    <a:pt x="1210" y="2283"/>
                  </a:cubicBezTo>
                  <a:lnTo>
                    <a:pt x="2319" y="1129"/>
                  </a:lnTo>
                  <a:cubicBezTo>
                    <a:pt x="2574" y="863"/>
                    <a:pt x="2565" y="441"/>
                    <a:pt x="2301" y="186"/>
                  </a:cubicBezTo>
                  <a:cubicBezTo>
                    <a:pt x="2171" y="63"/>
                    <a:pt x="2005" y="1"/>
                    <a:pt x="18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08"/>
            <p:cNvSpPr/>
            <p:nvPr/>
          </p:nvSpPr>
          <p:spPr>
            <a:xfrm>
              <a:off x="2876444" y="2124294"/>
              <a:ext cx="27847" cy="53753"/>
            </a:xfrm>
            <a:custGeom>
              <a:rect b="b" l="l" r="r" t="t"/>
              <a:pathLst>
                <a:path extrusionOk="0" h="2575" w="1334">
                  <a:moveTo>
                    <a:pt x="667" y="0"/>
                  </a:moveTo>
                  <a:cubicBezTo>
                    <a:pt x="300" y="0"/>
                    <a:pt x="0" y="298"/>
                    <a:pt x="2" y="665"/>
                  </a:cubicBezTo>
                  <a:lnTo>
                    <a:pt x="2" y="1908"/>
                  </a:lnTo>
                  <a:cubicBezTo>
                    <a:pt x="2" y="2276"/>
                    <a:pt x="300" y="2574"/>
                    <a:pt x="667" y="2574"/>
                  </a:cubicBezTo>
                  <a:cubicBezTo>
                    <a:pt x="1035" y="2574"/>
                    <a:pt x="1333" y="2276"/>
                    <a:pt x="1333" y="1908"/>
                  </a:cubicBezTo>
                  <a:lnTo>
                    <a:pt x="1333" y="665"/>
                  </a:lnTo>
                  <a:cubicBezTo>
                    <a:pt x="1333" y="298"/>
                    <a:pt x="1035" y="0"/>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08"/>
            <p:cNvSpPr/>
            <p:nvPr/>
          </p:nvSpPr>
          <p:spPr>
            <a:xfrm>
              <a:off x="2777538" y="2200801"/>
              <a:ext cx="225659" cy="380301"/>
            </a:xfrm>
            <a:custGeom>
              <a:rect b="b" l="l" r="r" t="t"/>
              <a:pathLst>
                <a:path extrusionOk="0" h="18218" w="10810">
                  <a:moveTo>
                    <a:pt x="5405" y="1332"/>
                  </a:moveTo>
                  <a:cubicBezTo>
                    <a:pt x="7650" y="1332"/>
                    <a:pt x="9478" y="3160"/>
                    <a:pt x="9478" y="5405"/>
                  </a:cubicBezTo>
                  <a:cubicBezTo>
                    <a:pt x="9478" y="5876"/>
                    <a:pt x="9396" y="6344"/>
                    <a:pt x="9237" y="6789"/>
                  </a:cubicBezTo>
                  <a:cubicBezTo>
                    <a:pt x="9220" y="6833"/>
                    <a:pt x="8421" y="9046"/>
                    <a:pt x="7808" y="10744"/>
                  </a:cubicBezTo>
                  <a:lnTo>
                    <a:pt x="7271" y="12230"/>
                  </a:lnTo>
                  <a:lnTo>
                    <a:pt x="3540" y="12230"/>
                  </a:lnTo>
                  <a:lnTo>
                    <a:pt x="1574" y="6790"/>
                  </a:lnTo>
                  <a:lnTo>
                    <a:pt x="1574" y="6787"/>
                  </a:lnTo>
                  <a:cubicBezTo>
                    <a:pt x="1414" y="6344"/>
                    <a:pt x="1333" y="5876"/>
                    <a:pt x="1333" y="5404"/>
                  </a:cubicBezTo>
                  <a:cubicBezTo>
                    <a:pt x="1333" y="3159"/>
                    <a:pt x="3160" y="1332"/>
                    <a:pt x="5405" y="1332"/>
                  </a:cubicBezTo>
                  <a:close/>
                  <a:moveTo>
                    <a:pt x="6678" y="13780"/>
                  </a:moveTo>
                  <a:lnTo>
                    <a:pt x="6678" y="14402"/>
                  </a:lnTo>
                  <a:lnTo>
                    <a:pt x="4132" y="14402"/>
                  </a:lnTo>
                  <a:lnTo>
                    <a:pt x="4132" y="13780"/>
                  </a:lnTo>
                  <a:close/>
                  <a:moveTo>
                    <a:pt x="6678" y="15735"/>
                  </a:moveTo>
                  <a:lnTo>
                    <a:pt x="6678" y="16247"/>
                  </a:lnTo>
                  <a:cubicBezTo>
                    <a:pt x="6678" y="16308"/>
                    <a:pt x="6629" y="16357"/>
                    <a:pt x="6568" y="16357"/>
                  </a:cubicBezTo>
                  <a:lnTo>
                    <a:pt x="4243" y="16357"/>
                  </a:lnTo>
                  <a:cubicBezTo>
                    <a:pt x="4182" y="16357"/>
                    <a:pt x="4132" y="16308"/>
                    <a:pt x="4132" y="16247"/>
                  </a:cubicBezTo>
                  <a:lnTo>
                    <a:pt x="4132" y="15735"/>
                  </a:lnTo>
                  <a:close/>
                  <a:moveTo>
                    <a:pt x="5405" y="1"/>
                  </a:moveTo>
                  <a:cubicBezTo>
                    <a:pt x="2424" y="1"/>
                    <a:pt x="2" y="2425"/>
                    <a:pt x="2" y="5405"/>
                  </a:cubicBezTo>
                  <a:cubicBezTo>
                    <a:pt x="0" y="6029"/>
                    <a:pt x="109" y="6650"/>
                    <a:pt x="320" y="7237"/>
                  </a:cubicBezTo>
                  <a:cubicBezTo>
                    <a:pt x="320" y="7238"/>
                    <a:pt x="321" y="7240"/>
                    <a:pt x="321" y="7241"/>
                  </a:cubicBezTo>
                  <a:lnTo>
                    <a:pt x="2446" y="13123"/>
                  </a:lnTo>
                  <a:cubicBezTo>
                    <a:pt x="2455" y="13146"/>
                    <a:pt x="2464" y="13170"/>
                    <a:pt x="2476" y="13193"/>
                  </a:cubicBezTo>
                  <a:cubicBezTo>
                    <a:pt x="2544" y="13332"/>
                    <a:pt x="2658" y="13442"/>
                    <a:pt x="2800" y="13502"/>
                  </a:cubicBezTo>
                  <a:lnTo>
                    <a:pt x="2800" y="16247"/>
                  </a:lnTo>
                  <a:cubicBezTo>
                    <a:pt x="2802" y="17042"/>
                    <a:pt x="3447" y="17688"/>
                    <a:pt x="4243" y="17690"/>
                  </a:cubicBezTo>
                  <a:lnTo>
                    <a:pt x="4754" y="17690"/>
                  </a:lnTo>
                  <a:cubicBezTo>
                    <a:pt x="4819" y="17997"/>
                    <a:pt x="5092" y="18217"/>
                    <a:pt x="5405" y="18217"/>
                  </a:cubicBezTo>
                  <a:cubicBezTo>
                    <a:pt x="5720" y="18217"/>
                    <a:pt x="5992" y="17997"/>
                    <a:pt x="6056" y="17690"/>
                  </a:cubicBezTo>
                  <a:lnTo>
                    <a:pt x="6568" y="17690"/>
                  </a:lnTo>
                  <a:cubicBezTo>
                    <a:pt x="7364" y="17688"/>
                    <a:pt x="8009" y="17043"/>
                    <a:pt x="8011" y="16247"/>
                  </a:cubicBezTo>
                  <a:lnTo>
                    <a:pt x="8011" y="13505"/>
                  </a:lnTo>
                  <a:cubicBezTo>
                    <a:pt x="8176" y="13430"/>
                    <a:pt x="8304" y="13292"/>
                    <a:pt x="8366" y="13123"/>
                  </a:cubicBezTo>
                  <a:lnTo>
                    <a:pt x="9061" y="11197"/>
                  </a:lnTo>
                  <a:lnTo>
                    <a:pt x="10354" y="7617"/>
                  </a:lnTo>
                  <a:cubicBezTo>
                    <a:pt x="10420" y="7432"/>
                    <a:pt x="10461" y="7316"/>
                    <a:pt x="10487" y="7240"/>
                  </a:cubicBezTo>
                  <a:lnTo>
                    <a:pt x="10489" y="7240"/>
                  </a:lnTo>
                  <a:cubicBezTo>
                    <a:pt x="10701" y="6650"/>
                    <a:pt x="10810" y="6029"/>
                    <a:pt x="10810" y="5404"/>
                  </a:cubicBezTo>
                  <a:cubicBezTo>
                    <a:pt x="10810" y="2425"/>
                    <a:pt x="8385" y="1"/>
                    <a:pt x="5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08"/>
            <p:cNvSpPr/>
            <p:nvPr/>
          </p:nvSpPr>
          <p:spPr>
            <a:xfrm>
              <a:off x="2847449" y="2273112"/>
              <a:ext cx="85775" cy="124686"/>
            </a:xfrm>
            <a:custGeom>
              <a:rect b="b" l="l" r="r" t="t"/>
              <a:pathLst>
                <a:path extrusionOk="0" h="5973" w="4109">
                  <a:moveTo>
                    <a:pt x="1998" y="0"/>
                  </a:moveTo>
                  <a:cubicBezTo>
                    <a:pt x="899" y="2"/>
                    <a:pt x="8" y="893"/>
                    <a:pt x="6" y="1992"/>
                  </a:cubicBezTo>
                  <a:cubicBezTo>
                    <a:pt x="0" y="2365"/>
                    <a:pt x="300" y="2669"/>
                    <a:pt x="673" y="2669"/>
                  </a:cubicBezTo>
                  <a:cubicBezTo>
                    <a:pt x="1044" y="2669"/>
                    <a:pt x="1345" y="2365"/>
                    <a:pt x="1339" y="1992"/>
                  </a:cubicBezTo>
                  <a:cubicBezTo>
                    <a:pt x="1339" y="1628"/>
                    <a:pt x="1634" y="1333"/>
                    <a:pt x="1998" y="1333"/>
                  </a:cubicBezTo>
                  <a:lnTo>
                    <a:pt x="2117" y="1333"/>
                  </a:lnTo>
                  <a:cubicBezTo>
                    <a:pt x="2481" y="1333"/>
                    <a:pt x="2776" y="1628"/>
                    <a:pt x="2776" y="1992"/>
                  </a:cubicBezTo>
                  <a:cubicBezTo>
                    <a:pt x="2776" y="2204"/>
                    <a:pt x="2692" y="2408"/>
                    <a:pt x="2542" y="2559"/>
                  </a:cubicBezTo>
                  <a:lnTo>
                    <a:pt x="1506" y="3594"/>
                  </a:lnTo>
                  <a:cubicBezTo>
                    <a:pt x="1380" y="3719"/>
                    <a:pt x="1310" y="3889"/>
                    <a:pt x="1310" y="4065"/>
                  </a:cubicBezTo>
                  <a:lnTo>
                    <a:pt x="1310" y="5306"/>
                  </a:lnTo>
                  <a:cubicBezTo>
                    <a:pt x="1310" y="5674"/>
                    <a:pt x="1608" y="5972"/>
                    <a:pt x="1976" y="5972"/>
                  </a:cubicBezTo>
                  <a:cubicBezTo>
                    <a:pt x="2343" y="5972"/>
                    <a:pt x="2641" y="5674"/>
                    <a:pt x="2641" y="5306"/>
                  </a:cubicBezTo>
                  <a:lnTo>
                    <a:pt x="2641" y="4341"/>
                  </a:lnTo>
                  <a:lnTo>
                    <a:pt x="3482" y="3501"/>
                  </a:lnTo>
                  <a:cubicBezTo>
                    <a:pt x="3884" y="3102"/>
                    <a:pt x="4109" y="2557"/>
                    <a:pt x="4107" y="1992"/>
                  </a:cubicBezTo>
                  <a:cubicBezTo>
                    <a:pt x="4106" y="893"/>
                    <a:pt x="3216" y="2"/>
                    <a:pt x="21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08"/>
            <p:cNvSpPr/>
            <p:nvPr/>
          </p:nvSpPr>
          <p:spPr>
            <a:xfrm>
              <a:off x="2876277" y="2408256"/>
              <a:ext cx="28160" cy="28181"/>
            </a:xfrm>
            <a:custGeom>
              <a:rect b="b" l="l" r="r" t="t"/>
              <a:pathLst>
                <a:path extrusionOk="0" h="1350" w="1349">
                  <a:moveTo>
                    <a:pt x="675" y="1"/>
                  </a:moveTo>
                  <a:cubicBezTo>
                    <a:pt x="303" y="1"/>
                    <a:pt x="1" y="304"/>
                    <a:pt x="1" y="675"/>
                  </a:cubicBezTo>
                  <a:cubicBezTo>
                    <a:pt x="1" y="1048"/>
                    <a:pt x="303" y="1349"/>
                    <a:pt x="675" y="1349"/>
                  </a:cubicBezTo>
                  <a:cubicBezTo>
                    <a:pt x="1046" y="1349"/>
                    <a:pt x="1349" y="1048"/>
                    <a:pt x="1349" y="675"/>
                  </a:cubicBezTo>
                  <a:cubicBezTo>
                    <a:pt x="1349" y="304"/>
                    <a:pt x="1046" y="1"/>
                    <a:pt x="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5" name="Google Shape;4485;p308"/>
          <p:cNvSpPr/>
          <p:nvPr/>
        </p:nvSpPr>
        <p:spPr>
          <a:xfrm>
            <a:off x="3661099" y="2299226"/>
            <a:ext cx="368914" cy="400933"/>
          </a:xfrm>
          <a:custGeom>
            <a:rect b="b" l="l" r="r" t="t"/>
            <a:pathLst>
              <a:path extrusionOk="0" h="21888" w="20140">
                <a:moveTo>
                  <a:pt x="18105" y="1529"/>
                </a:moveTo>
                <a:lnTo>
                  <a:pt x="18105" y="5354"/>
                </a:lnTo>
                <a:lnTo>
                  <a:pt x="2035" y="5354"/>
                </a:lnTo>
                <a:lnTo>
                  <a:pt x="2035" y="1529"/>
                </a:lnTo>
                <a:close/>
                <a:moveTo>
                  <a:pt x="7146" y="10531"/>
                </a:moveTo>
                <a:lnTo>
                  <a:pt x="7146" y="13103"/>
                </a:lnTo>
                <a:lnTo>
                  <a:pt x="1526" y="13103"/>
                </a:lnTo>
                <a:lnTo>
                  <a:pt x="1526" y="10531"/>
                </a:lnTo>
                <a:close/>
                <a:moveTo>
                  <a:pt x="18613" y="10531"/>
                </a:moveTo>
                <a:lnTo>
                  <a:pt x="18613" y="13103"/>
                </a:lnTo>
                <a:lnTo>
                  <a:pt x="12993" y="13103"/>
                </a:lnTo>
                <a:lnTo>
                  <a:pt x="12993" y="10531"/>
                </a:lnTo>
                <a:close/>
                <a:moveTo>
                  <a:pt x="14530" y="6881"/>
                </a:moveTo>
                <a:lnTo>
                  <a:pt x="14530" y="9005"/>
                </a:lnTo>
                <a:lnTo>
                  <a:pt x="12230" y="9005"/>
                </a:lnTo>
                <a:cubicBezTo>
                  <a:pt x="11808" y="9005"/>
                  <a:pt x="11467" y="9346"/>
                  <a:pt x="11466" y="9768"/>
                </a:cubicBezTo>
                <a:lnTo>
                  <a:pt x="11466" y="13867"/>
                </a:lnTo>
                <a:cubicBezTo>
                  <a:pt x="11467" y="14288"/>
                  <a:pt x="11808" y="14630"/>
                  <a:pt x="12230" y="14630"/>
                </a:cubicBezTo>
                <a:lnTo>
                  <a:pt x="15163" y="14630"/>
                </a:lnTo>
                <a:lnTo>
                  <a:pt x="15163" y="18487"/>
                </a:lnTo>
                <a:lnTo>
                  <a:pt x="14038" y="18487"/>
                </a:lnTo>
                <a:lnTo>
                  <a:pt x="14038" y="17378"/>
                </a:lnTo>
                <a:cubicBezTo>
                  <a:pt x="14038" y="16956"/>
                  <a:pt x="13696" y="16616"/>
                  <a:pt x="13275" y="16616"/>
                </a:cubicBezTo>
                <a:lnTo>
                  <a:pt x="6863" y="16616"/>
                </a:lnTo>
                <a:cubicBezTo>
                  <a:pt x="6862" y="16616"/>
                  <a:pt x="6862" y="16616"/>
                  <a:pt x="6861" y="16616"/>
                </a:cubicBezTo>
                <a:cubicBezTo>
                  <a:pt x="6440" y="16616"/>
                  <a:pt x="6099" y="16957"/>
                  <a:pt x="6099" y="17378"/>
                </a:cubicBezTo>
                <a:lnTo>
                  <a:pt x="6099" y="18487"/>
                </a:lnTo>
                <a:lnTo>
                  <a:pt x="4974" y="18487"/>
                </a:lnTo>
                <a:lnTo>
                  <a:pt x="4974" y="14630"/>
                </a:lnTo>
                <a:lnTo>
                  <a:pt x="7907" y="14630"/>
                </a:lnTo>
                <a:cubicBezTo>
                  <a:pt x="8329" y="14630"/>
                  <a:pt x="8672" y="14288"/>
                  <a:pt x="8672" y="13866"/>
                </a:cubicBezTo>
                <a:lnTo>
                  <a:pt x="8672" y="9768"/>
                </a:lnTo>
                <a:cubicBezTo>
                  <a:pt x="8672" y="9347"/>
                  <a:pt x="8331" y="9005"/>
                  <a:pt x="7910" y="9005"/>
                </a:cubicBezTo>
                <a:cubicBezTo>
                  <a:pt x="7909" y="9005"/>
                  <a:pt x="7908" y="9005"/>
                  <a:pt x="7907" y="9005"/>
                </a:cubicBezTo>
                <a:lnTo>
                  <a:pt x="5489" y="9005"/>
                </a:lnTo>
                <a:lnTo>
                  <a:pt x="5489" y="6881"/>
                </a:lnTo>
                <a:close/>
                <a:moveTo>
                  <a:pt x="12511" y="18141"/>
                </a:moveTo>
                <a:lnTo>
                  <a:pt x="12511" y="20357"/>
                </a:lnTo>
                <a:lnTo>
                  <a:pt x="7628" y="20357"/>
                </a:lnTo>
                <a:lnTo>
                  <a:pt x="7628" y="18141"/>
                </a:lnTo>
                <a:close/>
                <a:moveTo>
                  <a:pt x="1272" y="1"/>
                </a:moveTo>
                <a:cubicBezTo>
                  <a:pt x="850" y="1"/>
                  <a:pt x="508" y="343"/>
                  <a:pt x="508" y="765"/>
                </a:cubicBezTo>
                <a:lnTo>
                  <a:pt x="508" y="6118"/>
                </a:lnTo>
                <a:cubicBezTo>
                  <a:pt x="508" y="6540"/>
                  <a:pt x="850" y="6882"/>
                  <a:pt x="1272" y="6882"/>
                </a:cubicBezTo>
                <a:lnTo>
                  <a:pt x="3964" y="6882"/>
                </a:lnTo>
                <a:lnTo>
                  <a:pt x="3964" y="9005"/>
                </a:lnTo>
                <a:lnTo>
                  <a:pt x="763" y="9005"/>
                </a:lnTo>
                <a:cubicBezTo>
                  <a:pt x="341" y="9007"/>
                  <a:pt x="0" y="9348"/>
                  <a:pt x="0" y="9768"/>
                </a:cubicBezTo>
                <a:lnTo>
                  <a:pt x="0" y="13867"/>
                </a:lnTo>
                <a:cubicBezTo>
                  <a:pt x="0" y="14289"/>
                  <a:pt x="341" y="14632"/>
                  <a:pt x="763" y="14632"/>
                </a:cubicBezTo>
                <a:lnTo>
                  <a:pt x="3450" y="14632"/>
                </a:lnTo>
                <a:lnTo>
                  <a:pt x="3450" y="19252"/>
                </a:lnTo>
                <a:cubicBezTo>
                  <a:pt x="3449" y="19674"/>
                  <a:pt x="3791" y="20017"/>
                  <a:pt x="4213" y="20017"/>
                </a:cubicBezTo>
                <a:lnTo>
                  <a:pt x="6101" y="20017"/>
                </a:lnTo>
                <a:lnTo>
                  <a:pt x="6101" y="21125"/>
                </a:lnTo>
                <a:cubicBezTo>
                  <a:pt x="6102" y="21545"/>
                  <a:pt x="6443" y="21887"/>
                  <a:pt x="6865" y="21887"/>
                </a:cubicBezTo>
                <a:lnTo>
                  <a:pt x="13277" y="21887"/>
                </a:lnTo>
                <a:cubicBezTo>
                  <a:pt x="13697" y="21886"/>
                  <a:pt x="14040" y="21545"/>
                  <a:pt x="14040" y="21125"/>
                </a:cubicBezTo>
                <a:lnTo>
                  <a:pt x="14040" y="20017"/>
                </a:lnTo>
                <a:lnTo>
                  <a:pt x="15927" y="20017"/>
                </a:lnTo>
                <a:cubicBezTo>
                  <a:pt x="16349" y="20017"/>
                  <a:pt x="16692" y="19674"/>
                  <a:pt x="16692" y="19252"/>
                </a:cubicBezTo>
                <a:lnTo>
                  <a:pt x="16692" y="14630"/>
                </a:lnTo>
                <a:lnTo>
                  <a:pt x="19377" y="14630"/>
                </a:lnTo>
                <a:cubicBezTo>
                  <a:pt x="19799" y="14630"/>
                  <a:pt x="20140" y="14288"/>
                  <a:pt x="20140" y="13866"/>
                </a:cubicBezTo>
                <a:lnTo>
                  <a:pt x="20140" y="9768"/>
                </a:lnTo>
                <a:cubicBezTo>
                  <a:pt x="20140" y="9347"/>
                  <a:pt x="19799" y="9005"/>
                  <a:pt x="19378" y="9005"/>
                </a:cubicBezTo>
                <a:cubicBezTo>
                  <a:pt x="19378" y="9005"/>
                  <a:pt x="19377" y="9005"/>
                  <a:pt x="19376" y="9005"/>
                </a:cubicBezTo>
                <a:lnTo>
                  <a:pt x="16057" y="9005"/>
                </a:lnTo>
                <a:lnTo>
                  <a:pt x="16057" y="6881"/>
                </a:lnTo>
                <a:lnTo>
                  <a:pt x="18867" y="6881"/>
                </a:lnTo>
                <a:cubicBezTo>
                  <a:pt x="19289" y="6881"/>
                  <a:pt x="19631" y="6538"/>
                  <a:pt x="19631" y="6116"/>
                </a:cubicBezTo>
                <a:lnTo>
                  <a:pt x="19631" y="765"/>
                </a:lnTo>
                <a:cubicBezTo>
                  <a:pt x="19631" y="343"/>
                  <a:pt x="19289" y="1"/>
                  <a:pt x="18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6" name="Google Shape;4486;p308"/>
          <p:cNvGrpSpPr/>
          <p:nvPr/>
        </p:nvGrpSpPr>
        <p:grpSpPr>
          <a:xfrm>
            <a:off x="4192250" y="2301982"/>
            <a:ext cx="406161" cy="395280"/>
            <a:chOff x="3743529" y="2150325"/>
            <a:chExt cx="462861" cy="450462"/>
          </a:xfrm>
        </p:grpSpPr>
        <p:sp>
          <p:nvSpPr>
            <p:cNvPr id="4487" name="Google Shape;4487;p308"/>
            <p:cNvSpPr/>
            <p:nvPr/>
          </p:nvSpPr>
          <p:spPr>
            <a:xfrm>
              <a:off x="3743529" y="2150325"/>
              <a:ext cx="462861" cy="450462"/>
            </a:xfrm>
            <a:custGeom>
              <a:rect b="b" l="l" r="r" t="t"/>
              <a:pathLst>
                <a:path extrusionOk="0" h="21579" w="22173">
                  <a:moveTo>
                    <a:pt x="11337" y="4057"/>
                  </a:moveTo>
                  <a:cubicBezTo>
                    <a:pt x="11802" y="4057"/>
                    <a:pt x="12179" y="4435"/>
                    <a:pt x="12179" y="4899"/>
                  </a:cubicBezTo>
                  <a:lnTo>
                    <a:pt x="12179" y="7683"/>
                  </a:lnTo>
                  <a:lnTo>
                    <a:pt x="9994" y="7683"/>
                  </a:lnTo>
                  <a:lnTo>
                    <a:pt x="9994" y="4899"/>
                  </a:lnTo>
                  <a:cubicBezTo>
                    <a:pt x="9994" y="4435"/>
                    <a:pt x="10371" y="4057"/>
                    <a:pt x="10836" y="4057"/>
                  </a:cubicBezTo>
                  <a:close/>
                  <a:moveTo>
                    <a:pt x="19615" y="1462"/>
                  </a:moveTo>
                  <a:lnTo>
                    <a:pt x="19615" y="13840"/>
                  </a:lnTo>
                  <a:lnTo>
                    <a:pt x="16910" y="13840"/>
                  </a:lnTo>
                  <a:lnTo>
                    <a:pt x="16710" y="8387"/>
                  </a:lnTo>
                  <a:cubicBezTo>
                    <a:pt x="16694" y="7995"/>
                    <a:pt x="16372" y="7683"/>
                    <a:pt x="15979" y="7683"/>
                  </a:cubicBezTo>
                  <a:lnTo>
                    <a:pt x="13644" y="7683"/>
                  </a:lnTo>
                  <a:lnTo>
                    <a:pt x="13644" y="4899"/>
                  </a:lnTo>
                  <a:cubicBezTo>
                    <a:pt x="13642" y="3628"/>
                    <a:pt x="12610" y="2596"/>
                    <a:pt x="11339" y="2594"/>
                  </a:cubicBezTo>
                  <a:lnTo>
                    <a:pt x="10837" y="2594"/>
                  </a:lnTo>
                  <a:cubicBezTo>
                    <a:pt x="9566" y="2596"/>
                    <a:pt x="8534" y="3628"/>
                    <a:pt x="8534" y="4899"/>
                  </a:cubicBezTo>
                  <a:lnTo>
                    <a:pt x="8534" y="7683"/>
                  </a:lnTo>
                  <a:lnTo>
                    <a:pt x="6195" y="7683"/>
                  </a:lnTo>
                  <a:cubicBezTo>
                    <a:pt x="5802" y="7683"/>
                    <a:pt x="5480" y="7995"/>
                    <a:pt x="5465" y="8387"/>
                  </a:cubicBezTo>
                  <a:lnTo>
                    <a:pt x="5264" y="13840"/>
                  </a:lnTo>
                  <a:lnTo>
                    <a:pt x="2559" y="13840"/>
                  </a:lnTo>
                  <a:lnTo>
                    <a:pt x="2559" y="1462"/>
                  </a:lnTo>
                  <a:close/>
                  <a:moveTo>
                    <a:pt x="5211" y="15302"/>
                  </a:moveTo>
                  <a:lnTo>
                    <a:pt x="5180" y="16097"/>
                  </a:lnTo>
                  <a:lnTo>
                    <a:pt x="1978" y="16097"/>
                  </a:lnTo>
                  <a:lnTo>
                    <a:pt x="2313" y="15302"/>
                  </a:lnTo>
                  <a:close/>
                  <a:moveTo>
                    <a:pt x="19861" y="15302"/>
                  </a:moveTo>
                  <a:lnTo>
                    <a:pt x="20196" y="16097"/>
                  </a:lnTo>
                  <a:lnTo>
                    <a:pt x="16994" y="16097"/>
                  </a:lnTo>
                  <a:lnTo>
                    <a:pt x="16963" y="15302"/>
                  </a:lnTo>
                  <a:close/>
                  <a:moveTo>
                    <a:pt x="15274" y="9146"/>
                  </a:moveTo>
                  <a:lnTo>
                    <a:pt x="15678" y="20116"/>
                  </a:lnTo>
                  <a:lnTo>
                    <a:pt x="6495" y="20116"/>
                  </a:lnTo>
                  <a:lnTo>
                    <a:pt x="6900" y="9146"/>
                  </a:lnTo>
                  <a:close/>
                  <a:moveTo>
                    <a:pt x="1828" y="1"/>
                  </a:moveTo>
                  <a:cubicBezTo>
                    <a:pt x="1425" y="1"/>
                    <a:pt x="1098" y="328"/>
                    <a:pt x="1098" y="731"/>
                  </a:cubicBezTo>
                  <a:lnTo>
                    <a:pt x="1098" y="14423"/>
                  </a:lnTo>
                  <a:lnTo>
                    <a:pt x="204" y="16543"/>
                  </a:lnTo>
                  <a:cubicBezTo>
                    <a:pt x="0" y="17025"/>
                    <a:pt x="355" y="17558"/>
                    <a:pt x="878" y="17558"/>
                  </a:cubicBezTo>
                  <a:lnTo>
                    <a:pt x="5127" y="17558"/>
                  </a:lnTo>
                  <a:lnTo>
                    <a:pt x="5006" y="20820"/>
                  </a:lnTo>
                  <a:cubicBezTo>
                    <a:pt x="4991" y="21234"/>
                    <a:pt x="5322" y="21578"/>
                    <a:pt x="5737" y="21578"/>
                  </a:cubicBezTo>
                  <a:lnTo>
                    <a:pt x="16436" y="21578"/>
                  </a:lnTo>
                  <a:cubicBezTo>
                    <a:pt x="16850" y="21578"/>
                    <a:pt x="17182" y="21234"/>
                    <a:pt x="17167" y="20820"/>
                  </a:cubicBezTo>
                  <a:lnTo>
                    <a:pt x="17046" y="17558"/>
                  </a:lnTo>
                  <a:lnTo>
                    <a:pt x="21297" y="17558"/>
                  </a:lnTo>
                  <a:cubicBezTo>
                    <a:pt x="21819" y="17558"/>
                    <a:pt x="22173" y="17025"/>
                    <a:pt x="21971" y="16543"/>
                  </a:cubicBezTo>
                  <a:lnTo>
                    <a:pt x="21077" y="14423"/>
                  </a:lnTo>
                  <a:lnTo>
                    <a:pt x="21077" y="731"/>
                  </a:lnTo>
                  <a:cubicBezTo>
                    <a:pt x="21077" y="328"/>
                    <a:pt x="20750" y="1"/>
                    <a:pt x="203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08"/>
            <p:cNvSpPr/>
            <p:nvPr/>
          </p:nvSpPr>
          <p:spPr>
            <a:xfrm>
              <a:off x="3923451" y="2345569"/>
              <a:ext cx="103018" cy="218290"/>
            </a:xfrm>
            <a:custGeom>
              <a:rect b="b" l="l" r="r" t="t"/>
              <a:pathLst>
                <a:path extrusionOk="0" h="10457" w="4935">
                  <a:moveTo>
                    <a:pt x="1738" y="2726"/>
                  </a:moveTo>
                  <a:lnTo>
                    <a:pt x="1738" y="4085"/>
                  </a:lnTo>
                  <a:cubicBezTo>
                    <a:pt x="1381" y="3702"/>
                    <a:pt x="1381" y="3108"/>
                    <a:pt x="1738" y="2726"/>
                  </a:cubicBezTo>
                  <a:close/>
                  <a:moveTo>
                    <a:pt x="3200" y="6188"/>
                  </a:moveTo>
                  <a:cubicBezTo>
                    <a:pt x="3557" y="6568"/>
                    <a:pt x="3557" y="7163"/>
                    <a:pt x="3200" y="7545"/>
                  </a:cubicBezTo>
                  <a:lnTo>
                    <a:pt x="3200" y="7544"/>
                  </a:lnTo>
                  <a:lnTo>
                    <a:pt x="3200" y="6188"/>
                  </a:lnTo>
                  <a:close/>
                  <a:moveTo>
                    <a:pt x="2467" y="0"/>
                  </a:moveTo>
                  <a:cubicBezTo>
                    <a:pt x="2068" y="0"/>
                    <a:pt x="1743" y="321"/>
                    <a:pt x="1737" y="720"/>
                  </a:cubicBezTo>
                  <a:lnTo>
                    <a:pt x="1737" y="1055"/>
                  </a:lnTo>
                  <a:cubicBezTo>
                    <a:pt x="708" y="1376"/>
                    <a:pt x="7" y="2328"/>
                    <a:pt x="7" y="3406"/>
                  </a:cubicBezTo>
                  <a:cubicBezTo>
                    <a:pt x="7" y="4482"/>
                    <a:pt x="708" y="5434"/>
                    <a:pt x="1737" y="5755"/>
                  </a:cubicBezTo>
                  <a:lnTo>
                    <a:pt x="1737" y="7544"/>
                  </a:lnTo>
                  <a:cubicBezTo>
                    <a:pt x="1564" y="7360"/>
                    <a:pt x="1469" y="7117"/>
                    <a:pt x="1469" y="6865"/>
                  </a:cubicBezTo>
                  <a:cubicBezTo>
                    <a:pt x="1475" y="6457"/>
                    <a:pt x="1147" y="6122"/>
                    <a:pt x="739" y="6122"/>
                  </a:cubicBezTo>
                  <a:cubicBezTo>
                    <a:pt x="329" y="6122"/>
                    <a:pt x="0" y="6457"/>
                    <a:pt x="7" y="6865"/>
                  </a:cubicBezTo>
                  <a:cubicBezTo>
                    <a:pt x="8" y="7943"/>
                    <a:pt x="708" y="8893"/>
                    <a:pt x="1737" y="9214"/>
                  </a:cubicBezTo>
                  <a:lnTo>
                    <a:pt x="1737" y="9714"/>
                  </a:lnTo>
                  <a:cubicBezTo>
                    <a:pt x="1731" y="10122"/>
                    <a:pt x="2059" y="10457"/>
                    <a:pt x="2467" y="10457"/>
                  </a:cubicBezTo>
                  <a:cubicBezTo>
                    <a:pt x="2877" y="10457"/>
                    <a:pt x="3206" y="10122"/>
                    <a:pt x="3200" y="9714"/>
                  </a:cubicBezTo>
                  <a:lnTo>
                    <a:pt x="3200" y="9214"/>
                  </a:lnTo>
                  <a:cubicBezTo>
                    <a:pt x="4228" y="8895"/>
                    <a:pt x="4928" y="7943"/>
                    <a:pt x="4928" y="6865"/>
                  </a:cubicBezTo>
                  <a:cubicBezTo>
                    <a:pt x="4928" y="5787"/>
                    <a:pt x="4228" y="4835"/>
                    <a:pt x="3200" y="4514"/>
                  </a:cubicBezTo>
                  <a:lnTo>
                    <a:pt x="3200" y="2726"/>
                  </a:lnTo>
                  <a:cubicBezTo>
                    <a:pt x="3371" y="2911"/>
                    <a:pt x="3467" y="3154"/>
                    <a:pt x="3467" y="3406"/>
                  </a:cubicBezTo>
                  <a:cubicBezTo>
                    <a:pt x="3459" y="3814"/>
                    <a:pt x="3790" y="4147"/>
                    <a:pt x="4198" y="4147"/>
                  </a:cubicBezTo>
                  <a:cubicBezTo>
                    <a:pt x="4606" y="4147"/>
                    <a:pt x="4934" y="3814"/>
                    <a:pt x="4928" y="3406"/>
                  </a:cubicBezTo>
                  <a:cubicBezTo>
                    <a:pt x="4927" y="2328"/>
                    <a:pt x="4227" y="1376"/>
                    <a:pt x="3198" y="1055"/>
                  </a:cubicBezTo>
                  <a:lnTo>
                    <a:pt x="3198" y="720"/>
                  </a:lnTo>
                  <a:cubicBezTo>
                    <a:pt x="3192" y="321"/>
                    <a:pt x="2866" y="0"/>
                    <a:pt x="2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9" name="Google Shape;4489;p308"/>
          <p:cNvSpPr/>
          <p:nvPr/>
        </p:nvSpPr>
        <p:spPr>
          <a:xfrm>
            <a:off x="4760915" y="2340452"/>
            <a:ext cx="400897" cy="318486"/>
          </a:xfrm>
          <a:custGeom>
            <a:rect b="b" l="l" r="r" t="t"/>
            <a:pathLst>
              <a:path extrusionOk="0" h="17387" w="21886">
                <a:moveTo>
                  <a:pt x="13194" y="1398"/>
                </a:moveTo>
                <a:cubicBezTo>
                  <a:pt x="15262" y="1398"/>
                  <a:pt x="17008" y="2876"/>
                  <a:pt x="17346" y="4914"/>
                </a:cubicBezTo>
                <a:cubicBezTo>
                  <a:pt x="17404" y="5264"/>
                  <a:pt x="17707" y="5498"/>
                  <a:pt x="18035" y="5498"/>
                </a:cubicBezTo>
                <a:cubicBezTo>
                  <a:pt x="18131" y="5498"/>
                  <a:pt x="18229" y="5478"/>
                  <a:pt x="18324" y="5435"/>
                </a:cubicBezTo>
                <a:cubicBezTo>
                  <a:pt x="18523" y="5343"/>
                  <a:pt x="18740" y="5296"/>
                  <a:pt x="18958" y="5296"/>
                </a:cubicBezTo>
                <a:lnTo>
                  <a:pt x="18975" y="5296"/>
                </a:lnTo>
                <a:cubicBezTo>
                  <a:pt x="19796" y="5305"/>
                  <a:pt x="20488" y="6024"/>
                  <a:pt x="20488" y="6866"/>
                </a:cubicBezTo>
                <a:cubicBezTo>
                  <a:pt x="20488" y="8052"/>
                  <a:pt x="19525" y="9015"/>
                  <a:pt x="18339" y="9016"/>
                </a:cubicBezTo>
                <a:lnTo>
                  <a:pt x="14124" y="9016"/>
                </a:lnTo>
                <a:lnTo>
                  <a:pt x="13422" y="8084"/>
                </a:lnTo>
                <a:cubicBezTo>
                  <a:pt x="13291" y="7908"/>
                  <a:pt x="13083" y="7806"/>
                  <a:pt x="12864" y="7806"/>
                </a:cubicBezTo>
                <a:lnTo>
                  <a:pt x="12860" y="7806"/>
                </a:lnTo>
                <a:cubicBezTo>
                  <a:pt x="12639" y="7807"/>
                  <a:pt x="12432" y="7913"/>
                  <a:pt x="12302" y="8092"/>
                </a:cubicBezTo>
                <a:lnTo>
                  <a:pt x="11623" y="9016"/>
                </a:lnTo>
                <a:lnTo>
                  <a:pt x="3550" y="9016"/>
                </a:lnTo>
                <a:cubicBezTo>
                  <a:pt x="2365" y="9016"/>
                  <a:pt x="1399" y="8052"/>
                  <a:pt x="1399" y="6863"/>
                </a:cubicBezTo>
                <a:cubicBezTo>
                  <a:pt x="1399" y="6027"/>
                  <a:pt x="2064" y="5325"/>
                  <a:pt x="2880" y="5299"/>
                </a:cubicBezTo>
                <a:lnTo>
                  <a:pt x="2929" y="5299"/>
                </a:lnTo>
                <a:cubicBezTo>
                  <a:pt x="2931" y="5299"/>
                  <a:pt x="2934" y="5299"/>
                  <a:pt x="2936" y="5299"/>
                </a:cubicBezTo>
                <a:cubicBezTo>
                  <a:pt x="3244" y="5299"/>
                  <a:pt x="3544" y="5394"/>
                  <a:pt x="3796" y="5568"/>
                </a:cubicBezTo>
                <a:cubicBezTo>
                  <a:pt x="3917" y="5651"/>
                  <a:pt x="4055" y="5691"/>
                  <a:pt x="4191" y="5691"/>
                </a:cubicBezTo>
                <a:cubicBezTo>
                  <a:pt x="4432" y="5691"/>
                  <a:pt x="4667" y="5567"/>
                  <a:pt x="4797" y="5340"/>
                </a:cubicBezTo>
                <a:cubicBezTo>
                  <a:pt x="5345" y="4388"/>
                  <a:pt x="6347" y="3841"/>
                  <a:pt x="7390" y="3841"/>
                </a:cubicBezTo>
                <a:cubicBezTo>
                  <a:pt x="7772" y="3841"/>
                  <a:pt x="8160" y="3914"/>
                  <a:pt x="8532" y="4069"/>
                </a:cubicBezTo>
                <a:cubicBezTo>
                  <a:pt x="8619" y="4105"/>
                  <a:pt x="8709" y="4122"/>
                  <a:pt x="8798" y="4122"/>
                </a:cubicBezTo>
                <a:cubicBezTo>
                  <a:pt x="9056" y="4122"/>
                  <a:pt x="9304" y="3978"/>
                  <a:pt x="9425" y="3734"/>
                </a:cubicBezTo>
                <a:cubicBezTo>
                  <a:pt x="10142" y="2292"/>
                  <a:pt x="11586" y="1398"/>
                  <a:pt x="13194" y="1398"/>
                </a:cubicBezTo>
                <a:close/>
                <a:moveTo>
                  <a:pt x="13194" y="0"/>
                </a:moveTo>
                <a:cubicBezTo>
                  <a:pt x="11302" y="0"/>
                  <a:pt x="9515" y="959"/>
                  <a:pt x="8476" y="2580"/>
                </a:cubicBezTo>
                <a:cubicBezTo>
                  <a:pt x="8116" y="2488"/>
                  <a:pt x="7751" y="2443"/>
                  <a:pt x="7390" y="2443"/>
                </a:cubicBezTo>
                <a:cubicBezTo>
                  <a:pt x="6077" y="2443"/>
                  <a:pt x="4809" y="3034"/>
                  <a:pt x="3965" y="4090"/>
                </a:cubicBezTo>
                <a:cubicBezTo>
                  <a:pt x="3630" y="3963"/>
                  <a:pt x="3281" y="3902"/>
                  <a:pt x="2936" y="3902"/>
                </a:cubicBezTo>
                <a:cubicBezTo>
                  <a:pt x="2150" y="3902"/>
                  <a:pt x="1380" y="4220"/>
                  <a:pt x="820" y="4813"/>
                </a:cubicBezTo>
                <a:cubicBezTo>
                  <a:pt x="294" y="5368"/>
                  <a:pt x="0" y="6103"/>
                  <a:pt x="3" y="6867"/>
                </a:cubicBezTo>
                <a:cubicBezTo>
                  <a:pt x="3" y="8822"/>
                  <a:pt x="1595" y="10413"/>
                  <a:pt x="3550" y="10413"/>
                </a:cubicBezTo>
                <a:lnTo>
                  <a:pt x="10599" y="10413"/>
                </a:lnTo>
                <a:lnTo>
                  <a:pt x="9401" y="12046"/>
                </a:lnTo>
                <a:cubicBezTo>
                  <a:pt x="9173" y="12358"/>
                  <a:pt x="9240" y="12793"/>
                  <a:pt x="9550" y="13022"/>
                </a:cubicBezTo>
                <a:cubicBezTo>
                  <a:pt x="9675" y="13114"/>
                  <a:pt x="9820" y="13157"/>
                  <a:pt x="9963" y="13157"/>
                </a:cubicBezTo>
                <a:cubicBezTo>
                  <a:pt x="10178" y="13157"/>
                  <a:pt x="10390" y="13059"/>
                  <a:pt x="10527" y="12873"/>
                </a:cubicBezTo>
                <a:lnTo>
                  <a:pt x="12179" y="10618"/>
                </a:lnTo>
                <a:lnTo>
                  <a:pt x="12186" y="16689"/>
                </a:lnTo>
                <a:cubicBezTo>
                  <a:pt x="12187" y="17075"/>
                  <a:pt x="12499" y="17386"/>
                  <a:pt x="12884" y="17386"/>
                </a:cubicBezTo>
                <a:cubicBezTo>
                  <a:pt x="13271" y="17386"/>
                  <a:pt x="13583" y="17073"/>
                  <a:pt x="13583" y="16688"/>
                </a:cubicBezTo>
                <a:lnTo>
                  <a:pt x="13576" y="10612"/>
                </a:lnTo>
                <a:lnTo>
                  <a:pt x="15276" y="12868"/>
                </a:lnTo>
                <a:cubicBezTo>
                  <a:pt x="15413" y="13051"/>
                  <a:pt x="15623" y="13147"/>
                  <a:pt x="15835" y="13147"/>
                </a:cubicBezTo>
                <a:cubicBezTo>
                  <a:pt x="15981" y="13147"/>
                  <a:pt x="16129" y="13101"/>
                  <a:pt x="16254" y="13006"/>
                </a:cubicBezTo>
                <a:cubicBezTo>
                  <a:pt x="16563" y="12773"/>
                  <a:pt x="16624" y="12336"/>
                  <a:pt x="16392" y="12027"/>
                </a:cubicBezTo>
                <a:lnTo>
                  <a:pt x="15177" y="10413"/>
                </a:lnTo>
                <a:lnTo>
                  <a:pt x="18339" y="10413"/>
                </a:lnTo>
                <a:cubicBezTo>
                  <a:pt x="20294" y="10413"/>
                  <a:pt x="21885" y="8822"/>
                  <a:pt x="21885" y="6867"/>
                </a:cubicBezTo>
                <a:cubicBezTo>
                  <a:pt x="21885" y="6095"/>
                  <a:pt x="21586" y="5362"/>
                  <a:pt x="21042" y="4799"/>
                </a:cubicBezTo>
                <a:cubicBezTo>
                  <a:pt x="20491" y="4229"/>
                  <a:pt x="19764" y="3910"/>
                  <a:pt x="18992" y="3900"/>
                </a:cubicBezTo>
                <a:cubicBezTo>
                  <a:pt x="18981" y="3900"/>
                  <a:pt x="18970" y="3900"/>
                  <a:pt x="18960" y="3900"/>
                </a:cubicBezTo>
                <a:cubicBezTo>
                  <a:pt x="18819" y="3900"/>
                  <a:pt x="18680" y="3910"/>
                  <a:pt x="18543" y="3929"/>
                </a:cubicBezTo>
                <a:cubicBezTo>
                  <a:pt x="17891" y="1852"/>
                  <a:pt x="16097" y="339"/>
                  <a:pt x="13939" y="50"/>
                </a:cubicBezTo>
                <a:cubicBezTo>
                  <a:pt x="13690" y="17"/>
                  <a:pt x="13441" y="0"/>
                  <a:pt x="131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0" name="Google Shape;4490;p308"/>
          <p:cNvGrpSpPr/>
          <p:nvPr/>
        </p:nvGrpSpPr>
        <p:grpSpPr>
          <a:xfrm>
            <a:off x="5324010" y="2316520"/>
            <a:ext cx="400867" cy="366210"/>
            <a:chOff x="4869923" y="2111268"/>
            <a:chExt cx="456828" cy="417333"/>
          </a:xfrm>
        </p:grpSpPr>
        <p:sp>
          <p:nvSpPr>
            <p:cNvPr id="4491" name="Google Shape;4491;p308"/>
            <p:cNvSpPr/>
            <p:nvPr/>
          </p:nvSpPr>
          <p:spPr>
            <a:xfrm>
              <a:off x="4948371" y="2310791"/>
              <a:ext cx="120449" cy="28453"/>
            </a:xfrm>
            <a:custGeom>
              <a:rect b="b" l="l" r="r" t="t"/>
              <a:pathLst>
                <a:path extrusionOk="0" h="1363" w="5770">
                  <a:moveTo>
                    <a:pt x="682" y="0"/>
                  </a:moveTo>
                  <a:cubicBezTo>
                    <a:pt x="306" y="0"/>
                    <a:pt x="1" y="304"/>
                    <a:pt x="1" y="681"/>
                  </a:cubicBezTo>
                  <a:cubicBezTo>
                    <a:pt x="1" y="1057"/>
                    <a:pt x="306" y="1362"/>
                    <a:pt x="682" y="1362"/>
                  </a:cubicBezTo>
                  <a:cubicBezTo>
                    <a:pt x="686" y="1362"/>
                    <a:pt x="689" y="1362"/>
                    <a:pt x="693" y="1362"/>
                  </a:cubicBezTo>
                  <a:lnTo>
                    <a:pt x="5077" y="1362"/>
                  </a:lnTo>
                  <a:cubicBezTo>
                    <a:pt x="5080" y="1362"/>
                    <a:pt x="5084" y="1362"/>
                    <a:pt x="5088" y="1362"/>
                  </a:cubicBezTo>
                  <a:cubicBezTo>
                    <a:pt x="5463" y="1362"/>
                    <a:pt x="5769" y="1057"/>
                    <a:pt x="5769" y="681"/>
                  </a:cubicBezTo>
                  <a:cubicBezTo>
                    <a:pt x="5769" y="304"/>
                    <a:pt x="5463" y="0"/>
                    <a:pt x="5088" y="0"/>
                  </a:cubicBezTo>
                  <a:cubicBezTo>
                    <a:pt x="5084" y="0"/>
                    <a:pt x="5080" y="0"/>
                    <a:pt x="5077" y="0"/>
                  </a:cubicBezTo>
                  <a:lnTo>
                    <a:pt x="693" y="0"/>
                  </a:lnTo>
                  <a:cubicBezTo>
                    <a:pt x="689" y="0"/>
                    <a:pt x="686" y="0"/>
                    <a:pt x="6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08"/>
            <p:cNvSpPr/>
            <p:nvPr/>
          </p:nvSpPr>
          <p:spPr>
            <a:xfrm>
              <a:off x="4948371" y="2360202"/>
              <a:ext cx="120449" cy="28432"/>
            </a:xfrm>
            <a:custGeom>
              <a:rect b="b" l="l" r="r" t="t"/>
              <a:pathLst>
                <a:path extrusionOk="0" h="1362" w="5770">
                  <a:moveTo>
                    <a:pt x="679" y="1"/>
                  </a:moveTo>
                  <a:cubicBezTo>
                    <a:pt x="305" y="1"/>
                    <a:pt x="1" y="305"/>
                    <a:pt x="1" y="681"/>
                  </a:cubicBezTo>
                  <a:cubicBezTo>
                    <a:pt x="1" y="1058"/>
                    <a:pt x="306" y="1362"/>
                    <a:pt x="682" y="1362"/>
                  </a:cubicBezTo>
                  <a:cubicBezTo>
                    <a:pt x="686" y="1362"/>
                    <a:pt x="689" y="1361"/>
                    <a:pt x="693" y="1361"/>
                  </a:cubicBezTo>
                  <a:lnTo>
                    <a:pt x="5077" y="1361"/>
                  </a:lnTo>
                  <a:cubicBezTo>
                    <a:pt x="5080" y="1361"/>
                    <a:pt x="5084" y="1362"/>
                    <a:pt x="5088" y="1362"/>
                  </a:cubicBezTo>
                  <a:cubicBezTo>
                    <a:pt x="5463" y="1362"/>
                    <a:pt x="5769" y="1058"/>
                    <a:pt x="5769" y="681"/>
                  </a:cubicBezTo>
                  <a:cubicBezTo>
                    <a:pt x="5769" y="305"/>
                    <a:pt x="5465" y="1"/>
                    <a:pt x="5091" y="1"/>
                  </a:cubicBezTo>
                  <a:cubicBezTo>
                    <a:pt x="5086" y="1"/>
                    <a:pt x="5081" y="1"/>
                    <a:pt x="5077" y="1"/>
                  </a:cubicBezTo>
                  <a:lnTo>
                    <a:pt x="693" y="1"/>
                  </a:lnTo>
                  <a:cubicBezTo>
                    <a:pt x="688" y="1"/>
                    <a:pt x="684" y="1"/>
                    <a:pt x="6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08"/>
            <p:cNvSpPr/>
            <p:nvPr/>
          </p:nvSpPr>
          <p:spPr>
            <a:xfrm>
              <a:off x="4948622" y="2409613"/>
              <a:ext cx="119969" cy="28411"/>
            </a:xfrm>
            <a:custGeom>
              <a:rect b="b" l="l" r="r" t="t"/>
              <a:pathLst>
                <a:path extrusionOk="0" h="1361" w="5747">
                  <a:moveTo>
                    <a:pt x="681" y="0"/>
                  </a:moveTo>
                  <a:cubicBezTo>
                    <a:pt x="305" y="0"/>
                    <a:pt x="1" y="304"/>
                    <a:pt x="1" y="680"/>
                  </a:cubicBezTo>
                  <a:cubicBezTo>
                    <a:pt x="1" y="1056"/>
                    <a:pt x="305" y="1361"/>
                    <a:pt x="681" y="1361"/>
                  </a:cubicBezTo>
                  <a:lnTo>
                    <a:pt x="5065" y="1361"/>
                  </a:lnTo>
                  <a:cubicBezTo>
                    <a:pt x="5441" y="1361"/>
                    <a:pt x="5746" y="1056"/>
                    <a:pt x="5746" y="680"/>
                  </a:cubicBezTo>
                  <a:cubicBezTo>
                    <a:pt x="5746" y="304"/>
                    <a:pt x="5441" y="0"/>
                    <a:pt x="50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08"/>
            <p:cNvSpPr/>
            <p:nvPr/>
          </p:nvSpPr>
          <p:spPr>
            <a:xfrm>
              <a:off x="5093933" y="2310791"/>
              <a:ext cx="131617" cy="127233"/>
            </a:xfrm>
            <a:custGeom>
              <a:rect b="b" l="l" r="r" t="t"/>
              <a:pathLst>
                <a:path extrusionOk="0" h="6095" w="6305">
                  <a:moveTo>
                    <a:pt x="4942" y="1362"/>
                  </a:moveTo>
                  <a:lnTo>
                    <a:pt x="4942" y="4733"/>
                  </a:lnTo>
                  <a:lnTo>
                    <a:pt x="1361" y="4733"/>
                  </a:lnTo>
                  <a:lnTo>
                    <a:pt x="1361" y="1362"/>
                  </a:lnTo>
                  <a:close/>
                  <a:moveTo>
                    <a:pt x="681" y="0"/>
                  </a:moveTo>
                  <a:cubicBezTo>
                    <a:pt x="305" y="0"/>
                    <a:pt x="1" y="305"/>
                    <a:pt x="1" y="681"/>
                  </a:cubicBezTo>
                  <a:lnTo>
                    <a:pt x="1" y="5414"/>
                  </a:lnTo>
                  <a:cubicBezTo>
                    <a:pt x="1" y="5790"/>
                    <a:pt x="305" y="6095"/>
                    <a:pt x="681" y="6095"/>
                  </a:cubicBezTo>
                  <a:lnTo>
                    <a:pt x="5622" y="6095"/>
                  </a:lnTo>
                  <a:cubicBezTo>
                    <a:pt x="5998" y="6095"/>
                    <a:pt x="6303" y="5790"/>
                    <a:pt x="6304" y="5414"/>
                  </a:cubicBezTo>
                  <a:lnTo>
                    <a:pt x="6304" y="682"/>
                  </a:lnTo>
                  <a:cubicBezTo>
                    <a:pt x="6304" y="306"/>
                    <a:pt x="5998" y="0"/>
                    <a:pt x="5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08"/>
            <p:cNvSpPr/>
            <p:nvPr/>
          </p:nvSpPr>
          <p:spPr>
            <a:xfrm>
              <a:off x="4869923" y="2111268"/>
              <a:ext cx="456828" cy="417333"/>
            </a:xfrm>
            <a:custGeom>
              <a:rect b="b" l="l" r="r" t="t"/>
              <a:pathLst>
                <a:path extrusionOk="0" h="19992" w="21884">
                  <a:moveTo>
                    <a:pt x="4148" y="1361"/>
                  </a:moveTo>
                  <a:cubicBezTo>
                    <a:pt x="5685" y="1361"/>
                    <a:pt x="6935" y="2611"/>
                    <a:pt x="6935" y="4148"/>
                  </a:cubicBezTo>
                  <a:cubicBezTo>
                    <a:pt x="6935" y="5684"/>
                    <a:pt x="5685" y="6934"/>
                    <a:pt x="4148" y="6934"/>
                  </a:cubicBezTo>
                  <a:cubicBezTo>
                    <a:pt x="2612" y="6934"/>
                    <a:pt x="1362" y="5684"/>
                    <a:pt x="1362" y="4148"/>
                  </a:cubicBezTo>
                  <a:cubicBezTo>
                    <a:pt x="1362" y="2611"/>
                    <a:pt x="2612" y="1361"/>
                    <a:pt x="4148" y="1361"/>
                  </a:cubicBezTo>
                  <a:close/>
                  <a:moveTo>
                    <a:pt x="17856" y="2665"/>
                  </a:moveTo>
                  <a:lnTo>
                    <a:pt x="17856" y="18379"/>
                  </a:lnTo>
                  <a:cubicBezTo>
                    <a:pt x="17856" y="18463"/>
                    <a:pt x="17862" y="18547"/>
                    <a:pt x="17874" y="18630"/>
                  </a:cubicBezTo>
                  <a:lnTo>
                    <a:pt x="3693" y="18630"/>
                  </a:lnTo>
                  <a:cubicBezTo>
                    <a:pt x="3282" y="18630"/>
                    <a:pt x="2950" y="18297"/>
                    <a:pt x="2949" y="17887"/>
                  </a:cubicBezTo>
                  <a:lnTo>
                    <a:pt x="2949" y="8119"/>
                  </a:lnTo>
                  <a:cubicBezTo>
                    <a:pt x="3340" y="8237"/>
                    <a:pt x="3745" y="8296"/>
                    <a:pt x="4148" y="8296"/>
                  </a:cubicBezTo>
                  <a:cubicBezTo>
                    <a:pt x="4663" y="8296"/>
                    <a:pt x="5176" y="8200"/>
                    <a:pt x="5662" y="8010"/>
                  </a:cubicBezTo>
                  <a:lnTo>
                    <a:pt x="16353" y="8010"/>
                  </a:lnTo>
                  <a:cubicBezTo>
                    <a:pt x="16729" y="8010"/>
                    <a:pt x="17034" y="7704"/>
                    <a:pt x="17034" y="7330"/>
                  </a:cubicBezTo>
                  <a:cubicBezTo>
                    <a:pt x="17034" y="6954"/>
                    <a:pt x="16729" y="6648"/>
                    <a:pt x="16353" y="6648"/>
                  </a:cubicBezTo>
                  <a:lnTo>
                    <a:pt x="7455" y="6648"/>
                  </a:lnTo>
                  <a:cubicBezTo>
                    <a:pt x="7725" y="6294"/>
                    <a:pt x="7934" y="5898"/>
                    <a:pt x="8078" y="5476"/>
                  </a:cubicBezTo>
                  <a:lnTo>
                    <a:pt x="12878" y="5476"/>
                  </a:lnTo>
                  <a:cubicBezTo>
                    <a:pt x="13249" y="5470"/>
                    <a:pt x="13547" y="5166"/>
                    <a:pt x="13547" y="4794"/>
                  </a:cubicBezTo>
                  <a:cubicBezTo>
                    <a:pt x="13547" y="4423"/>
                    <a:pt x="13249" y="4120"/>
                    <a:pt x="12878" y="4114"/>
                  </a:cubicBezTo>
                  <a:lnTo>
                    <a:pt x="8295" y="4114"/>
                  </a:lnTo>
                  <a:cubicBezTo>
                    <a:pt x="8292" y="3619"/>
                    <a:pt x="8199" y="3128"/>
                    <a:pt x="8022" y="2665"/>
                  </a:cubicBezTo>
                  <a:close/>
                  <a:moveTo>
                    <a:pt x="20522" y="5670"/>
                  </a:moveTo>
                  <a:lnTo>
                    <a:pt x="20522" y="17887"/>
                  </a:lnTo>
                  <a:cubicBezTo>
                    <a:pt x="20520" y="18297"/>
                    <a:pt x="20188" y="18630"/>
                    <a:pt x="19777" y="18630"/>
                  </a:cubicBezTo>
                  <a:lnTo>
                    <a:pt x="19467" y="18630"/>
                  </a:lnTo>
                  <a:cubicBezTo>
                    <a:pt x="19328" y="18630"/>
                    <a:pt x="19216" y="18518"/>
                    <a:pt x="19216" y="18379"/>
                  </a:cubicBezTo>
                  <a:lnTo>
                    <a:pt x="19216" y="5670"/>
                  </a:lnTo>
                  <a:close/>
                  <a:moveTo>
                    <a:pt x="4154" y="1"/>
                  </a:moveTo>
                  <a:cubicBezTo>
                    <a:pt x="4152" y="1"/>
                    <a:pt x="4150" y="1"/>
                    <a:pt x="4148" y="1"/>
                  </a:cubicBezTo>
                  <a:cubicBezTo>
                    <a:pt x="1862" y="1"/>
                    <a:pt x="0" y="1861"/>
                    <a:pt x="0" y="4148"/>
                  </a:cubicBezTo>
                  <a:cubicBezTo>
                    <a:pt x="0" y="5421"/>
                    <a:pt x="585" y="6624"/>
                    <a:pt x="1588" y="7408"/>
                  </a:cubicBezTo>
                  <a:lnTo>
                    <a:pt x="1588" y="17887"/>
                  </a:lnTo>
                  <a:cubicBezTo>
                    <a:pt x="1590" y="19049"/>
                    <a:pt x="2531" y="19990"/>
                    <a:pt x="3693" y="19992"/>
                  </a:cubicBezTo>
                  <a:lnTo>
                    <a:pt x="19777" y="19992"/>
                  </a:lnTo>
                  <a:cubicBezTo>
                    <a:pt x="20939" y="19990"/>
                    <a:pt x="21882" y="19049"/>
                    <a:pt x="21882" y="17887"/>
                  </a:cubicBezTo>
                  <a:lnTo>
                    <a:pt x="21882" y="4990"/>
                  </a:lnTo>
                  <a:cubicBezTo>
                    <a:pt x="21883" y="4614"/>
                    <a:pt x="21578" y="4310"/>
                    <a:pt x="21202" y="4310"/>
                  </a:cubicBezTo>
                  <a:lnTo>
                    <a:pt x="19216" y="4310"/>
                  </a:lnTo>
                  <a:lnTo>
                    <a:pt x="19216" y="1985"/>
                  </a:lnTo>
                  <a:cubicBezTo>
                    <a:pt x="19216" y="1609"/>
                    <a:pt x="18912" y="1305"/>
                    <a:pt x="18536" y="1303"/>
                  </a:cubicBezTo>
                  <a:lnTo>
                    <a:pt x="7164" y="1303"/>
                  </a:lnTo>
                  <a:cubicBezTo>
                    <a:pt x="6383" y="473"/>
                    <a:pt x="5294" y="1"/>
                    <a:pt x="4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08"/>
            <p:cNvSpPr/>
            <p:nvPr/>
          </p:nvSpPr>
          <p:spPr>
            <a:xfrm>
              <a:off x="4916015" y="2157026"/>
              <a:ext cx="81037" cy="81642"/>
            </a:xfrm>
            <a:custGeom>
              <a:rect b="b" l="l" r="r" t="t"/>
              <a:pathLst>
                <a:path extrusionOk="0" h="3911" w="3882">
                  <a:moveTo>
                    <a:pt x="1941" y="1114"/>
                  </a:moveTo>
                  <a:cubicBezTo>
                    <a:pt x="2049" y="1114"/>
                    <a:pt x="2159" y="1135"/>
                    <a:pt x="2263" y="1178"/>
                  </a:cubicBezTo>
                  <a:cubicBezTo>
                    <a:pt x="2578" y="1307"/>
                    <a:pt x="2783" y="1615"/>
                    <a:pt x="2783" y="1956"/>
                  </a:cubicBezTo>
                  <a:cubicBezTo>
                    <a:pt x="2783" y="2420"/>
                    <a:pt x="2405" y="2798"/>
                    <a:pt x="1940" y="2798"/>
                  </a:cubicBezTo>
                  <a:cubicBezTo>
                    <a:pt x="1600" y="2798"/>
                    <a:pt x="1292" y="2593"/>
                    <a:pt x="1162" y="2278"/>
                  </a:cubicBezTo>
                  <a:cubicBezTo>
                    <a:pt x="1032" y="1963"/>
                    <a:pt x="1104" y="1601"/>
                    <a:pt x="1344" y="1359"/>
                  </a:cubicBezTo>
                  <a:cubicBezTo>
                    <a:pt x="1506" y="1199"/>
                    <a:pt x="1721" y="1114"/>
                    <a:pt x="1941" y="1114"/>
                  </a:cubicBezTo>
                  <a:close/>
                  <a:moveTo>
                    <a:pt x="1826" y="1"/>
                  </a:moveTo>
                  <a:cubicBezTo>
                    <a:pt x="1682" y="1"/>
                    <a:pt x="1541" y="46"/>
                    <a:pt x="1425" y="131"/>
                  </a:cubicBezTo>
                  <a:lnTo>
                    <a:pt x="1361" y="178"/>
                  </a:lnTo>
                  <a:lnTo>
                    <a:pt x="1283" y="178"/>
                  </a:lnTo>
                  <a:cubicBezTo>
                    <a:pt x="1139" y="178"/>
                    <a:pt x="999" y="224"/>
                    <a:pt x="883" y="308"/>
                  </a:cubicBezTo>
                  <a:lnTo>
                    <a:pt x="698" y="441"/>
                  </a:lnTo>
                  <a:cubicBezTo>
                    <a:pt x="582" y="526"/>
                    <a:pt x="494" y="644"/>
                    <a:pt x="450" y="782"/>
                  </a:cubicBezTo>
                  <a:lnTo>
                    <a:pt x="426" y="857"/>
                  </a:lnTo>
                  <a:lnTo>
                    <a:pt x="363" y="902"/>
                  </a:lnTo>
                  <a:cubicBezTo>
                    <a:pt x="245" y="987"/>
                    <a:pt x="160" y="1106"/>
                    <a:pt x="115" y="1243"/>
                  </a:cubicBezTo>
                  <a:lnTo>
                    <a:pt x="45" y="1460"/>
                  </a:lnTo>
                  <a:cubicBezTo>
                    <a:pt x="1" y="1598"/>
                    <a:pt x="1" y="1745"/>
                    <a:pt x="45" y="1881"/>
                  </a:cubicBezTo>
                  <a:lnTo>
                    <a:pt x="70" y="1956"/>
                  </a:lnTo>
                  <a:lnTo>
                    <a:pt x="45" y="2030"/>
                  </a:lnTo>
                  <a:cubicBezTo>
                    <a:pt x="1" y="2168"/>
                    <a:pt x="1" y="2315"/>
                    <a:pt x="45" y="2451"/>
                  </a:cubicBezTo>
                  <a:lnTo>
                    <a:pt x="115" y="2668"/>
                  </a:lnTo>
                  <a:cubicBezTo>
                    <a:pt x="160" y="2805"/>
                    <a:pt x="245" y="2925"/>
                    <a:pt x="363" y="3009"/>
                  </a:cubicBezTo>
                  <a:lnTo>
                    <a:pt x="426" y="3055"/>
                  </a:lnTo>
                  <a:lnTo>
                    <a:pt x="450" y="3129"/>
                  </a:lnTo>
                  <a:cubicBezTo>
                    <a:pt x="494" y="3267"/>
                    <a:pt x="582" y="3386"/>
                    <a:pt x="698" y="3470"/>
                  </a:cubicBezTo>
                  <a:lnTo>
                    <a:pt x="883" y="3605"/>
                  </a:lnTo>
                  <a:cubicBezTo>
                    <a:pt x="999" y="3689"/>
                    <a:pt x="1139" y="3733"/>
                    <a:pt x="1283" y="3735"/>
                  </a:cubicBezTo>
                  <a:lnTo>
                    <a:pt x="1363" y="3735"/>
                  </a:lnTo>
                  <a:lnTo>
                    <a:pt x="1427" y="3781"/>
                  </a:lnTo>
                  <a:cubicBezTo>
                    <a:pt x="1543" y="3865"/>
                    <a:pt x="1682" y="3911"/>
                    <a:pt x="1827" y="3911"/>
                  </a:cubicBezTo>
                  <a:lnTo>
                    <a:pt x="2057" y="3911"/>
                  </a:lnTo>
                  <a:cubicBezTo>
                    <a:pt x="2200" y="3911"/>
                    <a:pt x="2339" y="3865"/>
                    <a:pt x="2455" y="3781"/>
                  </a:cubicBezTo>
                  <a:lnTo>
                    <a:pt x="2520" y="3735"/>
                  </a:lnTo>
                  <a:lnTo>
                    <a:pt x="2598" y="3735"/>
                  </a:lnTo>
                  <a:cubicBezTo>
                    <a:pt x="2741" y="3735"/>
                    <a:pt x="2882" y="3689"/>
                    <a:pt x="2998" y="3605"/>
                  </a:cubicBezTo>
                  <a:lnTo>
                    <a:pt x="3183" y="3470"/>
                  </a:lnTo>
                  <a:cubicBezTo>
                    <a:pt x="3299" y="3386"/>
                    <a:pt x="3386" y="3267"/>
                    <a:pt x="3431" y="3129"/>
                  </a:cubicBezTo>
                  <a:lnTo>
                    <a:pt x="3455" y="3055"/>
                  </a:lnTo>
                  <a:lnTo>
                    <a:pt x="3518" y="3009"/>
                  </a:lnTo>
                  <a:cubicBezTo>
                    <a:pt x="3635" y="2925"/>
                    <a:pt x="3721" y="2805"/>
                    <a:pt x="3765" y="2668"/>
                  </a:cubicBezTo>
                  <a:lnTo>
                    <a:pt x="3836" y="2451"/>
                  </a:lnTo>
                  <a:cubicBezTo>
                    <a:pt x="3882" y="2315"/>
                    <a:pt x="3882" y="2167"/>
                    <a:pt x="3836" y="2030"/>
                  </a:cubicBezTo>
                  <a:lnTo>
                    <a:pt x="3811" y="1956"/>
                  </a:lnTo>
                  <a:lnTo>
                    <a:pt x="3836" y="1881"/>
                  </a:lnTo>
                  <a:cubicBezTo>
                    <a:pt x="3880" y="1745"/>
                    <a:pt x="3880" y="1596"/>
                    <a:pt x="3836" y="1460"/>
                  </a:cubicBezTo>
                  <a:lnTo>
                    <a:pt x="3765" y="1243"/>
                  </a:lnTo>
                  <a:cubicBezTo>
                    <a:pt x="3720" y="1106"/>
                    <a:pt x="3634" y="987"/>
                    <a:pt x="3518" y="902"/>
                  </a:cubicBezTo>
                  <a:lnTo>
                    <a:pt x="3454" y="857"/>
                  </a:lnTo>
                  <a:lnTo>
                    <a:pt x="3429" y="782"/>
                  </a:lnTo>
                  <a:cubicBezTo>
                    <a:pt x="3385" y="644"/>
                    <a:pt x="3298" y="525"/>
                    <a:pt x="3182" y="441"/>
                  </a:cubicBezTo>
                  <a:lnTo>
                    <a:pt x="2997" y="308"/>
                  </a:lnTo>
                  <a:cubicBezTo>
                    <a:pt x="2880" y="222"/>
                    <a:pt x="2741" y="178"/>
                    <a:pt x="2598" y="178"/>
                  </a:cubicBezTo>
                  <a:lnTo>
                    <a:pt x="2518" y="178"/>
                  </a:lnTo>
                  <a:lnTo>
                    <a:pt x="2454" y="131"/>
                  </a:lnTo>
                  <a:cubicBezTo>
                    <a:pt x="2338" y="46"/>
                    <a:pt x="2199" y="1"/>
                    <a:pt x="20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308"/>
          <p:cNvGrpSpPr/>
          <p:nvPr/>
        </p:nvGrpSpPr>
        <p:grpSpPr>
          <a:xfrm>
            <a:off x="5887224" y="2327154"/>
            <a:ext cx="400849" cy="344943"/>
            <a:chOff x="5451480" y="2095820"/>
            <a:chExt cx="456808" cy="393097"/>
          </a:xfrm>
        </p:grpSpPr>
        <p:sp>
          <p:nvSpPr>
            <p:cNvPr id="4498" name="Google Shape;4498;p308"/>
            <p:cNvSpPr/>
            <p:nvPr/>
          </p:nvSpPr>
          <p:spPr>
            <a:xfrm>
              <a:off x="5451480" y="2095820"/>
              <a:ext cx="456808" cy="393097"/>
            </a:xfrm>
            <a:custGeom>
              <a:rect b="b" l="l" r="r" t="t"/>
              <a:pathLst>
                <a:path extrusionOk="0" h="18831" w="21883">
                  <a:moveTo>
                    <a:pt x="18962" y="2410"/>
                  </a:moveTo>
                  <a:cubicBezTo>
                    <a:pt x="19761" y="2410"/>
                    <a:pt x="20409" y="3058"/>
                    <a:pt x="20409" y="3857"/>
                  </a:cubicBezTo>
                  <a:lnTo>
                    <a:pt x="20409" y="5137"/>
                  </a:lnTo>
                  <a:lnTo>
                    <a:pt x="1476" y="5137"/>
                  </a:lnTo>
                  <a:lnTo>
                    <a:pt x="1476" y="3857"/>
                  </a:lnTo>
                  <a:cubicBezTo>
                    <a:pt x="1476" y="3058"/>
                    <a:pt x="2124" y="2410"/>
                    <a:pt x="2922" y="2410"/>
                  </a:cubicBezTo>
                  <a:lnTo>
                    <a:pt x="3377" y="2410"/>
                  </a:lnTo>
                  <a:lnTo>
                    <a:pt x="3377" y="2676"/>
                  </a:lnTo>
                  <a:cubicBezTo>
                    <a:pt x="3371" y="3087"/>
                    <a:pt x="3703" y="3425"/>
                    <a:pt x="4114" y="3425"/>
                  </a:cubicBezTo>
                  <a:cubicBezTo>
                    <a:pt x="4525" y="3425"/>
                    <a:pt x="4857" y="3087"/>
                    <a:pt x="4851" y="2676"/>
                  </a:cubicBezTo>
                  <a:lnTo>
                    <a:pt x="4851" y="2410"/>
                  </a:lnTo>
                  <a:lnTo>
                    <a:pt x="6109" y="2410"/>
                  </a:lnTo>
                  <a:lnTo>
                    <a:pt x="6109" y="2676"/>
                  </a:lnTo>
                  <a:cubicBezTo>
                    <a:pt x="6103" y="3087"/>
                    <a:pt x="6434" y="3425"/>
                    <a:pt x="6845" y="3425"/>
                  </a:cubicBezTo>
                  <a:cubicBezTo>
                    <a:pt x="7257" y="3425"/>
                    <a:pt x="7588" y="3087"/>
                    <a:pt x="7582" y="2676"/>
                  </a:cubicBezTo>
                  <a:lnTo>
                    <a:pt x="7582" y="2410"/>
                  </a:lnTo>
                  <a:lnTo>
                    <a:pt x="8840" y="2410"/>
                  </a:lnTo>
                  <a:lnTo>
                    <a:pt x="8840" y="2676"/>
                  </a:lnTo>
                  <a:cubicBezTo>
                    <a:pt x="8834" y="3087"/>
                    <a:pt x="9166" y="3425"/>
                    <a:pt x="9577" y="3425"/>
                  </a:cubicBezTo>
                  <a:cubicBezTo>
                    <a:pt x="9988" y="3425"/>
                    <a:pt x="10320" y="3087"/>
                    <a:pt x="10314" y="2676"/>
                  </a:cubicBezTo>
                  <a:lnTo>
                    <a:pt x="10314" y="2410"/>
                  </a:lnTo>
                  <a:lnTo>
                    <a:pt x="11572" y="2410"/>
                  </a:lnTo>
                  <a:lnTo>
                    <a:pt x="11572" y="2676"/>
                  </a:lnTo>
                  <a:cubicBezTo>
                    <a:pt x="11564" y="3087"/>
                    <a:pt x="11897" y="3425"/>
                    <a:pt x="12308" y="3425"/>
                  </a:cubicBezTo>
                  <a:cubicBezTo>
                    <a:pt x="12719" y="3425"/>
                    <a:pt x="13051" y="3087"/>
                    <a:pt x="13045" y="2676"/>
                  </a:cubicBezTo>
                  <a:lnTo>
                    <a:pt x="13045" y="2410"/>
                  </a:lnTo>
                  <a:lnTo>
                    <a:pt x="14303" y="2410"/>
                  </a:lnTo>
                  <a:lnTo>
                    <a:pt x="14303" y="2676"/>
                  </a:lnTo>
                  <a:cubicBezTo>
                    <a:pt x="14295" y="3087"/>
                    <a:pt x="14627" y="3425"/>
                    <a:pt x="15040" y="3425"/>
                  </a:cubicBezTo>
                  <a:cubicBezTo>
                    <a:pt x="15451" y="3425"/>
                    <a:pt x="15783" y="3087"/>
                    <a:pt x="15776" y="2676"/>
                  </a:cubicBezTo>
                  <a:lnTo>
                    <a:pt x="15776" y="2410"/>
                  </a:lnTo>
                  <a:lnTo>
                    <a:pt x="17033" y="2410"/>
                  </a:lnTo>
                  <a:lnTo>
                    <a:pt x="17033" y="2676"/>
                  </a:lnTo>
                  <a:cubicBezTo>
                    <a:pt x="17033" y="3082"/>
                    <a:pt x="17363" y="3413"/>
                    <a:pt x="17771" y="3413"/>
                  </a:cubicBezTo>
                  <a:cubicBezTo>
                    <a:pt x="18178" y="3413"/>
                    <a:pt x="18508" y="3082"/>
                    <a:pt x="18508" y="2676"/>
                  </a:cubicBezTo>
                  <a:lnTo>
                    <a:pt x="18508" y="2410"/>
                  </a:lnTo>
                  <a:close/>
                  <a:moveTo>
                    <a:pt x="20409" y="6612"/>
                  </a:moveTo>
                  <a:lnTo>
                    <a:pt x="20409" y="15911"/>
                  </a:lnTo>
                  <a:cubicBezTo>
                    <a:pt x="20408" y="16709"/>
                    <a:pt x="19761" y="17357"/>
                    <a:pt x="18962" y="17357"/>
                  </a:cubicBezTo>
                  <a:lnTo>
                    <a:pt x="2922" y="17357"/>
                  </a:lnTo>
                  <a:cubicBezTo>
                    <a:pt x="2122" y="17357"/>
                    <a:pt x="1476" y="16709"/>
                    <a:pt x="1474" y="15911"/>
                  </a:cubicBezTo>
                  <a:lnTo>
                    <a:pt x="1474" y="6612"/>
                  </a:lnTo>
                  <a:close/>
                  <a:moveTo>
                    <a:pt x="4114" y="1"/>
                  </a:moveTo>
                  <a:cubicBezTo>
                    <a:pt x="3701" y="1"/>
                    <a:pt x="3370" y="337"/>
                    <a:pt x="3377" y="750"/>
                  </a:cubicBezTo>
                  <a:lnTo>
                    <a:pt x="3377" y="936"/>
                  </a:lnTo>
                  <a:lnTo>
                    <a:pt x="2922" y="936"/>
                  </a:lnTo>
                  <a:cubicBezTo>
                    <a:pt x="1311" y="936"/>
                    <a:pt x="1" y="2246"/>
                    <a:pt x="1" y="3857"/>
                  </a:cubicBezTo>
                  <a:lnTo>
                    <a:pt x="1" y="15910"/>
                  </a:lnTo>
                  <a:cubicBezTo>
                    <a:pt x="1" y="17521"/>
                    <a:pt x="1311" y="18830"/>
                    <a:pt x="2922" y="18830"/>
                  </a:cubicBezTo>
                  <a:lnTo>
                    <a:pt x="18962" y="18830"/>
                  </a:lnTo>
                  <a:cubicBezTo>
                    <a:pt x="20573" y="18830"/>
                    <a:pt x="21883" y="17521"/>
                    <a:pt x="21883" y="15910"/>
                  </a:cubicBezTo>
                  <a:lnTo>
                    <a:pt x="21883" y="3857"/>
                  </a:lnTo>
                  <a:cubicBezTo>
                    <a:pt x="21883" y="2246"/>
                    <a:pt x="20573" y="936"/>
                    <a:pt x="18962" y="936"/>
                  </a:cubicBezTo>
                  <a:lnTo>
                    <a:pt x="18508" y="936"/>
                  </a:lnTo>
                  <a:lnTo>
                    <a:pt x="18508" y="750"/>
                  </a:lnTo>
                  <a:cubicBezTo>
                    <a:pt x="18514" y="337"/>
                    <a:pt x="18182" y="1"/>
                    <a:pt x="17770" y="1"/>
                  </a:cubicBezTo>
                  <a:cubicBezTo>
                    <a:pt x="17358" y="1"/>
                    <a:pt x="17027" y="337"/>
                    <a:pt x="17033" y="750"/>
                  </a:cubicBezTo>
                  <a:lnTo>
                    <a:pt x="17033" y="936"/>
                  </a:lnTo>
                  <a:lnTo>
                    <a:pt x="15776" y="936"/>
                  </a:lnTo>
                  <a:lnTo>
                    <a:pt x="15776" y="750"/>
                  </a:lnTo>
                  <a:cubicBezTo>
                    <a:pt x="15783" y="337"/>
                    <a:pt x="15451" y="1"/>
                    <a:pt x="15040" y="1"/>
                  </a:cubicBezTo>
                  <a:cubicBezTo>
                    <a:pt x="14627" y="1"/>
                    <a:pt x="14295" y="337"/>
                    <a:pt x="14303" y="750"/>
                  </a:cubicBezTo>
                  <a:lnTo>
                    <a:pt x="14303" y="936"/>
                  </a:lnTo>
                  <a:lnTo>
                    <a:pt x="13045" y="936"/>
                  </a:lnTo>
                  <a:lnTo>
                    <a:pt x="13045" y="750"/>
                  </a:lnTo>
                  <a:cubicBezTo>
                    <a:pt x="13051" y="337"/>
                    <a:pt x="12719" y="1"/>
                    <a:pt x="12308" y="1"/>
                  </a:cubicBezTo>
                  <a:cubicBezTo>
                    <a:pt x="11897" y="1"/>
                    <a:pt x="11565" y="337"/>
                    <a:pt x="11572" y="750"/>
                  </a:cubicBezTo>
                  <a:lnTo>
                    <a:pt x="11572" y="936"/>
                  </a:lnTo>
                  <a:lnTo>
                    <a:pt x="10314" y="936"/>
                  </a:lnTo>
                  <a:lnTo>
                    <a:pt x="10314" y="750"/>
                  </a:lnTo>
                  <a:cubicBezTo>
                    <a:pt x="10320" y="337"/>
                    <a:pt x="9988" y="1"/>
                    <a:pt x="9575" y="1"/>
                  </a:cubicBezTo>
                  <a:cubicBezTo>
                    <a:pt x="9164" y="1"/>
                    <a:pt x="8833" y="337"/>
                    <a:pt x="8839" y="750"/>
                  </a:cubicBezTo>
                  <a:lnTo>
                    <a:pt x="8839" y="936"/>
                  </a:lnTo>
                  <a:lnTo>
                    <a:pt x="7582" y="936"/>
                  </a:lnTo>
                  <a:lnTo>
                    <a:pt x="7582" y="750"/>
                  </a:lnTo>
                  <a:cubicBezTo>
                    <a:pt x="7588" y="337"/>
                    <a:pt x="7257" y="1"/>
                    <a:pt x="6845" y="1"/>
                  </a:cubicBezTo>
                  <a:cubicBezTo>
                    <a:pt x="6433" y="1"/>
                    <a:pt x="6101" y="337"/>
                    <a:pt x="6109" y="750"/>
                  </a:cubicBezTo>
                  <a:lnTo>
                    <a:pt x="6109" y="936"/>
                  </a:lnTo>
                  <a:lnTo>
                    <a:pt x="4851" y="936"/>
                  </a:lnTo>
                  <a:lnTo>
                    <a:pt x="4851" y="750"/>
                  </a:lnTo>
                  <a:cubicBezTo>
                    <a:pt x="4857" y="337"/>
                    <a:pt x="4525" y="1"/>
                    <a:pt x="41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08"/>
            <p:cNvSpPr/>
            <p:nvPr/>
          </p:nvSpPr>
          <p:spPr>
            <a:xfrm>
              <a:off x="5516839" y="2269062"/>
              <a:ext cx="49244" cy="49244"/>
            </a:xfrm>
            <a:custGeom>
              <a:rect b="b" l="l" r="r" t="t"/>
              <a:pathLst>
                <a:path extrusionOk="0" h="2359" w="2359">
                  <a:moveTo>
                    <a:pt x="324" y="0"/>
                  </a:moveTo>
                  <a:cubicBezTo>
                    <a:pt x="145" y="0"/>
                    <a:pt x="0" y="145"/>
                    <a:pt x="0" y="324"/>
                  </a:cubicBezTo>
                  <a:lnTo>
                    <a:pt x="0" y="2035"/>
                  </a:lnTo>
                  <a:cubicBezTo>
                    <a:pt x="0" y="2213"/>
                    <a:pt x="145" y="2359"/>
                    <a:pt x="324" y="2359"/>
                  </a:cubicBezTo>
                  <a:lnTo>
                    <a:pt x="2035" y="2359"/>
                  </a:lnTo>
                  <a:cubicBezTo>
                    <a:pt x="2213" y="2359"/>
                    <a:pt x="2359" y="2213"/>
                    <a:pt x="2359" y="2035"/>
                  </a:cubicBezTo>
                  <a:lnTo>
                    <a:pt x="2359" y="324"/>
                  </a:lnTo>
                  <a:cubicBezTo>
                    <a:pt x="2359" y="145"/>
                    <a:pt x="2213" y="0"/>
                    <a:pt x="20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08"/>
            <p:cNvSpPr/>
            <p:nvPr/>
          </p:nvSpPr>
          <p:spPr>
            <a:xfrm>
              <a:off x="5516839" y="2359325"/>
              <a:ext cx="49244" cy="49244"/>
            </a:xfrm>
            <a:custGeom>
              <a:rect b="b" l="l" r="r" t="t"/>
              <a:pathLst>
                <a:path extrusionOk="0" h="2359" w="2359">
                  <a:moveTo>
                    <a:pt x="324" y="0"/>
                  </a:moveTo>
                  <a:cubicBezTo>
                    <a:pt x="145" y="0"/>
                    <a:pt x="0" y="145"/>
                    <a:pt x="0" y="324"/>
                  </a:cubicBezTo>
                  <a:lnTo>
                    <a:pt x="0" y="2035"/>
                  </a:lnTo>
                  <a:cubicBezTo>
                    <a:pt x="0" y="2214"/>
                    <a:pt x="145" y="2359"/>
                    <a:pt x="324" y="2359"/>
                  </a:cubicBezTo>
                  <a:lnTo>
                    <a:pt x="2035" y="2359"/>
                  </a:lnTo>
                  <a:cubicBezTo>
                    <a:pt x="2213" y="2359"/>
                    <a:pt x="2359" y="2214"/>
                    <a:pt x="2359" y="2035"/>
                  </a:cubicBezTo>
                  <a:lnTo>
                    <a:pt x="2359" y="324"/>
                  </a:lnTo>
                  <a:cubicBezTo>
                    <a:pt x="2359" y="145"/>
                    <a:pt x="2213" y="0"/>
                    <a:pt x="20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08"/>
            <p:cNvSpPr/>
            <p:nvPr/>
          </p:nvSpPr>
          <p:spPr>
            <a:xfrm>
              <a:off x="5609149" y="2359325"/>
              <a:ext cx="49223" cy="49244"/>
            </a:xfrm>
            <a:custGeom>
              <a:rect b="b" l="l" r="r" t="t"/>
              <a:pathLst>
                <a:path extrusionOk="0" h="2359" w="2358">
                  <a:moveTo>
                    <a:pt x="323" y="0"/>
                  </a:moveTo>
                  <a:cubicBezTo>
                    <a:pt x="144" y="0"/>
                    <a:pt x="0" y="145"/>
                    <a:pt x="0" y="324"/>
                  </a:cubicBezTo>
                  <a:lnTo>
                    <a:pt x="0" y="2035"/>
                  </a:lnTo>
                  <a:cubicBezTo>
                    <a:pt x="0" y="2214"/>
                    <a:pt x="144" y="2359"/>
                    <a:pt x="323" y="2359"/>
                  </a:cubicBezTo>
                  <a:lnTo>
                    <a:pt x="2035" y="2359"/>
                  </a:lnTo>
                  <a:cubicBezTo>
                    <a:pt x="2212" y="2359"/>
                    <a:pt x="2357" y="2214"/>
                    <a:pt x="2357" y="2035"/>
                  </a:cubicBezTo>
                  <a:lnTo>
                    <a:pt x="2357" y="324"/>
                  </a:lnTo>
                  <a:cubicBezTo>
                    <a:pt x="2357" y="145"/>
                    <a:pt x="2212" y="0"/>
                    <a:pt x="20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08"/>
            <p:cNvSpPr/>
            <p:nvPr/>
          </p:nvSpPr>
          <p:spPr>
            <a:xfrm>
              <a:off x="5701416" y="2359325"/>
              <a:ext cx="49244" cy="49244"/>
            </a:xfrm>
            <a:custGeom>
              <a:rect b="b" l="l" r="r" t="t"/>
              <a:pathLst>
                <a:path extrusionOk="0" h="2359" w="2359">
                  <a:moveTo>
                    <a:pt x="325" y="0"/>
                  </a:moveTo>
                  <a:cubicBezTo>
                    <a:pt x="146" y="0"/>
                    <a:pt x="1" y="145"/>
                    <a:pt x="1" y="324"/>
                  </a:cubicBezTo>
                  <a:lnTo>
                    <a:pt x="1" y="2035"/>
                  </a:lnTo>
                  <a:cubicBezTo>
                    <a:pt x="1" y="2214"/>
                    <a:pt x="146" y="2359"/>
                    <a:pt x="325" y="2359"/>
                  </a:cubicBezTo>
                  <a:lnTo>
                    <a:pt x="2035" y="2359"/>
                  </a:lnTo>
                  <a:cubicBezTo>
                    <a:pt x="2214" y="2359"/>
                    <a:pt x="2359" y="2214"/>
                    <a:pt x="2359" y="2035"/>
                  </a:cubicBezTo>
                  <a:lnTo>
                    <a:pt x="2359" y="324"/>
                  </a:lnTo>
                  <a:cubicBezTo>
                    <a:pt x="2359" y="145"/>
                    <a:pt x="2214" y="0"/>
                    <a:pt x="20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08"/>
            <p:cNvSpPr/>
            <p:nvPr/>
          </p:nvSpPr>
          <p:spPr>
            <a:xfrm>
              <a:off x="5776587" y="2343941"/>
              <a:ext cx="83270" cy="80181"/>
            </a:xfrm>
            <a:custGeom>
              <a:rect b="b" l="l" r="r" t="t"/>
              <a:pathLst>
                <a:path extrusionOk="0" h="3841" w="3989">
                  <a:moveTo>
                    <a:pt x="3179" y="1"/>
                  </a:moveTo>
                  <a:cubicBezTo>
                    <a:pt x="2990" y="1"/>
                    <a:pt x="2802" y="72"/>
                    <a:pt x="2657" y="216"/>
                  </a:cubicBezTo>
                  <a:lnTo>
                    <a:pt x="2136" y="737"/>
                  </a:lnTo>
                  <a:lnTo>
                    <a:pt x="1144" y="737"/>
                  </a:lnTo>
                  <a:cubicBezTo>
                    <a:pt x="965" y="737"/>
                    <a:pt x="821" y="882"/>
                    <a:pt x="821" y="1061"/>
                  </a:cubicBezTo>
                  <a:lnTo>
                    <a:pt x="821" y="2053"/>
                  </a:lnTo>
                  <a:lnTo>
                    <a:pt x="299" y="2575"/>
                  </a:lnTo>
                  <a:cubicBezTo>
                    <a:pt x="4" y="2860"/>
                    <a:pt x="1" y="3333"/>
                    <a:pt x="291" y="3625"/>
                  </a:cubicBezTo>
                  <a:cubicBezTo>
                    <a:pt x="435" y="3768"/>
                    <a:pt x="623" y="3840"/>
                    <a:pt x="812" y="3840"/>
                  </a:cubicBezTo>
                  <a:cubicBezTo>
                    <a:pt x="1004" y="3840"/>
                    <a:pt x="1196" y="3766"/>
                    <a:pt x="1341" y="3617"/>
                  </a:cubicBezTo>
                  <a:lnTo>
                    <a:pt x="1862" y="3096"/>
                  </a:lnTo>
                  <a:lnTo>
                    <a:pt x="2854" y="3096"/>
                  </a:lnTo>
                  <a:cubicBezTo>
                    <a:pt x="3033" y="3096"/>
                    <a:pt x="3177" y="2951"/>
                    <a:pt x="3177" y="2772"/>
                  </a:cubicBezTo>
                  <a:lnTo>
                    <a:pt x="3177" y="1780"/>
                  </a:lnTo>
                  <a:lnTo>
                    <a:pt x="3700" y="1260"/>
                  </a:lnTo>
                  <a:cubicBezTo>
                    <a:pt x="3989" y="971"/>
                    <a:pt x="3989" y="503"/>
                    <a:pt x="3700" y="216"/>
                  </a:cubicBezTo>
                  <a:cubicBezTo>
                    <a:pt x="3556" y="72"/>
                    <a:pt x="3368" y="1"/>
                    <a:pt x="3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08"/>
            <p:cNvSpPr/>
            <p:nvPr/>
          </p:nvSpPr>
          <p:spPr>
            <a:xfrm>
              <a:off x="5592240" y="2252487"/>
              <a:ext cx="83041" cy="80014"/>
            </a:xfrm>
            <a:custGeom>
              <a:rect b="b" l="l" r="r" t="t"/>
              <a:pathLst>
                <a:path extrusionOk="0" h="3833" w="3978">
                  <a:moveTo>
                    <a:pt x="3168" y="1"/>
                  </a:moveTo>
                  <a:cubicBezTo>
                    <a:pt x="2979" y="1"/>
                    <a:pt x="2790" y="73"/>
                    <a:pt x="2646" y="216"/>
                  </a:cubicBezTo>
                  <a:lnTo>
                    <a:pt x="2068" y="794"/>
                  </a:lnTo>
                  <a:lnTo>
                    <a:pt x="1133" y="794"/>
                  </a:lnTo>
                  <a:cubicBezTo>
                    <a:pt x="954" y="794"/>
                    <a:pt x="809" y="939"/>
                    <a:pt x="809" y="1118"/>
                  </a:cubicBezTo>
                  <a:lnTo>
                    <a:pt x="809" y="2055"/>
                  </a:lnTo>
                  <a:lnTo>
                    <a:pt x="287" y="2575"/>
                  </a:lnTo>
                  <a:cubicBezTo>
                    <a:pt x="0" y="2864"/>
                    <a:pt x="0" y="3330"/>
                    <a:pt x="287" y="3617"/>
                  </a:cubicBezTo>
                  <a:cubicBezTo>
                    <a:pt x="432" y="3761"/>
                    <a:pt x="621" y="3833"/>
                    <a:pt x="809" y="3833"/>
                  </a:cubicBezTo>
                  <a:cubicBezTo>
                    <a:pt x="998" y="3833"/>
                    <a:pt x="1186" y="3761"/>
                    <a:pt x="1330" y="3617"/>
                  </a:cubicBezTo>
                  <a:lnTo>
                    <a:pt x="1795" y="3153"/>
                  </a:lnTo>
                  <a:lnTo>
                    <a:pt x="2845" y="3153"/>
                  </a:lnTo>
                  <a:cubicBezTo>
                    <a:pt x="3022" y="3153"/>
                    <a:pt x="3167" y="3009"/>
                    <a:pt x="3167" y="2830"/>
                  </a:cubicBezTo>
                  <a:lnTo>
                    <a:pt x="3167" y="1782"/>
                  </a:lnTo>
                  <a:lnTo>
                    <a:pt x="3688" y="1260"/>
                  </a:lnTo>
                  <a:cubicBezTo>
                    <a:pt x="3977" y="971"/>
                    <a:pt x="3977" y="505"/>
                    <a:pt x="3688" y="216"/>
                  </a:cubicBezTo>
                  <a:cubicBezTo>
                    <a:pt x="3545" y="73"/>
                    <a:pt x="3356" y="1"/>
                    <a:pt x="31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08"/>
            <p:cNvSpPr/>
            <p:nvPr/>
          </p:nvSpPr>
          <p:spPr>
            <a:xfrm>
              <a:off x="5684507" y="2252487"/>
              <a:ext cx="83041" cy="80014"/>
            </a:xfrm>
            <a:custGeom>
              <a:rect b="b" l="l" r="r" t="t"/>
              <a:pathLst>
                <a:path extrusionOk="0" h="3833" w="3978">
                  <a:moveTo>
                    <a:pt x="3168" y="1"/>
                  </a:moveTo>
                  <a:cubicBezTo>
                    <a:pt x="2980" y="1"/>
                    <a:pt x="2791" y="73"/>
                    <a:pt x="2648" y="216"/>
                  </a:cubicBezTo>
                  <a:lnTo>
                    <a:pt x="2070" y="794"/>
                  </a:lnTo>
                  <a:lnTo>
                    <a:pt x="1133" y="794"/>
                  </a:lnTo>
                  <a:cubicBezTo>
                    <a:pt x="954" y="794"/>
                    <a:pt x="811" y="939"/>
                    <a:pt x="811" y="1118"/>
                  </a:cubicBezTo>
                  <a:lnTo>
                    <a:pt x="811" y="2055"/>
                  </a:lnTo>
                  <a:lnTo>
                    <a:pt x="289" y="2576"/>
                  </a:lnTo>
                  <a:cubicBezTo>
                    <a:pt x="0" y="2864"/>
                    <a:pt x="0" y="3330"/>
                    <a:pt x="289" y="3617"/>
                  </a:cubicBezTo>
                  <a:cubicBezTo>
                    <a:pt x="433" y="3761"/>
                    <a:pt x="621" y="3833"/>
                    <a:pt x="810" y="3833"/>
                  </a:cubicBezTo>
                  <a:cubicBezTo>
                    <a:pt x="998" y="3833"/>
                    <a:pt x="1187" y="3761"/>
                    <a:pt x="1330" y="3617"/>
                  </a:cubicBezTo>
                  <a:lnTo>
                    <a:pt x="1795" y="3154"/>
                  </a:lnTo>
                  <a:lnTo>
                    <a:pt x="2845" y="3154"/>
                  </a:lnTo>
                  <a:cubicBezTo>
                    <a:pt x="3022" y="3154"/>
                    <a:pt x="3167" y="3009"/>
                    <a:pt x="3167" y="2830"/>
                  </a:cubicBezTo>
                  <a:lnTo>
                    <a:pt x="3167" y="1782"/>
                  </a:lnTo>
                  <a:lnTo>
                    <a:pt x="3689" y="1260"/>
                  </a:lnTo>
                  <a:cubicBezTo>
                    <a:pt x="3978" y="971"/>
                    <a:pt x="3978" y="505"/>
                    <a:pt x="3690" y="216"/>
                  </a:cubicBezTo>
                  <a:cubicBezTo>
                    <a:pt x="3546" y="73"/>
                    <a:pt x="3357" y="1"/>
                    <a:pt x="31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08"/>
            <p:cNvSpPr/>
            <p:nvPr/>
          </p:nvSpPr>
          <p:spPr>
            <a:xfrm>
              <a:off x="5776587" y="2252487"/>
              <a:ext cx="83229" cy="80181"/>
            </a:xfrm>
            <a:custGeom>
              <a:rect b="b" l="l" r="r" t="t"/>
              <a:pathLst>
                <a:path extrusionOk="0" h="3841" w="3987">
                  <a:moveTo>
                    <a:pt x="3179" y="1"/>
                  </a:moveTo>
                  <a:cubicBezTo>
                    <a:pt x="2990" y="1"/>
                    <a:pt x="2802" y="73"/>
                    <a:pt x="2657" y="216"/>
                  </a:cubicBezTo>
                  <a:lnTo>
                    <a:pt x="2079" y="794"/>
                  </a:lnTo>
                  <a:lnTo>
                    <a:pt x="1144" y="794"/>
                  </a:lnTo>
                  <a:cubicBezTo>
                    <a:pt x="965" y="794"/>
                    <a:pt x="820" y="939"/>
                    <a:pt x="820" y="1118"/>
                  </a:cubicBezTo>
                  <a:lnTo>
                    <a:pt x="820" y="2055"/>
                  </a:lnTo>
                  <a:lnTo>
                    <a:pt x="299" y="2575"/>
                  </a:lnTo>
                  <a:cubicBezTo>
                    <a:pt x="4" y="2861"/>
                    <a:pt x="1" y="3335"/>
                    <a:pt x="291" y="3625"/>
                  </a:cubicBezTo>
                  <a:cubicBezTo>
                    <a:pt x="435" y="3769"/>
                    <a:pt x="623" y="3841"/>
                    <a:pt x="812" y="3841"/>
                  </a:cubicBezTo>
                  <a:cubicBezTo>
                    <a:pt x="1004" y="3841"/>
                    <a:pt x="1196" y="3766"/>
                    <a:pt x="1341" y="3617"/>
                  </a:cubicBezTo>
                  <a:lnTo>
                    <a:pt x="1806" y="3153"/>
                  </a:lnTo>
                  <a:lnTo>
                    <a:pt x="2854" y="3153"/>
                  </a:lnTo>
                  <a:cubicBezTo>
                    <a:pt x="3033" y="3153"/>
                    <a:pt x="3178" y="3007"/>
                    <a:pt x="3178" y="2829"/>
                  </a:cubicBezTo>
                  <a:lnTo>
                    <a:pt x="3178" y="1782"/>
                  </a:lnTo>
                  <a:lnTo>
                    <a:pt x="3698" y="1260"/>
                  </a:lnTo>
                  <a:cubicBezTo>
                    <a:pt x="3987" y="971"/>
                    <a:pt x="3987" y="505"/>
                    <a:pt x="3700" y="216"/>
                  </a:cubicBezTo>
                  <a:cubicBezTo>
                    <a:pt x="3556" y="73"/>
                    <a:pt x="3368" y="1"/>
                    <a:pt x="31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308"/>
          <p:cNvGrpSpPr/>
          <p:nvPr/>
        </p:nvGrpSpPr>
        <p:grpSpPr>
          <a:xfrm>
            <a:off x="6450421" y="2299200"/>
            <a:ext cx="400849" cy="400849"/>
            <a:chOff x="5978281" y="2094672"/>
            <a:chExt cx="456808" cy="456808"/>
          </a:xfrm>
        </p:grpSpPr>
        <p:sp>
          <p:nvSpPr>
            <p:cNvPr id="4508" name="Google Shape;4508;p308"/>
            <p:cNvSpPr/>
            <p:nvPr/>
          </p:nvSpPr>
          <p:spPr>
            <a:xfrm>
              <a:off x="5978281" y="2094672"/>
              <a:ext cx="456808" cy="456808"/>
            </a:xfrm>
            <a:custGeom>
              <a:rect b="b" l="l" r="r" t="t"/>
              <a:pathLst>
                <a:path extrusionOk="0" h="21883" w="21883">
                  <a:moveTo>
                    <a:pt x="10941" y="1415"/>
                  </a:moveTo>
                  <a:cubicBezTo>
                    <a:pt x="16195" y="1415"/>
                    <a:pt x="20470" y="5688"/>
                    <a:pt x="20470" y="10942"/>
                  </a:cubicBezTo>
                  <a:cubicBezTo>
                    <a:pt x="20470" y="16197"/>
                    <a:pt x="16195" y="20470"/>
                    <a:pt x="10941" y="20470"/>
                  </a:cubicBezTo>
                  <a:cubicBezTo>
                    <a:pt x="5686" y="20470"/>
                    <a:pt x="1413" y="16197"/>
                    <a:pt x="1413" y="10942"/>
                  </a:cubicBezTo>
                  <a:cubicBezTo>
                    <a:pt x="1413" y="5688"/>
                    <a:pt x="5688" y="1415"/>
                    <a:pt x="10941" y="1415"/>
                  </a:cubicBezTo>
                  <a:close/>
                  <a:moveTo>
                    <a:pt x="10941" y="1"/>
                  </a:moveTo>
                  <a:cubicBezTo>
                    <a:pt x="8019" y="1"/>
                    <a:pt x="5271" y="1140"/>
                    <a:pt x="3206" y="3206"/>
                  </a:cubicBezTo>
                  <a:cubicBezTo>
                    <a:pt x="1139" y="5273"/>
                    <a:pt x="0" y="8021"/>
                    <a:pt x="0" y="10942"/>
                  </a:cubicBezTo>
                  <a:cubicBezTo>
                    <a:pt x="0" y="13864"/>
                    <a:pt x="1139" y="16613"/>
                    <a:pt x="3206" y="18679"/>
                  </a:cubicBezTo>
                  <a:cubicBezTo>
                    <a:pt x="5272" y="20746"/>
                    <a:pt x="8020" y="21883"/>
                    <a:pt x="10941" y="21883"/>
                  </a:cubicBezTo>
                  <a:cubicBezTo>
                    <a:pt x="13862" y="21883"/>
                    <a:pt x="16612" y="20746"/>
                    <a:pt x="18678" y="18679"/>
                  </a:cubicBezTo>
                  <a:cubicBezTo>
                    <a:pt x="20743" y="16613"/>
                    <a:pt x="21882" y="13864"/>
                    <a:pt x="21882" y="10942"/>
                  </a:cubicBezTo>
                  <a:cubicBezTo>
                    <a:pt x="21882" y="8021"/>
                    <a:pt x="20743" y="5273"/>
                    <a:pt x="18678" y="3206"/>
                  </a:cubicBezTo>
                  <a:cubicBezTo>
                    <a:pt x="16612" y="1140"/>
                    <a:pt x="13864" y="1"/>
                    <a:pt x="109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08"/>
            <p:cNvSpPr/>
            <p:nvPr/>
          </p:nvSpPr>
          <p:spPr>
            <a:xfrm>
              <a:off x="6031679" y="2148091"/>
              <a:ext cx="349990" cy="349990"/>
            </a:xfrm>
            <a:custGeom>
              <a:rect b="b" l="l" r="r" t="t"/>
              <a:pathLst>
                <a:path extrusionOk="0" h="16766" w="16766">
                  <a:moveTo>
                    <a:pt x="8385" y="1415"/>
                  </a:moveTo>
                  <a:cubicBezTo>
                    <a:pt x="12227" y="1415"/>
                    <a:pt x="15353" y="4540"/>
                    <a:pt x="15353" y="8383"/>
                  </a:cubicBezTo>
                  <a:cubicBezTo>
                    <a:pt x="15353" y="12227"/>
                    <a:pt x="12226" y="15353"/>
                    <a:pt x="8383" y="15353"/>
                  </a:cubicBezTo>
                  <a:cubicBezTo>
                    <a:pt x="4541" y="15353"/>
                    <a:pt x="1415" y="12227"/>
                    <a:pt x="1415" y="8383"/>
                  </a:cubicBezTo>
                  <a:cubicBezTo>
                    <a:pt x="1415" y="4540"/>
                    <a:pt x="4542" y="1415"/>
                    <a:pt x="8385" y="1415"/>
                  </a:cubicBezTo>
                  <a:close/>
                  <a:moveTo>
                    <a:pt x="8383" y="1"/>
                  </a:moveTo>
                  <a:cubicBezTo>
                    <a:pt x="3761" y="1"/>
                    <a:pt x="1" y="3761"/>
                    <a:pt x="1" y="8383"/>
                  </a:cubicBezTo>
                  <a:cubicBezTo>
                    <a:pt x="1" y="13005"/>
                    <a:pt x="3761" y="16765"/>
                    <a:pt x="8383" y="16765"/>
                  </a:cubicBezTo>
                  <a:cubicBezTo>
                    <a:pt x="13005" y="16765"/>
                    <a:pt x="16765" y="13005"/>
                    <a:pt x="16765" y="8383"/>
                  </a:cubicBezTo>
                  <a:cubicBezTo>
                    <a:pt x="16765" y="3761"/>
                    <a:pt x="13005" y="1"/>
                    <a:pt x="8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08"/>
            <p:cNvSpPr/>
            <p:nvPr/>
          </p:nvSpPr>
          <p:spPr>
            <a:xfrm>
              <a:off x="6098542" y="2213159"/>
              <a:ext cx="216286" cy="219897"/>
            </a:xfrm>
            <a:custGeom>
              <a:rect b="b" l="l" r="r" t="t"/>
              <a:pathLst>
                <a:path extrusionOk="0" h="10534" w="10361">
                  <a:moveTo>
                    <a:pt x="5359" y="1414"/>
                  </a:moveTo>
                  <a:lnTo>
                    <a:pt x="5859" y="1776"/>
                  </a:lnTo>
                  <a:cubicBezTo>
                    <a:pt x="6099" y="1951"/>
                    <a:pt x="6386" y="2044"/>
                    <a:pt x="6683" y="2044"/>
                  </a:cubicBezTo>
                  <a:lnTo>
                    <a:pt x="7300" y="2044"/>
                  </a:lnTo>
                  <a:lnTo>
                    <a:pt x="7589" y="2255"/>
                  </a:lnTo>
                  <a:lnTo>
                    <a:pt x="7780" y="2842"/>
                  </a:lnTo>
                  <a:cubicBezTo>
                    <a:pt x="7872" y="3123"/>
                    <a:pt x="8049" y="3368"/>
                    <a:pt x="8289" y="3542"/>
                  </a:cubicBezTo>
                  <a:lnTo>
                    <a:pt x="8789" y="3906"/>
                  </a:lnTo>
                  <a:lnTo>
                    <a:pt x="8899" y="4245"/>
                  </a:lnTo>
                  <a:lnTo>
                    <a:pt x="8708" y="4832"/>
                  </a:lnTo>
                  <a:cubicBezTo>
                    <a:pt x="8616" y="5115"/>
                    <a:pt x="8616" y="5417"/>
                    <a:pt x="8708" y="5700"/>
                  </a:cubicBezTo>
                  <a:lnTo>
                    <a:pt x="8899" y="6287"/>
                  </a:lnTo>
                  <a:lnTo>
                    <a:pt x="8789" y="6628"/>
                  </a:lnTo>
                  <a:lnTo>
                    <a:pt x="8289" y="6990"/>
                  </a:lnTo>
                  <a:cubicBezTo>
                    <a:pt x="8049" y="7164"/>
                    <a:pt x="7872" y="7409"/>
                    <a:pt x="7780" y="7692"/>
                  </a:cubicBezTo>
                  <a:lnTo>
                    <a:pt x="7589" y="8279"/>
                  </a:lnTo>
                  <a:lnTo>
                    <a:pt x="7300" y="8488"/>
                  </a:lnTo>
                  <a:lnTo>
                    <a:pt x="6683" y="8488"/>
                  </a:lnTo>
                  <a:cubicBezTo>
                    <a:pt x="6386" y="8488"/>
                    <a:pt x="6097" y="8581"/>
                    <a:pt x="5859" y="8755"/>
                  </a:cubicBezTo>
                  <a:lnTo>
                    <a:pt x="5359" y="9119"/>
                  </a:lnTo>
                  <a:lnTo>
                    <a:pt x="5001" y="9119"/>
                  </a:lnTo>
                  <a:lnTo>
                    <a:pt x="4502" y="8755"/>
                  </a:lnTo>
                  <a:cubicBezTo>
                    <a:pt x="4263" y="8581"/>
                    <a:pt x="3974" y="8488"/>
                    <a:pt x="3678" y="8488"/>
                  </a:cubicBezTo>
                  <a:lnTo>
                    <a:pt x="3062" y="8488"/>
                  </a:lnTo>
                  <a:lnTo>
                    <a:pt x="2771" y="8279"/>
                  </a:lnTo>
                  <a:lnTo>
                    <a:pt x="2580" y="7692"/>
                  </a:lnTo>
                  <a:cubicBezTo>
                    <a:pt x="2490" y="7409"/>
                    <a:pt x="2311" y="7163"/>
                    <a:pt x="2071" y="6990"/>
                  </a:cubicBezTo>
                  <a:lnTo>
                    <a:pt x="1571" y="6626"/>
                  </a:lnTo>
                  <a:lnTo>
                    <a:pt x="1461" y="6285"/>
                  </a:lnTo>
                  <a:lnTo>
                    <a:pt x="1652" y="5698"/>
                  </a:lnTo>
                  <a:cubicBezTo>
                    <a:pt x="1744" y="5417"/>
                    <a:pt x="1744" y="5113"/>
                    <a:pt x="1652" y="4832"/>
                  </a:cubicBezTo>
                  <a:lnTo>
                    <a:pt x="1461" y="4246"/>
                  </a:lnTo>
                  <a:lnTo>
                    <a:pt x="1571" y="3906"/>
                  </a:lnTo>
                  <a:lnTo>
                    <a:pt x="2071" y="3542"/>
                  </a:lnTo>
                  <a:cubicBezTo>
                    <a:pt x="2311" y="3369"/>
                    <a:pt x="2490" y="3123"/>
                    <a:pt x="2580" y="2842"/>
                  </a:cubicBezTo>
                  <a:lnTo>
                    <a:pt x="2771" y="2255"/>
                  </a:lnTo>
                  <a:lnTo>
                    <a:pt x="3062" y="2044"/>
                  </a:lnTo>
                  <a:lnTo>
                    <a:pt x="3678" y="2044"/>
                  </a:lnTo>
                  <a:cubicBezTo>
                    <a:pt x="3680" y="2044"/>
                    <a:pt x="3682" y="2044"/>
                    <a:pt x="3685" y="2044"/>
                  </a:cubicBezTo>
                  <a:cubicBezTo>
                    <a:pt x="3979" y="2044"/>
                    <a:pt x="4265" y="1949"/>
                    <a:pt x="4503" y="1776"/>
                  </a:cubicBezTo>
                  <a:lnTo>
                    <a:pt x="5001" y="1414"/>
                  </a:lnTo>
                  <a:close/>
                  <a:moveTo>
                    <a:pt x="4772" y="0"/>
                  </a:moveTo>
                  <a:cubicBezTo>
                    <a:pt x="4622" y="0"/>
                    <a:pt x="4477" y="48"/>
                    <a:pt x="4356" y="135"/>
                  </a:cubicBezTo>
                  <a:lnTo>
                    <a:pt x="3675" y="630"/>
                  </a:lnTo>
                  <a:lnTo>
                    <a:pt x="2831" y="630"/>
                  </a:lnTo>
                  <a:cubicBezTo>
                    <a:pt x="2683" y="630"/>
                    <a:pt x="2536" y="677"/>
                    <a:pt x="2415" y="764"/>
                  </a:cubicBezTo>
                  <a:lnTo>
                    <a:pt x="1755" y="1246"/>
                  </a:lnTo>
                  <a:cubicBezTo>
                    <a:pt x="1634" y="1335"/>
                    <a:pt x="1544" y="1458"/>
                    <a:pt x="1498" y="1602"/>
                  </a:cubicBezTo>
                  <a:lnTo>
                    <a:pt x="1238" y="2405"/>
                  </a:lnTo>
                  <a:lnTo>
                    <a:pt x="555" y="2900"/>
                  </a:lnTo>
                  <a:cubicBezTo>
                    <a:pt x="434" y="2987"/>
                    <a:pt x="346" y="3111"/>
                    <a:pt x="300" y="3253"/>
                  </a:cubicBezTo>
                  <a:lnTo>
                    <a:pt x="46" y="4028"/>
                  </a:lnTo>
                  <a:cubicBezTo>
                    <a:pt x="0" y="4170"/>
                    <a:pt x="0" y="4323"/>
                    <a:pt x="46" y="4465"/>
                  </a:cubicBezTo>
                  <a:lnTo>
                    <a:pt x="306" y="5267"/>
                  </a:lnTo>
                  <a:lnTo>
                    <a:pt x="46" y="6070"/>
                  </a:lnTo>
                  <a:cubicBezTo>
                    <a:pt x="0" y="6211"/>
                    <a:pt x="0" y="6365"/>
                    <a:pt x="46" y="6505"/>
                  </a:cubicBezTo>
                  <a:lnTo>
                    <a:pt x="298" y="7284"/>
                  </a:lnTo>
                  <a:cubicBezTo>
                    <a:pt x="344" y="7426"/>
                    <a:pt x="434" y="7549"/>
                    <a:pt x="555" y="7637"/>
                  </a:cubicBezTo>
                  <a:lnTo>
                    <a:pt x="1237" y="8132"/>
                  </a:lnTo>
                  <a:lnTo>
                    <a:pt x="1498" y="8934"/>
                  </a:lnTo>
                  <a:cubicBezTo>
                    <a:pt x="1544" y="9076"/>
                    <a:pt x="1634" y="9200"/>
                    <a:pt x="1755" y="9287"/>
                  </a:cubicBezTo>
                  <a:lnTo>
                    <a:pt x="2415" y="9767"/>
                  </a:lnTo>
                  <a:cubicBezTo>
                    <a:pt x="2536" y="9856"/>
                    <a:pt x="2681" y="9903"/>
                    <a:pt x="2831" y="9903"/>
                  </a:cubicBezTo>
                  <a:lnTo>
                    <a:pt x="3675" y="9903"/>
                  </a:lnTo>
                  <a:lnTo>
                    <a:pt x="4356" y="10399"/>
                  </a:lnTo>
                  <a:cubicBezTo>
                    <a:pt x="4477" y="10486"/>
                    <a:pt x="4622" y="10533"/>
                    <a:pt x="4771" y="10533"/>
                  </a:cubicBezTo>
                  <a:lnTo>
                    <a:pt x="5588" y="10533"/>
                  </a:lnTo>
                  <a:cubicBezTo>
                    <a:pt x="5738" y="10533"/>
                    <a:pt x="5883" y="10486"/>
                    <a:pt x="6004" y="10399"/>
                  </a:cubicBezTo>
                  <a:lnTo>
                    <a:pt x="6686" y="9903"/>
                  </a:lnTo>
                  <a:lnTo>
                    <a:pt x="7528" y="9903"/>
                  </a:lnTo>
                  <a:cubicBezTo>
                    <a:pt x="7678" y="9903"/>
                    <a:pt x="7823" y="9856"/>
                    <a:pt x="7944" y="9767"/>
                  </a:cubicBezTo>
                  <a:lnTo>
                    <a:pt x="8606" y="9287"/>
                  </a:lnTo>
                  <a:cubicBezTo>
                    <a:pt x="8726" y="9200"/>
                    <a:pt x="8815" y="9076"/>
                    <a:pt x="8862" y="8934"/>
                  </a:cubicBezTo>
                  <a:lnTo>
                    <a:pt x="9122" y="8132"/>
                  </a:lnTo>
                  <a:lnTo>
                    <a:pt x="9804" y="7637"/>
                  </a:lnTo>
                  <a:cubicBezTo>
                    <a:pt x="9925" y="7549"/>
                    <a:pt x="10015" y="7426"/>
                    <a:pt x="10061" y="7284"/>
                  </a:cubicBezTo>
                  <a:lnTo>
                    <a:pt x="10313" y="6505"/>
                  </a:lnTo>
                  <a:cubicBezTo>
                    <a:pt x="10360" y="6365"/>
                    <a:pt x="10360" y="6211"/>
                    <a:pt x="10313" y="6070"/>
                  </a:cubicBezTo>
                  <a:lnTo>
                    <a:pt x="10053" y="5266"/>
                  </a:lnTo>
                  <a:lnTo>
                    <a:pt x="10314" y="4463"/>
                  </a:lnTo>
                  <a:cubicBezTo>
                    <a:pt x="10360" y="4323"/>
                    <a:pt x="10360" y="4170"/>
                    <a:pt x="10314" y="4028"/>
                  </a:cubicBezTo>
                  <a:lnTo>
                    <a:pt x="10061" y="3250"/>
                  </a:lnTo>
                  <a:cubicBezTo>
                    <a:pt x="10015" y="3108"/>
                    <a:pt x="9925" y="2984"/>
                    <a:pt x="9805" y="2897"/>
                  </a:cubicBezTo>
                  <a:lnTo>
                    <a:pt x="9122" y="2402"/>
                  </a:lnTo>
                  <a:lnTo>
                    <a:pt x="8862" y="1599"/>
                  </a:lnTo>
                  <a:cubicBezTo>
                    <a:pt x="8816" y="1457"/>
                    <a:pt x="8726" y="1333"/>
                    <a:pt x="8606" y="1246"/>
                  </a:cubicBezTo>
                  <a:lnTo>
                    <a:pt x="7944" y="764"/>
                  </a:lnTo>
                  <a:cubicBezTo>
                    <a:pt x="7823" y="677"/>
                    <a:pt x="7678" y="630"/>
                    <a:pt x="7530" y="630"/>
                  </a:cubicBezTo>
                  <a:lnTo>
                    <a:pt x="6686" y="630"/>
                  </a:lnTo>
                  <a:lnTo>
                    <a:pt x="6004" y="135"/>
                  </a:lnTo>
                  <a:cubicBezTo>
                    <a:pt x="5883" y="48"/>
                    <a:pt x="5738" y="0"/>
                    <a:pt x="55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08"/>
            <p:cNvSpPr/>
            <p:nvPr/>
          </p:nvSpPr>
          <p:spPr>
            <a:xfrm>
              <a:off x="6152587" y="2269020"/>
              <a:ext cx="108174" cy="108153"/>
            </a:xfrm>
            <a:custGeom>
              <a:rect b="b" l="l" r="r" t="t"/>
              <a:pathLst>
                <a:path extrusionOk="0" h="5181" w="5182">
                  <a:moveTo>
                    <a:pt x="2591" y="1413"/>
                  </a:moveTo>
                  <a:cubicBezTo>
                    <a:pt x="2743" y="1413"/>
                    <a:pt x="2896" y="1443"/>
                    <a:pt x="3042" y="1503"/>
                  </a:cubicBezTo>
                  <a:cubicBezTo>
                    <a:pt x="3482" y="1685"/>
                    <a:pt x="3768" y="2115"/>
                    <a:pt x="3768" y="2590"/>
                  </a:cubicBezTo>
                  <a:cubicBezTo>
                    <a:pt x="3768" y="3241"/>
                    <a:pt x="3241" y="3767"/>
                    <a:pt x="2591" y="3768"/>
                  </a:cubicBezTo>
                  <a:cubicBezTo>
                    <a:pt x="2114" y="3768"/>
                    <a:pt x="1686" y="3481"/>
                    <a:pt x="1503" y="3041"/>
                  </a:cubicBezTo>
                  <a:cubicBezTo>
                    <a:pt x="1321" y="2601"/>
                    <a:pt x="1422" y="2095"/>
                    <a:pt x="1758" y="1758"/>
                  </a:cubicBezTo>
                  <a:cubicBezTo>
                    <a:pt x="1984" y="1533"/>
                    <a:pt x="2285" y="1413"/>
                    <a:pt x="2591" y="1413"/>
                  </a:cubicBezTo>
                  <a:close/>
                  <a:moveTo>
                    <a:pt x="2591" y="1"/>
                  </a:moveTo>
                  <a:cubicBezTo>
                    <a:pt x="1164" y="1"/>
                    <a:pt x="0" y="1162"/>
                    <a:pt x="0" y="2590"/>
                  </a:cubicBezTo>
                  <a:cubicBezTo>
                    <a:pt x="0" y="4019"/>
                    <a:pt x="1164" y="5181"/>
                    <a:pt x="2591" y="5181"/>
                  </a:cubicBezTo>
                  <a:cubicBezTo>
                    <a:pt x="4019" y="5181"/>
                    <a:pt x="5182" y="4019"/>
                    <a:pt x="5182" y="2590"/>
                  </a:cubicBezTo>
                  <a:cubicBezTo>
                    <a:pt x="5182" y="1162"/>
                    <a:pt x="4020" y="1"/>
                    <a:pt x="25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2" name="Google Shape;4512;p308"/>
          <p:cNvSpPr/>
          <p:nvPr/>
        </p:nvSpPr>
        <p:spPr>
          <a:xfrm>
            <a:off x="7013855" y="2337017"/>
            <a:ext cx="400842" cy="325355"/>
          </a:xfrm>
          <a:custGeom>
            <a:rect b="b" l="l" r="r" t="t"/>
            <a:pathLst>
              <a:path extrusionOk="0" h="17762" w="21883">
                <a:moveTo>
                  <a:pt x="12485" y="1503"/>
                </a:moveTo>
                <a:lnTo>
                  <a:pt x="12485" y="3493"/>
                </a:lnTo>
                <a:cubicBezTo>
                  <a:pt x="12484" y="4099"/>
                  <a:pt x="11995" y="4588"/>
                  <a:pt x="11389" y="4589"/>
                </a:cubicBezTo>
                <a:lnTo>
                  <a:pt x="10495" y="4589"/>
                </a:lnTo>
                <a:cubicBezTo>
                  <a:pt x="9890" y="4588"/>
                  <a:pt x="9399" y="4099"/>
                  <a:pt x="9399" y="3493"/>
                </a:cubicBezTo>
                <a:lnTo>
                  <a:pt x="9399" y="1503"/>
                </a:lnTo>
                <a:close/>
                <a:moveTo>
                  <a:pt x="4589" y="13172"/>
                </a:moveTo>
                <a:lnTo>
                  <a:pt x="4589" y="15163"/>
                </a:lnTo>
                <a:cubicBezTo>
                  <a:pt x="4589" y="15769"/>
                  <a:pt x="4099" y="16258"/>
                  <a:pt x="3493" y="16259"/>
                </a:cubicBezTo>
                <a:lnTo>
                  <a:pt x="2599" y="16259"/>
                </a:lnTo>
                <a:cubicBezTo>
                  <a:pt x="1994" y="16258"/>
                  <a:pt x="1505" y="15767"/>
                  <a:pt x="1503" y="15163"/>
                </a:cubicBezTo>
                <a:lnTo>
                  <a:pt x="1503" y="13173"/>
                </a:lnTo>
                <a:lnTo>
                  <a:pt x="4589" y="13172"/>
                </a:lnTo>
                <a:close/>
                <a:moveTo>
                  <a:pt x="12485" y="13172"/>
                </a:moveTo>
                <a:lnTo>
                  <a:pt x="12485" y="15163"/>
                </a:lnTo>
                <a:cubicBezTo>
                  <a:pt x="12484" y="15769"/>
                  <a:pt x="11995" y="16258"/>
                  <a:pt x="11389" y="16259"/>
                </a:cubicBezTo>
                <a:lnTo>
                  <a:pt x="10495" y="16259"/>
                </a:lnTo>
                <a:cubicBezTo>
                  <a:pt x="9890" y="16258"/>
                  <a:pt x="9399" y="15769"/>
                  <a:pt x="9399" y="15163"/>
                </a:cubicBezTo>
                <a:lnTo>
                  <a:pt x="9399" y="13173"/>
                </a:lnTo>
                <a:lnTo>
                  <a:pt x="12485" y="13172"/>
                </a:lnTo>
                <a:close/>
                <a:moveTo>
                  <a:pt x="20380" y="13173"/>
                </a:moveTo>
                <a:lnTo>
                  <a:pt x="20380" y="15163"/>
                </a:lnTo>
                <a:cubicBezTo>
                  <a:pt x="20380" y="15769"/>
                  <a:pt x="19889" y="16258"/>
                  <a:pt x="19284" y="16259"/>
                </a:cubicBezTo>
                <a:lnTo>
                  <a:pt x="18390" y="16259"/>
                </a:lnTo>
                <a:cubicBezTo>
                  <a:pt x="17785" y="16258"/>
                  <a:pt x="17294" y="15769"/>
                  <a:pt x="17294" y="15163"/>
                </a:cubicBezTo>
                <a:lnTo>
                  <a:pt x="17294" y="13173"/>
                </a:lnTo>
                <a:close/>
                <a:moveTo>
                  <a:pt x="8647" y="1"/>
                </a:moveTo>
                <a:cubicBezTo>
                  <a:pt x="8233" y="1"/>
                  <a:pt x="7895" y="337"/>
                  <a:pt x="7895" y="751"/>
                </a:cubicBezTo>
                <a:lnTo>
                  <a:pt x="7895" y="2295"/>
                </a:lnTo>
                <a:lnTo>
                  <a:pt x="4854" y="2295"/>
                </a:lnTo>
                <a:cubicBezTo>
                  <a:pt x="3443" y="2295"/>
                  <a:pt x="2295" y="3443"/>
                  <a:pt x="2295" y="4852"/>
                </a:cubicBezTo>
                <a:lnTo>
                  <a:pt x="2295" y="11671"/>
                </a:lnTo>
                <a:lnTo>
                  <a:pt x="753" y="11671"/>
                </a:lnTo>
                <a:cubicBezTo>
                  <a:pt x="752" y="11671"/>
                  <a:pt x="751" y="11671"/>
                  <a:pt x="750" y="11671"/>
                </a:cubicBezTo>
                <a:cubicBezTo>
                  <a:pt x="335" y="11671"/>
                  <a:pt x="1" y="12008"/>
                  <a:pt x="1" y="12421"/>
                </a:cubicBezTo>
                <a:lnTo>
                  <a:pt x="1" y="15163"/>
                </a:lnTo>
                <a:cubicBezTo>
                  <a:pt x="1" y="16596"/>
                  <a:pt x="1167" y="17762"/>
                  <a:pt x="2599" y="17762"/>
                </a:cubicBezTo>
                <a:lnTo>
                  <a:pt x="3493" y="17762"/>
                </a:lnTo>
                <a:cubicBezTo>
                  <a:pt x="4927" y="17762"/>
                  <a:pt x="6092" y="16596"/>
                  <a:pt x="6092" y="15163"/>
                </a:cubicBezTo>
                <a:lnTo>
                  <a:pt x="6092" y="12423"/>
                </a:lnTo>
                <a:cubicBezTo>
                  <a:pt x="6093" y="12007"/>
                  <a:pt x="5755" y="11671"/>
                  <a:pt x="5341" y="11671"/>
                </a:cubicBezTo>
                <a:lnTo>
                  <a:pt x="3797" y="11671"/>
                </a:lnTo>
                <a:lnTo>
                  <a:pt x="3797" y="4852"/>
                </a:lnTo>
                <a:cubicBezTo>
                  <a:pt x="3799" y="4270"/>
                  <a:pt x="4271" y="3798"/>
                  <a:pt x="4854" y="3798"/>
                </a:cubicBezTo>
                <a:lnTo>
                  <a:pt x="7915" y="3798"/>
                </a:lnTo>
                <a:cubicBezTo>
                  <a:pt x="8057" y="4990"/>
                  <a:pt x="8997" y="5931"/>
                  <a:pt x="10191" y="6074"/>
                </a:cubicBezTo>
                <a:lnTo>
                  <a:pt x="10191" y="11671"/>
                </a:lnTo>
                <a:lnTo>
                  <a:pt x="8647" y="11671"/>
                </a:lnTo>
                <a:cubicBezTo>
                  <a:pt x="8233" y="11671"/>
                  <a:pt x="7897" y="12007"/>
                  <a:pt x="7897" y="12423"/>
                </a:cubicBezTo>
                <a:lnTo>
                  <a:pt x="7897" y="15163"/>
                </a:lnTo>
                <a:cubicBezTo>
                  <a:pt x="7897" y="16597"/>
                  <a:pt x="9063" y="17762"/>
                  <a:pt x="10495" y="17762"/>
                </a:cubicBezTo>
                <a:lnTo>
                  <a:pt x="11389" y="17762"/>
                </a:lnTo>
                <a:cubicBezTo>
                  <a:pt x="12823" y="17762"/>
                  <a:pt x="13988" y="16597"/>
                  <a:pt x="13988" y="15163"/>
                </a:cubicBezTo>
                <a:lnTo>
                  <a:pt x="13988" y="12423"/>
                </a:lnTo>
                <a:cubicBezTo>
                  <a:pt x="13988" y="12007"/>
                  <a:pt x="13652" y="11671"/>
                  <a:pt x="13237" y="11671"/>
                </a:cubicBezTo>
                <a:lnTo>
                  <a:pt x="11694" y="11671"/>
                </a:lnTo>
                <a:lnTo>
                  <a:pt x="11694" y="6074"/>
                </a:lnTo>
                <a:cubicBezTo>
                  <a:pt x="12887" y="5931"/>
                  <a:pt x="13827" y="4990"/>
                  <a:pt x="13970" y="3798"/>
                </a:cubicBezTo>
                <a:lnTo>
                  <a:pt x="17031" y="3798"/>
                </a:lnTo>
                <a:cubicBezTo>
                  <a:pt x="17613" y="3798"/>
                  <a:pt x="18086" y="4270"/>
                  <a:pt x="18087" y="4852"/>
                </a:cubicBezTo>
                <a:lnTo>
                  <a:pt x="18087" y="11669"/>
                </a:lnTo>
                <a:lnTo>
                  <a:pt x="16544" y="11669"/>
                </a:lnTo>
                <a:cubicBezTo>
                  <a:pt x="16128" y="11669"/>
                  <a:pt x="15792" y="12006"/>
                  <a:pt x="15792" y="12421"/>
                </a:cubicBezTo>
                <a:lnTo>
                  <a:pt x="15792" y="15163"/>
                </a:lnTo>
                <a:cubicBezTo>
                  <a:pt x="15792" y="16596"/>
                  <a:pt x="16958" y="17762"/>
                  <a:pt x="18390" y="17762"/>
                </a:cubicBezTo>
                <a:lnTo>
                  <a:pt x="19284" y="17762"/>
                </a:lnTo>
                <a:cubicBezTo>
                  <a:pt x="20718" y="17762"/>
                  <a:pt x="21883" y="16596"/>
                  <a:pt x="21883" y="15163"/>
                </a:cubicBezTo>
                <a:lnTo>
                  <a:pt x="21883" y="12423"/>
                </a:lnTo>
                <a:cubicBezTo>
                  <a:pt x="21883" y="12008"/>
                  <a:pt x="21548" y="11671"/>
                  <a:pt x="21135" y="11671"/>
                </a:cubicBezTo>
                <a:cubicBezTo>
                  <a:pt x="21134" y="11671"/>
                  <a:pt x="21133" y="11671"/>
                  <a:pt x="21132" y="11671"/>
                </a:cubicBezTo>
                <a:lnTo>
                  <a:pt x="19588" y="11671"/>
                </a:lnTo>
                <a:lnTo>
                  <a:pt x="19588" y="4852"/>
                </a:lnTo>
                <a:cubicBezTo>
                  <a:pt x="19588" y="3443"/>
                  <a:pt x="18442" y="2295"/>
                  <a:pt x="17031" y="2295"/>
                </a:cubicBezTo>
                <a:lnTo>
                  <a:pt x="13988" y="2295"/>
                </a:lnTo>
                <a:lnTo>
                  <a:pt x="13988" y="751"/>
                </a:lnTo>
                <a:cubicBezTo>
                  <a:pt x="13988" y="337"/>
                  <a:pt x="13652" y="1"/>
                  <a:pt x="132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3" name="Google Shape;4513;p308"/>
          <p:cNvGrpSpPr/>
          <p:nvPr/>
        </p:nvGrpSpPr>
        <p:grpSpPr>
          <a:xfrm>
            <a:off x="7576816" y="2299201"/>
            <a:ext cx="400812" cy="400849"/>
            <a:chOff x="7055118" y="2070374"/>
            <a:chExt cx="456766" cy="456808"/>
          </a:xfrm>
        </p:grpSpPr>
        <p:sp>
          <p:nvSpPr>
            <p:cNvPr id="4514" name="Google Shape;4514;p308"/>
            <p:cNvSpPr/>
            <p:nvPr/>
          </p:nvSpPr>
          <p:spPr>
            <a:xfrm>
              <a:off x="7055118" y="2070374"/>
              <a:ext cx="456766" cy="456808"/>
            </a:xfrm>
            <a:custGeom>
              <a:rect b="b" l="l" r="r" t="t"/>
              <a:pathLst>
                <a:path extrusionOk="0" h="21883" w="21881">
                  <a:moveTo>
                    <a:pt x="10954" y="2489"/>
                  </a:moveTo>
                  <a:cubicBezTo>
                    <a:pt x="15571" y="2489"/>
                    <a:pt x="19330" y="6246"/>
                    <a:pt x="19330" y="10865"/>
                  </a:cubicBezTo>
                  <a:cubicBezTo>
                    <a:pt x="19330" y="15482"/>
                    <a:pt x="15573" y="19241"/>
                    <a:pt x="10954" y="19241"/>
                  </a:cubicBezTo>
                  <a:lnTo>
                    <a:pt x="10954" y="19239"/>
                  </a:lnTo>
                  <a:cubicBezTo>
                    <a:pt x="6334" y="19239"/>
                    <a:pt x="2577" y="15482"/>
                    <a:pt x="2577" y="10865"/>
                  </a:cubicBezTo>
                  <a:cubicBezTo>
                    <a:pt x="2577" y="6246"/>
                    <a:pt x="6334" y="2489"/>
                    <a:pt x="10954" y="2489"/>
                  </a:cubicBezTo>
                  <a:close/>
                  <a:moveTo>
                    <a:pt x="10952" y="0"/>
                  </a:moveTo>
                  <a:cubicBezTo>
                    <a:pt x="10512" y="0"/>
                    <a:pt x="10153" y="353"/>
                    <a:pt x="10146" y="795"/>
                  </a:cubicBezTo>
                  <a:lnTo>
                    <a:pt x="10146" y="910"/>
                  </a:lnTo>
                  <a:cubicBezTo>
                    <a:pt x="8045" y="1078"/>
                    <a:pt x="6050" y="1911"/>
                    <a:pt x="4453" y="3288"/>
                  </a:cubicBezTo>
                  <a:lnTo>
                    <a:pt x="4357" y="3193"/>
                  </a:lnTo>
                  <a:cubicBezTo>
                    <a:pt x="4199" y="3036"/>
                    <a:pt x="3993" y="2957"/>
                    <a:pt x="3786" y="2957"/>
                  </a:cubicBezTo>
                  <a:cubicBezTo>
                    <a:pt x="3580" y="2957"/>
                    <a:pt x="3374" y="3036"/>
                    <a:pt x="3216" y="3193"/>
                  </a:cubicBezTo>
                  <a:cubicBezTo>
                    <a:pt x="2901" y="3507"/>
                    <a:pt x="2901" y="4017"/>
                    <a:pt x="3216" y="4332"/>
                  </a:cubicBezTo>
                  <a:lnTo>
                    <a:pt x="3317" y="4433"/>
                  </a:lnTo>
                  <a:cubicBezTo>
                    <a:pt x="1961" y="6036"/>
                    <a:pt x="1147" y="8028"/>
                    <a:pt x="992" y="10123"/>
                  </a:cubicBezTo>
                  <a:lnTo>
                    <a:pt x="818" y="10123"/>
                  </a:lnTo>
                  <a:cubicBezTo>
                    <a:pt x="813" y="10123"/>
                    <a:pt x="809" y="10123"/>
                    <a:pt x="804" y="10123"/>
                  </a:cubicBezTo>
                  <a:cubicBezTo>
                    <a:pt x="361" y="10123"/>
                    <a:pt x="0" y="10483"/>
                    <a:pt x="0" y="10929"/>
                  </a:cubicBezTo>
                  <a:cubicBezTo>
                    <a:pt x="0" y="11374"/>
                    <a:pt x="361" y="11735"/>
                    <a:pt x="804" y="11735"/>
                  </a:cubicBezTo>
                  <a:cubicBezTo>
                    <a:pt x="809" y="11735"/>
                    <a:pt x="813" y="11735"/>
                    <a:pt x="818" y="11734"/>
                  </a:cubicBezTo>
                  <a:lnTo>
                    <a:pt x="1003" y="11734"/>
                  </a:lnTo>
                  <a:cubicBezTo>
                    <a:pt x="1183" y="13815"/>
                    <a:pt x="2015" y="15783"/>
                    <a:pt x="3377" y="17365"/>
                  </a:cubicBezTo>
                  <a:lnTo>
                    <a:pt x="3216" y="17524"/>
                  </a:lnTo>
                  <a:cubicBezTo>
                    <a:pt x="2901" y="17839"/>
                    <a:pt x="2901" y="18350"/>
                    <a:pt x="3216" y="18665"/>
                  </a:cubicBezTo>
                  <a:cubicBezTo>
                    <a:pt x="3374" y="18822"/>
                    <a:pt x="3580" y="18901"/>
                    <a:pt x="3786" y="18901"/>
                  </a:cubicBezTo>
                  <a:cubicBezTo>
                    <a:pt x="3993" y="18901"/>
                    <a:pt x="4199" y="18822"/>
                    <a:pt x="4357" y="18665"/>
                  </a:cubicBezTo>
                  <a:lnTo>
                    <a:pt x="4522" y="18500"/>
                  </a:lnTo>
                  <a:cubicBezTo>
                    <a:pt x="6108" y="19842"/>
                    <a:pt x="8075" y="20653"/>
                    <a:pt x="10146" y="20820"/>
                  </a:cubicBezTo>
                  <a:lnTo>
                    <a:pt x="10146" y="21063"/>
                  </a:lnTo>
                  <a:cubicBezTo>
                    <a:pt x="10140" y="21514"/>
                    <a:pt x="10503" y="21882"/>
                    <a:pt x="10954" y="21882"/>
                  </a:cubicBezTo>
                  <a:cubicBezTo>
                    <a:pt x="11403" y="21882"/>
                    <a:pt x="11767" y="21514"/>
                    <a:pt x="11759" y="21063"/>
                  </a:cubicBezTo>
                  <a:lnTo>
                    <a:pt x="11759" y="20820"/>
                  </a:lnTo>
                  <a:cubicBezTo>
                    <a:pt x="13830" y="20653"/>
                    <a:pt x="15797" y="19842"/>
                    <a:pt x="17384" y="18500"/>
                  </a:cubicBezTo>
                  <a:lnTo>
                    <a:pt x="17549" y="18665"/>
                  </a:lnTo>
                  <a:cubicBezTo>
                    <a:pt x="17706" y="18818"/>
                    <a:pt x="17909" y="18894"/>
                    <a:pt x="18112" y="18894"/>
                  </a:cubicBezTo>
                  <a:cubicBezTo>
                    <a:pt x="18319" y="18894"/>
                    <a:pt x="18525" y="18816"/>
                    <a:pt x="18682" y="18659"/>
                  </a:cubicBezTo>
                  <a:cubicBezTo>
                    <a:pt x="18995" y="18347"/>
                    <a:pt x="18998" y="17841"/>
                    <a:pt x="18689" y="17524"/>
                  </a:cubicBezTo>
                  <a:lnTo>
                    <a:pt x="18529" y="17365"/>
                  </a:lnTo>
                  <a:cubicBezTo>
                    <a:pt x="19892" y="15783"/>
                    <a:pt x="20722" y="13815"/>
                    <a:pt x="20902" y="11736"/>
                  </a:cubicBezTo>
                  <a:lnTo>
                    <a:pt x="21087" y="11736"/>
                  </a:lnTo>
                  <a:cubicBezTo>
                    <a:pt x="21528" y="11728"/>
                    <a:pt x="21881" y="11369"/>
                    <a:pt x="21881" y="10929"/>
                  </a:cubicBezTo>
                  <a:cubicBezTo>
                    <a:pt x="21881" y="10489"/>
                    <a:pt x="21528" y="10130"/>
                    <a:pt x="21087" y="10123"/>
                  </a:cubicBezTo>
                  <a:lnTo>
                    <a:pt x="20913" y="10123"/>
                  </a:lnTo>
                  <a:cubicBezTo>
                    <a:pt x="20759" y="8028"/>
                    <a:pt x="19946" y="6036"/>
                    <a:pt x="18588" y="4433"/>
                  </a:cubicBezTo>
                  <a:lnTo>
                    <a:pt x="18689" y="4332"/>
                  </a:lnTo>
                  <a:cubicBezTo>
                    <a:pt x="19004" y="4017"/>
                    <a:pt x="19004" y="3507"/>
                    <a:pt x="18689" y="3193"/>
                  </a:cubicBezTo>
                  <a:cubicBezTo>
                    <a:pt x="18532" y="3036"/>
                    <a:pt x="18325" y="2957"/>
                    <a:pt x="18119" y="2957"/>
                  </a:cubicBezTo>
                  <a:cubicBezTo>
                    <a:pt x="17913" y="2957"/>
                    <a:pt x="17706" y="3036"/>
                    <a:pt x="17549" y="3193"/>
                  </a:cubicBezTo>
                  <a:lnTo>
                    <a:pt x="17454" y="3288"/>
                  </a:lnTo>
                  <a:cubicBezTo>
                    <a:pt x="15855" y="1911"/>
                    <a:pt x="13861" y="1078"/>
                    <a:pt x="11759" y="910"/>
                  </a:cubicBezTo>
                  <a:lnTo>
                    <a:pt x="11759" y="795"/>
                  </a:lnTo>
                  <a:cubicBezTo>
                    <a:pt x="11751" y="353"/>
                    <a:pt x="11394" y="0"/>
                    <a:pt x="109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08"/>
            <p:cNvSpPr/>
            <p:nvPr/>
          </p:nvSpPr>
          <p:spPr>
            <a:xfrm>
              <a:off x="7217359" y="2151390"/>
              <a:ext cx="132661" cy="291102"/>
            </a:xfrm>
            <a:custGeom>
              <a:rect b="b" l="l" r="r" t="t"/>
              <a:pathLst>
                <a:path extrusionOk="0" h="13945" w="6355">
                  <a:moveTo>
                    <a:pt x="2374" y="3156"/>
                  </a:moveTo>
                  <a:lnTo>
                    <a:pt x="2374" y="5830"/>
                  </a:lnTo>
                  <a:cubicBezTo>
                    <a:pt x="1907" y="5547"/>
                    <a:pt x="1619" y="5040"/>
                    <a:pt x="1619" y="4492"/>
                  </a:cubicBezTo>
                  <a:cubicBezTo>
                    <a:pt x="1619" y="3947"/>
                    <a:pt x="1907" y="3439"/>
                    <a:pt x="2374" y="3156"/>
                  </a:cubicBezTo>
                  <a:close/>
                  <a:moveTo>
                    <a:pt x="3987" y="7892"/>
                  </a:moveTo>
                  <a:cubicBezTo>
                    <a:pt x="4456" y="8173"/>
                    <a:pt x="4742" y="8680"/>
                    <a:pt x="4742" y="9228"/>
                  </a:cubicBezTo>
                  <a:cubicBezTo>
                    <a:pt x="4742" y="9775"/>
                    <a:pt x="4456" y="10281"/>
                    <a:pt x="3987" y="10563"/>
                  </a:cubicBezTo>
                  <a:lnTo>
                    <a:pt x="3987" y="7892"/>
                  </a:lnTo>
                  <a:close/>
                  <a:moveTo>
                    <a:pt x="3182" y="0"/>
                  </a:moveTo>
                  <a:cubicBezTo>
                    <a:pt x="2731" y="0"/>
                    <a:pt x="2368" y="368"/>
                    <a:pt x="2374" y="819"/>
                  </a:cubicBezTo>
                  <a:lnTo>
                    <a:pt x="2374" y="1425"/>
                  </a:lnTo>
                  <a:cubicBezTo>
                    <a:pt x="1014" y="1782"/>
                    <a:pt x="8" y="3022"/>
                    <a:pt x="8" y="4494"/>
                  </a:cubicBezTo>
                  <a:cubicBezTo>
                    <a:pt x="8" y="5964"/>
                    <a:pt x="1014" y="7204"/>
                    <a:pt x="2374" y="7562"/>
                  </a:cubicBezTo>
                  <a:lnTo>
                    <a:pt x="2374" y="10563"/>
                  </a:lnTo>
                  <a:cubicBezTo>
                    <a:pt x="1907" y="10281"/>
                    <a:pt x="1621" y="9773"/>
                    <a:pt x="1621" y="9228"/>
                  </a:cubicBezTo>
                  <a:cubicBezTo>
                    <a:pt x="1627" y="8777"/>
                    <a:pt x="1265" y="8408"/>
                    <a:pt x="814" y="8408"/>
                  </a:cubicBezTo>
                  <a:cubicBezTo>
                    <a:pt x="365" y="8408"/>
                    <a:pt x="1" y="8777"/>
                    <a:pt x="8" y="9228"/>
                  </a:cubicBezTo>
                  <a:cubicBezTo>
                    <a:pt x="8" y="10698"/>
                    <a:pt x="1014" y="11939"/>
                    <a:pt x="2374" y="12297"/>
                  </a:cubicBezTo>
                  <a:lnTo>
                    <a:pt x="2374" y="13127"/>
                  </a:lnTo>
                  <a:cubicBezTo>
                    <a:pt x="2368" y="13576"/>
                    <a:pt x="2731" y="13945"/>
                    <a:pt x="3182" y="13945"/>
                  </a:cubicBezTo>
                  <a:cubicBezTo>
                    <a:pt x="3631" y="13945"/>
                    <a:pt x="3995" y="13576"/>
                    <a:pt x="3987" y="13127"/>
                  </a:cubicBezTo>
                  <a:lnTo>
                    <a:pt x="3987" y="12297"/>
                  </a:lnTo>
                  <a:cubicBezTo>
                    <a:pt x="5347" y="11939"/>
                    <a:pt x="6355" y="10698"/>
                    <a:pt x="6355" y="9228"/>
                  </a:cubicBezTo>
                  <a:cubicBezTo>
                    <a:pt x="6355" y="7756"/>
                    <a:pt x="5347" y="6516"/>
                    <a:pt x="3987" y="6158"/>
                  </a:cubicBezTo>
                  <a:lnTo>
                    <a:pt x="3987" y="3156"/>
                  </a:lnTo>
                  <a:cubicBezTo>
                    <a:pt x="4455" y="3439"/>
                    <a:pt x="4742" y="3947"/>
                    <a:pt x="4742" y="4494"/>
                  </a:cubicBezTo>
                  <a:cubicBezTo>
                    <a:pt x="4748" y="4934"/>
                    <a:pt x="5107" y="5287"/>
                    <a:pt x="5548" y="5287"/>
                  </a:cubicBezTo>
                  <a:cubicBezTo>
                    <a:pt x="5988" y="5287"/>
                    <a:pt x="6347" y="4934"/>
                    <a:pt x="6355" y="4494"/>
                  </a:cubicBezTo>
                  <a:cubicBezTo>
                    <a:pt x="6355" y="3022"/>
                    <a:pt x="5347" y="1782"/>
                    <a:pt x="3987" y="1425"/>
                  </a:cubicBezTo>
                  <a:lnTo>
                    <a:pt x="3987" y="819"/>
                  </a:lnTo>
                  <a:cubicBezTo>
                    <a:pt x="3995" y="368"/>
                    <a:pt x="3631" y="0"/>
                    <a:pt x="31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308"/>
          <p:cNvGrpSpPr/>
          <p:nvPr/>
        </p:nvGrpSpPr>
        <p:grpSpPr>
          <a:xfrm>
            <a:off x="8139976" y="2341066"/>
            <a:ext cx="400830" cy="317118"/>
            <a:chOff x="7584529" y="2116236"/>
            <a:chExt cx="456787" cy="361388"/>
          </a:xfrm>
        </p:grpSpPr>
        <p:sp>
          <p:nvSpPr>
            <p:cNvPr id="4517" name="Google Shape;4517;p308"/>
            <p:cNvSpPr/>
            <p:nvPr/>
          </p:nvSpPr>
          <p:spPr>
            <a:xfrm>
              <a:off x="7602398" y="2116236"/>
              <a:ext cx="409025" cy="146584"/>
            </a:xfrm>
            <a:custGeom>
              <a:rect b="b" l="l" r="r" t="t"/>
              <a:pathLst>
                <a:path extrusionOk="0" h="7022" w="19594">
                  <a:moveTo>
                    <a:pt x="18868" y="1"/>
                  </a:moveTo>
                  <a:cubicBezTo>
                    <a:pt x="18861" y="1"/>
                    <a:pt x="18854" y="1"/>
                    <a:pt x="18846" y="1"/>
                  </a:cubicBezTo>
                  <a:lnTo>
                    <a:pt x="16644" y="76"/>
                  </a:lnTo>
                  <a:cubicBezTo>
                    <a:pt x="16248" y="90"/>
                    <a:pt x="15938" y="422"/>
                    <a:pt x="15951" y="816"/>
                  </a:cubicBezTo>
                  <a:cubicBezTo>
                    <a:pt x="15965" y="1204"/>
                    <a:pt x="16283" y="1510"/>
                    <a:pt x="16669" y="1510"/>
                  </a:cubicBezTo>
                  <a:cubicBezTo>
                    <a:pt x="16676" y="1510"/>
                    <a:pt x="16684" y="1510"/>
                    <a:pt x="16691" y="1510"/>
                  </a:cubicBezTo>
                  <a:lnTo>
                    <a:pt x="17009" y="1499"/>
                  </a:lnTo>
                  <a:lnTo>
                    <a:pt x="13064" y="4646"/>
                  </a:lnTo>
                  <a:lnTo>
                    <a:pt x="8341" y="1213"/>
                  </a:lnTo>
                  <a:cubicBezTo>
                    <a:pt x="8215" y="1122"/>
                    <a:pt x="8067" y="1076"/>
                    <a:pt x="7918" y="1076"/>
                  </a:cubicBezTo>
                  <a:cubicBezTo>
                    <a:pt x="7785" y="1076"/>
                    <a:pt x="7652" y="1113"/>
                    <a:pt x="7535" y="1187"/>
                  </a:cubicBezTo>
                  <a:lnTo>
                    <a:pt x="433" y="5699"/>
                  </a:lnTo>
                  <a:cubicBezTo>
                    <a:pt x="98" y="5912"/>
                    <a:pt x="0" y="6354"/>
                    <a:pt x="212" y="6688"/>
                  </a:cubicBezTo>
                  <a:cubicBezTo>
                    <a:pt x="348" y="6904"/>
                    <a:pt x="580" y="7021"/>
                    <a:pt x="818" y="7021"/>
                  </a:cubicBezTo>
                  <a:cubicBezTo>
                    <a:pt x="949" y="7021"/>
                    <a:pt x="1082" y="6985"/>
                    <a:pt x="1201" y="6910"/>
                  </a:cubicBezTo>
                  <a:lnTo>
                    <a:pt x="7892" y="2659"/>
                  </a:lnTo>
                  <a:lnTo>
                    <a:pt x="12664" y="6127"/>
                  </a:lnTo>
                  <a:cubicBezTo>
                    <a:pt x="12789" y="6219"/>
                    <a:pt x="12937" y="6264"/>
                    <a:pt x="13084" y="6264"/>
                  </a:cubicBezTo>
                  <a:cubicBezTo>
                    <a:pt x="13243" y="6264"/>
                    <a:pt x="13401" y="6212"/>
                    <a:pt x="13532" y="6108"/>
                  </a:cubicBezTo>
                  <a:lnTo>
                    <a:pt x="18094" y="2467"/>
                  </a:lnTo>
                  <a:lnTo>
                    <a:pt x="18081" y="2898"/>
                  </a:lnTo>
                  <a:cubicBezTo>
                    <a:pt x="18067" y="3294"/>
                    <a:pt x="18377" y="3625"/>
                    <a:pt x="18773" y="3639"/>
                  </a:cubicBezTo>
                  <a:lnTo>
                    <a:pt x="18797" y="3639"/>
                  </a:lnTo>
                  <a:cubicBezTo>
                    <a:pt x="19184" y="3638"/>
                    <a:pt x="19501" y="3332"/>
                    <a:pt x="19513" y="2945"/>
                  </a:cubicBezTo>
                  <a:lnTo>
                    <a:pt x="19588" y="743"/>
                  </a:lnTo>
                  <a:cubicBezTo>
                    <a:pt x="19594" y="544"/>
                    <a:pt x="19519" y="353"/>
                    <a:pt x="19378" y="212"/>
                  </a:cubicBezTo>
                  <a:cubicBezTo>
                    <a:pt x="19243" y="77"/>
                    <a:pt x="19059" y="1"/>
                    <a:pt x="188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08"/>
            <p:cNvSpPr/>
            <p:nvPr/>
          </p:nvSpPr>
          <p:spPr>
            <a:xfrm>
              <a:off x="7584529" y="2237019"/>
              <a:ext cx="456787" cy="240605"/>
            </a:xfrm>
            <a:custGeom>
              <a:rect b="b" l="l" r="r" t="t"/>
              <a:pathLst>
                <a:path extrusionOk="0" h="11526" w="21882">
                  <a:moveTo>
                    <a:pt x="4630" y="7560"/>
                  </a:moveTo>
                  <a:lnTo>
                    <a:pt x="4630" y="10092"/>
                  </a:lnTo>
                  <a:lnTo>
                    <a:pt x="3433" y="10092"/>
                  </a:lnTo>
                  <a:lnTo>
                    <a:pt x="3433" y="7560"/>
                  </a:lnTo>
                  <a:close/>
                  <a:moveTo>
                    <a:pt x="9585" y="1680"/>
                  </a:moveTo>
                  <a:lnTo>
                    <a:pt x="9585" y="10092"/>
                  </a:lnTo>
                  <a:lnTo>
                    <a:pt x="8387" y="10092"/>
                  </a:lnTo>
                  <a:lnTo>
                    <a:pt x="8387" y="1680"/>
                  </a:lnTo>
                  <a:close/>
                  <a:moveTo>
                    <a:pt x="14539" y="4734"/>
                  </a:moveTo>
                  <a:lnTo>
                    <a:pt x="14539" y="10092"/>
                  </a:lnTo>
                  <a:lnTo>
                    <a:pt x="13342" y="10092"/>
                  </a:lnTo>
                  <a:lnTo>
                    <a:pt x="13342" y="4734"/>
                  </a:lnTo>
                  <a:close/>
                  <a:moveTo>
                    <a:pt x="19494" y="1434"/>
                  </a:moveTo>
                  <a:lnTo>
                    <a:pt x="19494" y="10092"/>
                  </a:lnTo>
                  <a:lnTo>
                    <a:pt x="18298" y="10092"/>
                  </a:lnTo>
                  <a:lnTo>
                    <a:pt x="18298" y="1434"/>
                  </a:lnTo>
                  <a:close/>
                  <a:moveTo>
                    <a:pt x="18134" y="1"/>
                  </a:moveTo>
                  <a:cubicBezTo>
                    <a:pt x="17433" y="2"/>
                    <a:pt x="16862" y="571"/>
                    <a:pt x="16862" y="1272"/>
                  </a:cubicBezTo>
                  <a:lnTo>
                    <a:pt x="16862" y="10092"/>
                  </a:lnTo>
                  <a:lnTo>
                    <a:pt x="15973" y="10092"/>
                  </a:lnTo>
                  <a:lnTo>
                    <a:pt x="15973" y="4571"/>
                  </a:lnTo>
                  <a:cubicBezTo>
                    <a:pt x="15973" y="3869"/>
                    <a:pt x="15404" y="3301"/>
                    <a:pt x="14703" y="3301"/>
                  </a:cubicBezTo>
                  <a:lnTo>
                    <a:pt x="13179" y="3301"/>
                  </a:lnTo>
                  <a:cubicBezTo>
                    <a:pt x="12477" y="3301"/>
                    <a:pt x="11909" y="3869"/>
                    <a:pt x="11907" y="4571"/>
                  </a:cubicBezTo>
                  <a:lnTo>
                    <a:pt x="11907" y="10092"/>
                  </a:lnTo>
                  <a:lnTo>
                    <a:pt x="11019" y="10092"/>
                  </a:lnTo>
                  <a:lnTo>
                    <a:pt x="11019" y="1517"/>
                  </a:lnTo>
                  <a:cubicBezTo>
                    <a:pt x="11017" y="815"/>
                    <a:pt x="10449" y="247"/>
                    <a:pt x="9747" y="247"/>
                  </a:cubicBezTo>
                  <a:lnTo>
                    <a:pt x="8223" y="247"/>
                  </a:lnTo>
                  <a:cubicBezTo>
                    <a:pt x="7522" y="247"/>
                    <a:pt x="6953" y="815"/>
                    <a:pt x="6953" y="1517"/>
                  </a:cubicBezTo>
                  <a:lnTo>
                    <a:pt x="6953" y="10092"/>
                  </a:lnTo>
                  <a:lnTo>
                    <a:pt x="6064" y="10092"/>
                  </a:lnTo>
                  <a:lnTo>
                    <a:pt x="6064" y="7397"/>
                  </a:lnTo>
                  <a:cubicBezTo>
                    <a:pt x="6062" y="6695"/>
                    <a:pt x="5493" y="6127"/>
                    <a:pt x="4792" y="6127"/>
                  </a:cubicBezTo>
                  <a:lnTo>
                    <a:pt x="3270" y="6127"/>
                  </a:lnTo>
                  <a:cubicBezTo>
                    <a:pt x="2568" y="6127"/>
                    <a:pt x="1998" y="6695"/>
                    <a:pt x="1998" y="7397"/>
                  </a:cubicBezTo>
                  <a:lnTo>
                    <a:pt x="1998" y="10092"/>
                  </a:lnTo>
                  <a:lnTo>
                    <a:pt x="717" y="10092"/>
                  </a:lnTo>
                  <a:cubicBezTo>
                    <a:pt x="321" y="10092"/>
                    <a:pt x="0" y="10413"/>
                    <a:pt x="0" y="10809"/>
                  </a:cubicBezTo>
                  <a:cubicBezTo>
                    <a:pt x="0" y="11204"/>
                    <a:pt x="321" y="11525"/>
                    <a:pt x="717" y="11525"/>
                  </a:cubicBezTo>
                  <a:lnTo>
                    <a:pt x="21165" y="11525"/>
                  </a:lnTo>
                  <a:cubicBezTo>
                    <a:pt x="21561" y="11525"/>
                    <a:pt x="21882" y="11204"/>
                    <a:pt x="21882" y="10809"/>
                  </a:cubicBezTo>
                  <a:cubicBezTo>
                    <a:pt x="21882" y="10413"/>
                    <a:pt x="21561" y="10092"/>
                    <a:pt x="21165" y="10092"/>
                  </a:cubicBezTo>
                  <a:lnTo>
                    <a:pt x="20928" y="10092"/>
                  </a:lnTo>
                  <a:lnTo>
                    <a:pt x="20928" y="1272"/>
                  </a:lnTo>
                  <a:cubicBezTo>
                    <a:pt x="20928" y="571"/>
                    <a:pt x="20360" y="2"/>
                    <a:pt x="196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522" name="Shape 4522"/>
        <p:cNvGrpSpPr/>
        <p:nvPr/>
      </p:nvGrpSpPr>
      <p:grpSpPr>
        <a:xfrm>
          <a:off x="0" y="0"/>
          <a:ext cx="0" cy="0"/>
          <a:chOff x="0" y="0"/>
          <a:chExt cx="0" cy="0"/>
        </a:xfrm>
      </p:grpSpPr>
      <p:sp>
        <p:nvSpPr>
          <p:cNvPr id="4523" name="Google Shape;4523;p309"/>
          <p:cNvSpPr txBox="1"/>
          <p:nvPr>
            <p:ph type="title"/>
          </p:nvPr>
        </p:nvSpPr>
        <p:spPr>
          <a:xfrm>
            <a:off x="639950" y="550275"/>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4524" name="Google Shape;4524;p309"/>
          <p:cNvGrpSpPr/>
          <p:nvPr/>
        </p:nvGrpSpPr>
        <p:grpSpPr>
          <a:xfrm>
            <a:off x="7139090" y="2236460"/>
            <a:ext cx="1736245" cy="2608225"/>
            <a:chOff x="6723331" y="2632490"/>
            <a:chExt cx="1275900" cy="1916685"/>
          </a:xfrm>
        </p:grpSpPr>
        <p:sp>
          <p:nvSpPr>
            <p:cNvPr id="4525" name="Google Shape;4525;p309"/>
            <p:cNvSpPr/>
            <p:nvPr/>
          </p:nvSpPr>
          <p:spPr>
            <a:xfrm>
              <a:off x="6723331" y="4315527"/>
              <a:ext cx="1275900" cy="94781"/>
            </a:xfrm>
            <a:custGeom>
              <a:rect b="b" l="l" r="r" t="t"/>
              <a:pathLst>
                <a:path extrusionOk="0" h="5667" w="76287">
                  <a:moveTo>
                    <a:pt x="38143" y="1"/>
                  </a:moveTo>
                  <a:cubicBezTo>
                    <a:pt x="28028" y="1"/>
                    <a:pt x="18326" y="299"/>
                    <a:pt x="11172" y="830"/>
                  </a:cubicBezTo>
                  <a:cubicBezTo>
                    <a:pt x="4019" y="1362"/>
                    <a:pt x="1" y="2083"/>
                    <a:pt x="1" y="2833"/>
                  </a:cubicBezTo>
                  <a:cubicBezTo>
                    <a:pt x="1" y="3586"/>
                    <a:pt x="4019" y="4306"/>
                    <a:pt x="11172" y="4837"/>
                  </a:cubicBezTo>
                  <a:cubicBezTo>
                    <a:pt x="18326" y="5368"/>
                    <a:pt x="28028" y="5666"/>
                    <a:pt x="38143" y="5666"/>
                  </a:cubicBezTo>
                  <a:cubicBezTo>
                    <a:pt x="48260" y="5666"/>
                    <a:pt x="57962" y="5368"/>
                    <a:pt x="65115" y="4837"/>
                  </a:cubicBezTo>
                  <a:cubicBezTo>
                    <a:pt x="72268" y="4306"/>
                    <a:pt x="76286" y="3586"/>
                    <a:pt x="76286" y="2833"/>
                  </a:cubicBezTo>
                  <a:cubicBezTo>
                    <a:pt x="76286" y="2083"/>
                    <a:pt x="72268" y="1362"/>
                    <a:pt x="65115" y="830"/>
                  </a:cubicBezTo>
                  <a:cubicBezTo>
                    <a:pt x="57962" y="299"/>
                    <a:pt x="48260" y="1"/>
                    <a:pt x="38143"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09"/>
            <p:cNvSpPr/>
            <p:nvPr/>
          </p:nvSpPr>
          <p:spPr>
            <a:xfrm>
              <a:off x="6983672" y="3340794"/>
              <a:ext cx="894654" cy="1034642"/>
            </a:xfrm>
            <a:custGeom>
              <a:rect b="b" l="l" r="r" t="t"/>
              <a:pathLst>
                <a:path extrusionOk="0" h="61862" w="53492">
                  <a:moveTo>
                    <a:pt x="124" y="1"/>
                  </a:moveTo>
                  <a:cubicBezTo>
                    <a:pt x="54" y="1"/>
                    <a:pt x="0" y="56"/>
                    <a:pt x="0" y="125"/>
                  </a:cubicBezTo>
                  <a:lnTo>
                    <a:pt x="0" y="61737"/>
                  </a:lnTo>
                  <a:cubicBezTo>
                    <a:pt x="0" y="61806"/>
                    <a:pt x="54" y="61861"/>
                    <a:pt x="124" y="61861"/>
                  </a:cubicBezTo>
                  <a:lnTo>
                    <a:pt x="53368" y="61861"/>
                  </a:lnTo>
                  <a:cubicBezTo>
                    <a:pt x="53436" y="61861"/>
                    <a:pt x="53492" y="61806"/>
                    <a:pt x="53492" y="61737"/>
                  </a:cubicBezTo>
                  <a:lnTo>
                    <a:pt x="53492" y="125"/>
                  </a:lnTo>
                  <a:cubicBezTo>
                    <a:pt x="53492" y="56"/>
                    <a:pt x="53436" y="1"/>
                    <a:pt x="53368" y="1"/>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09"/>
            <p:cNvSpPr/>
            <p:nvPr/>
          </p:nvSpPr>
          <p:spPr>
            <a:xfrm>
              <a:off x="7066428" y="3449088"/>
              <a:ext cx="756656" cy="212525"/>
            </a:xfrm>
            <a:custGeom>
              <a:rect b="b" l="l" r="r" t="t"/>
              <a:pathLst>
                <a:path extrusionOk="0" h="12707" w="45241">
                  <a:moveTo>
                    <a:pt x="31" y="1"/>
                  </a:moveTo>
                  <a:cubicBezTo>
                    <a:pt x="14" y="1"/>
                    <a:pt x="0" y="15"/>
                    <a:pt x="0" y="32"/>
                  </a:cubicBezTo>
                  <a:lnTo>
                    <a:pt x="0" y="12675"/>
                  </a:lnTo>
                  <a:cubicBezTo>
                    <a:pt x="0" y="12692"/>
                    <a:pt x="14" y="12706"/>
                    <a:pt x="31" y="12706"/>
                  </a:cubicBezTo>
                  <a:lnTo>
                    <a:pt x="45209" y="12706"/>
                  </a:lnTo>
                  <a:cubicBezTo>
                    <a:pt x="45226" y="12706"/>
                    <a:pt x="45240" y="12692"/>
                    <a:pt x="45240" y="12675"/>
                  </a:cubicBezTo>
                  <a:lnTo>
                    <a:pt x="45240" y="32"/>
                  </a:lnTo>
                  <a:cubicBezTo>
                    <a:pt x="45240" y="15"/>
                    <a:pt x="45226" y="1"/>
                    <a:pt x="45209" y="1"/>
                  </a:cubicBezTo>
                  <a:close/>
                </a:path>
              </a:pathLst>
            </a:custGeom>
            <a:solidFill>
              <a:srgbClr val="9090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09"/>
            <p:cNvSpPr/>
            <p:nvPr/>
          </p:nvSpPr>
          <p:spPr>
            <a:xfrm>
              <a:off x="7066428" y="3736976"/>
              <a:ext cx="194562" cy="134904"/>
            </a:xfrm>
            <a:custGeom>
              <a:rect b="b" l="l" r="r" t="t"/>
              <a:pathLst>
                <a:path extrusionOk="0" h="8066" w="11633">
                  <a:moveTo>
                    <a:pt x="31" y="0"/>
                  </a:moveTo>
                  <a:cubicBezTo>
                    <a:pt x="14" y="0"/>
                    <a:pt x="0" y="13"/>
                    <a:pt x="0" y="32"/>
                  </a:cubicBezTo>
                  <a:lnTo>
                    <a:pt x="0" y="8034"/>
                  </a:lnTo>
                  <a:cubicBezTo>
                    <a:pt x="0" y="8051"/>
                    <a:pt x="14" y="8065"/>
                    <a:pt x="31" y="8065"/>
                  </a:cubicBezTo>
                  <a:lnTo>
                    <a:pt x="11601" y="8065"/>
                  </a:lnTo>
                  <a:cubicBezTo>
                    <a:pt x="11618" y="8065"/>
                    <a:pt x="11633" y="8051"/>
                    <a:pt x="11633" y="8034"/>
                  </a:cubicBezTo>
                  <a:lnTo>
                    <a:pt x="11633" y="32"/>
                  </a:lnTo>
                  <a:cubicBezTo>
                    <a:pt x="11633" y="13"/>
                    <a:pt x="11618" y="0"/>
                    <a:pt x="11601" y="0"/>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09"/>
            <p:cNvSpPr/>
            <p:nvPr/>
          </p:nvSpPr>
          <p:spPr>
            <a:xfrm>
              <a:off x="7347458" y="3736976"/>
              <a:ext cx="194562" cy="134904"/>
            </a:xfrm>
            <a:custGeom>
              <a:rect b="b" l="l" r="r" t="t"/>
              <a:pathLst>
                <a:path extrusionOk="0" h="8066" w="11633">
                  <a:moveTo>
                    <a:pt x="32" y="0"/>
                  </a:moveTo>
                  <a:cubicBezTo>
                    <a:pt x="14" y="0"/>
                    <a:pt x="0" y="13"/>
                    <a:pt x="0" y="32"/>
                  </a:cubicBezTo>
                  <a:lnTo>
                    <a:pt x="0" y="8034"/>
                  </a:lnTo>
                  <a:cubicBezTo>
                    <a:pt x="0" y="8051"/>
                    <a:pt x="14" y="8065"/>
                    <a:pt x="32" y="8065"/>
                  </a:cubicBezTo>
                  <a:lnTo>
                    <a:pt x="11601" y="8065"/>
                  </a:lnTo>
                  <a:cubicBezTo>
                    <a:pt x="11618" y="8065"/>
                    <a:pt x="11633" y="8051"/>
                    <a:pt x="11633" y="8034"/>
                  </a:cubicBezTo>
                  <a:lnTo>
                    <a:pt x="11633" y="32"/>
                  </a:lnTo>
                  <a:cubicBezTo>
                    <a:pt x="11633" y="13"/>
                    <a:pt x="11618" y="0"/>
                    <a:pt x="11601" y="0"/>
                  </a:cubicBezTo>
                  <a:close/>
                </a:path>
              </a:pathLst>
            </a:custGeom>
            <a:solidFill>
              <a:srgbClr val="9090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09"/>
            <p:cNvSpPr/>
            <p:nvPr/>
          </p:nvSpPr>
          <p:spPr>
            <a:xfrm>
              <a:off x="7628505" y="3736976"/>
              <a:ext cx="194579" cy="134904"/>
            </a:xfrm>
            <a:custGeom>
              <a:rect b="b" l="l" r="r" t="t"/>
              <a:pathLst>
                <a:path extrusionOk="0" h="8066" w="11634">
                  <a:moveTo>
                    <a:pt x="32" y="0"/>
                  </a:moveTo>
                  <a:cubicBezTo>
                    <a:pt x="13" y="0"/>
                    <a:pt x="1" y="13"/>
                    <a:pt x="1" y="32"/>
                  </a:cubicBezTo>
                  <a:lnTo>
                    <a:pt x="1" y="8034"/>
                  </a:lnTo>
                  <a:cubicBezTo>
                    <a:pt x="1" y="8051"/>
                    <a:pt x="13" y="8065"/>
                    <a:pt x="32" y="8065"/>
                  </a:cubicBezTo>
                  <a:lnTo>
                    <a:pt x="11602" y="8065"/>
                  </a:lnTo>
                  <a:cubicBezTo>
                    <a:pt x="11619" y="8065"/>
                    <a:pt x="11633" y="8051"/>
                    <a:pt x="11633" y="8034"/>
                  </a:cubicBezTo>
                  <a:lnTo>
                    <a:pt x="11633" y="32"/>
                  </a:lnTo>
                  <a:cubicBezTo>
                    <a:pt x="11633" y="13"/>
                    <a:pt x="11619" y="0"/>
                    <a:pt x="11602" y="0"/>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09"/>
            <p:cNvSpPr/>
            <p:nvPr/>
          </p:nvSpPr>
          <p:spPr>
            <a:xfrm>
              <a:off x="7066428" y="3953815"/>
              <a:ext cx="194562" cy="134904"/>
            </a:xfrm>
            <a:custGeom>
              <a:rect b="b" l="l" r="r" t="t"/>
              <a:pathLst>
                <a:path extrusionOk="0" h="8066" w="11633">
                  <a:moveTo>
                    <a:pt x="31" y="1"/>
                  </a:moveTo>
                  <a:cubicBezTo>
                    <a:pt x="14" y="1"/>
                    <a:pt x="0" y="15"/>
                    <a:pt x="0" y="32"/>
                  </a:cubicBezTo>
                  <a:lnTo>
                    <a:pt x="0" y="8034"/>
                  </a:lnTo>
                  <a:cubicBezTo>
                    <a:pt x="0" y="8051"/>
                    <a:pt x="14" y="8066"/>
                    <a:pt x="31" y="8066"/>
                  </a:cubicBezTo>
                  <a:lnTo>
                    <a:pt x="11601" y="8066"/>
                  </a:lnTo>
                  <a:cubicBezTo>
                    <a:pt x="11618" y="8066"/>
                    <a:pt x="11633" y="8051"/>
                    <a:pt x="11633" y="8034"/>
                  </a:cubicBezTo>
                  <a:lnTo>
                    <a:pt x="11633" y="32"/>
                  </a:lnTo>
                  <a:cubicBezTo>
                    <a:pt x="11633" y="15"/>
                    <a:pt x="11618" y="1"/>
                    <a:pt x="11601"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09"/>
            <p:cNvSpPr/>
            <p:nvPr/>
          </p:nvSpPr>
          <p:spPr>
            <a:xfrm>
              <a:off x="7347458" y="3953815"/>
              <a:ext cx="194562" cy="134904"/>
            </a:xfrm>
            <a:custGeom>
              <a:rect b="b" l="l" r="r" t="t"/>
              <a:pathLst>
                <a:path extrusionOk="0" h="8066" w="11633">
                  <a:moveTo>
                    <a:pt x="32" y="1"/>
                  </a:moveTo>
                  <a:cubicBezTo>
                    <a:pt x="14" y="1"/>
                    <a:pt x="0" y="15"/>
                    <a:pt x="0" y="32"/>
                  </a:cubicBezTo>
                  <a:lnTo>
                    <a:pt x="0" y="8034"/>
                  </a:lnTo>
                  <a:cubicBezTo>
                    <a:pt x="0" y="8051"/>
                    <a:pt x="14" y="8066"/>
                    <a:pt x="32" y="8066"/>
                  </a:cubicBezTo>
                  <a:lnTo>
                    <a:pt x="11601" y="8066"/>
                  </a:lnTo>
                  <a:cubicBezTo>
                    <a:pt x="11618" y="8066"/>
                    <a:pt x="11633" y="8051"/>
                    <a:pt x="11633" y="8034"/>
                  </a:cubicBezTo>
                  <a:lnTo>
                    <a:pt x="11633" y="32"/>
                  </a:lnTo>
                  <a:cubicBezTo>
                    <a:pt x="11633" y="15"/>
                    <a:pt x="11618" y="1"/>
                    <a:pt x="11601"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09"/>
            <p:cNvSpPr/>
            <p:nvPr/>
          </p:nvSpPr>
          <p:spPr>
            <a:xfrm>
              <a:off x="7628505" y="3953815"/>
              <a:ext cx="194579" cy="351777"/>
            </a:xfrm>
            <a:custGeom>
              <a:rect b="b" l="l" r="r" t="t"/>
              <a:pathLst>
                <a:path extrusionOk="0" h="21033" w="11634">
                  <a:moveTo>
                    <a:pt x="32" y="1"/>
                  </a:moveTo>
                  <a:cubicBezTo>
                    <a:pt x="13" y="1"/>
                    <a:pt x="1" y="15"/>
                    <a:pt x="1" y="32"/>
                  </a:cubicBezTo>
                  <a:lnTo>
                    <a:pt x="1" y="21000"/>
                  </a:lnTo>
                  <a:cubicBezTo>
                    <a:pt x="1" y="21018"/>
                    <a:pt x="13" y="21032"/>
                    <a:pt x="32" y="21032"/>
                  </a:cubicBezTo>
                  <a:lnTo>
                    <a:pt x="11602" y="21032"/>
                  </a:lnTo>
                  <a:cubicBezTo>
                    <a:pt x="11619" y="21032"/>
                    <a:pt x="11633" y="21018"/>
                    <a:pt x="11633" y="21000"/>
                  </a:cubicBezTo>
                  <a:lnTo>
                    <a:pt x="11633" y="32"/>
                  </a:lnTo>
                  <a:cubicBezTo>
                    <a:pt x="11633" y="15"/>
                    <a:pt x="11619" y="1"/>
                    <a:pt x="11602"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09"/>
            <p:cNvSpPr/>
            <p:nvPr/>
          </p:nvSpPr>
          <p:spPr>
            <a:xfrm>
              <a:off x="7052680" y="3435340"/>
              <a:ext cx="756656" cy="212525"/>
            </a:xfrm>
            <a:custGeom>
              <a:rect b="b" l="l" r="r" t="t"/>
              <a:pathLst>
                <a:path extrusionOk="0" h="12707" w="45241">
                  <a:moveTo>
                    <a:pt x="1406" y="1"/>
                  </a:moveTo>
                  <a:cubicBezTo>
                    <a:pt x="629" y="1"/>
                    <a:pt x="0" y="630"/>
                    <a:pt x="0" y="1406"/>
                  </a:cubicBezTo>
                  <a:lnTo>
                    <a:pt x="1406" y="12706"/>
                  </a:lnTo>
                  <a:lnTo>
                    <a:pt x="43834" y="12706"/>
                  </a:lnTo>
                  <a:cubicBezTo>
                    <a:pt x="44611" y="12706"/>
                    <a:pt x="45240" y="12078"/>
                    <a:pt x="45240" y="11302"/>
                  </a:cubicBezTo>
                  <a:lnTo>
                    <a:pt x="45240" y="1406"/>
                  </a:lnTo>
                  <a:cubicBezTo>
                    <a:pt x="45240" y="630"/>
                    <a:pt x="44611" y="1"/>
                    <a:pt x="43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09"/>
            <p:cNvSpPr/>
            <p:nvPr/>
          </p:nvSpPr>
          <p:spPr>
            <a:xfrm>
              <a:off x="7052680" y="3723228"/>
              <a:ext cx="194562" cy="134904"/>
            </a:xfrm>
            <a:custGeom>
              <a:rect b="b" l="l" r="r" t="t"/>
              <a:pathLst>
                <a:path extrusionOk="0" h="8066" w="11633">
                  <a:moveTo>
                    <a:pt x="31" y="0"/>
                  </a:moveTo>
                  <a:cubicBezTo>
                    <a:pt x="14" y="0"/>
                    <a:pt x="0" y="13"/>
                    <a:pt x="0" y="32"/>
                  </a:cubicBezTo>
                  <a:lnTo>
                    <a:pt x="0" y="8034"/>
                  </a:lnTo>
                  <a:cubicBezTo>
                    <a:pt x="0" y="8051"/>
                    <a:pt x="14" y="8065"/>
                    <a:pt x="31" y="8065"/>
                  </a:cubicBezTo>
                  <a:lnTo>
                    <a:pt x="11601" y="8065"/>
                  </a:lnTo>
                  <a:cubicBezTo>
                    <a:pt x="11618" y="8065"/>
                    <a:pt x="11633" y="8051"/>
                    <a:pt x="11633" y="8034"/>
                  </a:cubicBezTo>
                  <a:lnTo>
                    <a:pt x="11633" y="32"/>
                  </a:lnTo>
                  <a:cubicBezTo>
                    <a:pt x="11633" y="13"/>
                    <a:pt x="11618" y="0"/>
                    <a:pt x="1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09"/>
            <p:cNvSpPr/>
            <p:nvPr/>
          </p:nvSpPr>
          <p:spPr>
            <a:xfrm>
              <a:off x="7333710" y="3723228"/>
              <a:ext cx="194562" cy="134904"/>
            </a:xfrm>
            <a:custGeom>
              <a:rect b="b" l="l" r="r" t="t"/>
              <a:pathLst>
                <a:path extrusionOk="0" h="8066" w="11633">
                  <a:moveTo>
                    <a:pt x="31" y="0"/>
                  </a:moveTo>
                  <a:cubicBezTo>
                    <a:pt x="14" y="0"/>
                    <a:pt x="0" y="13"/>
                    <a:pt x="0" y="32"/>
                  </a:cubicBezTo>
                  <a:lnTo>
                    <a:pt x="0" y="8034"/>
                  </a:lnTo>
                  <a:cubicBezTo>
                    <a:pt x="0" y="8051"/>
                    <a:pt x="14" y="8065"/>
                    <a:pt x="31" y="8065"/>
                  </a:cubicBezTo>
                  <a:lnTo>
                    <a:pt x="11601" y="8065"/>
                  </a:lnTo>
                  <a:cubicBezTo>
                    <a:pt x="11620" y="8065"/>
                    <a:pt x="11633" y="8051"/>
                    <a:pt x="11633" y="8034"/>
                  </a:cubicBezTo>
                  <a:lnTo>
                    <a:pt x="11633" y="32"/>
                  </a:lnTo>
                  <a:cubicBezTo>
                    <a:pt x="11633" y="13"/>
                    <a:pt x="11620" y="0"/>
                    <a:pt x="11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09"/>
            <p:cNvSpPr/>
            <p:nvPr/>
          </p:nvSpPr>
          <p:spPr>
            <a:xfrm>
              <a:off x="7614757" y="3723228"/>
              <a:ext cx="194579" cy="134904"/>
            </a:xfrm>
            <a:custGeom>
              <a:rect b="b" l="l" r="r" t="t"/>
              <a:pathLst>
                <a:path extrusionOk="0" h="8066" w="11634">
                  <a:moveTo>
                    <a:pt x="32" y="0"/>
                  </a:moveTo>
                  <a:cubicBezTo>
                    <a:pt x="15" y="0"/>
                    <a:pt x="1" y="13"/>
                    <a:pt x="1" y="32"/>
                  </a:cubicBezTo>
                  <a:lnTo>
                    <a:pt x="1" y="8034"/>
                  </a:lnTo>
                  <a:cubicBezTo>
                    <a:pt x="1" y="8051"/>
                    <a:pt x="15" y="8065"/>
                    <a:pt x="32" y="8065"/>
                  </a:cubicBezTo>
                  <a:lnTo>
                    <a:pt x="11602" y="8065"/>
                  </a:lnTo>
                  <a:cubicBezTo>
                    <a:pt x="11619" y="8065"/>
                    <a:pt x="11633" y="8051"/>
                    <a:pt x="11633" y="8034"/>
                  </a:cubicBezTo>
                  <a:lnTo>
                    <a:pt x="11633" y="32"/>
                  </a:lnTo>
                  <a:cubicBezTo>
                    <a:pt x="11633" y="13"/>
                    <a:pt x="11619" y="0"/>
                    <a:pt x="116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09"/>
            <p:cNvSpPr/>
            <p:nvPr/>
          </p:nvSpPr>
          <p:spPr>
            <a:xfrm>
              <a:off x="7052680" y="3940067"/>
              <a:ext cx="194562" cy="134921"/>
            </a:xfrm>
            <a:custGeom>
              <a:rect b="b" l="l" r="r" t="t"/>
              <a:pathLst>
                <a:path extrusionOk="0" h="8067" w="11633">
                  <a:moveTo>
                    <a:pt x="31" y="1"/>
                  </a:moveTo>
                  <a:cubicBezTo>
                    <a:pt x="14" y="1"/>
                    <a:pt x="0" y="15"/>
                    <a:pt x="0" y="32"/>
                  </a:cubicBezTo>
                  <a:lnTo>
                    <a:pt x="0" y="8034"/>
                  </a:lnTo>
                  <a:cubicBezTo>
                    <a:pt x="0" y="8053"/>
                    <a:pt x="14" y="8067"/>
                    <a:pt x="31" y="8067"/>
                  </a:cubicBezTo>
                  <a:lnTo>
                    <a:pt x="11601" y="8067"/>
                  </a:lnTo>
                  <a:cubicBezTo>
                    <a:pt x="11618" y="8067"/>
                    <a:pt x="11633" y="8053"/>
                    <a:pt x="11633" y="8034"/>
                  </a:cubicBezTo>
                  <a:lnTo>
                    <a:pt x="11633" y="32"/>
                  </a:lnTo>
                  <a:cubicBezTo>
                    <a:pt x="11633" y="15"/>
                    <a:pt x="11618" y="1"/>
                    <a:pt x="116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09"/>
            <p:cNvSpPr/>
            <p:nvPr/>
          </p:nvSpPr>
          <p:spPr>
            <a:xfrm>
              <a:off x="7333710" y="3940067"/>
              <a:ext cx="194562" cy="134921"/>
            </a:xfrm>
            <a:custGeom>
              <a:rect b="b" l="l" r="r" t="t"/>
              <a:pathLst>
                <a:path extrusionOk="0" h="8067" w="11633">
                  <a:moveTo>
                    <a:pt x="31" y="1"/>
                  </a:moveTo>
                  <a:cubicBezTo>
                    <a:pt x="14" y="1"/>
                    <a:pt x="0" y="15"/>
                    <a:pt x="0" y="32"/>
                  </a:cubicBezTo>
                  <a:lnTo>
                    <a:pt x="0" y="8034"/>
                  </a:lnTo>
                  <a:cubicBezTo>
                    <a:pt x="0" y="8053"/>
                    <a:pt x="14" y="8067"/>
                    <a:pt x="31" y="8067"/>
                  </a:cubicBezTo>
                  <a:lnTo>
                    <a:pt x="11601" y="8067"/>
                  </a:lnTo>
                  <a:cubicBezTo>
                    <a:pt x="11620" y="8067"/>
                    <a:pt x="11633" y="8053"/>
                    <a:pt x="11633" y="8034"/>
                  </a:cubicBezTo>
                  <a:lnTo>
                    <a:pt x="11633" y="32"/>
                  </a:lnTo>
                  <a:cubicBezTo>
                    <a:pt x="11633" y="15"/>
                    <a:pt x="11620" y="1"/>
                    <a:pt x="116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09"/>
            <p:cNvSpPr/>
            <p:nvPr/>
          </p:nvSpPr>
          <p:spPr>
            <a:xfrm>
              <a:off x="7052680" y="4156924"/>
              <a:ext cx="194562" cy="134921"/>
            </a:xfrm>
            <a:custGeom>
              <a:rect b="b" l="l" r="r" t="t"/>
              <a:pathLst>
                <a:path extrusionOk="0" h="8067" w="11633">
                  <a:moveTo>
                    <a:pt x="31" y="0"/>
                  </a:moveTo>
                  <a:cubicBezTo>
                    <a:pt x="14" y="0"/>
                    <a:pt x="0" y="15"/>
                    <a:pt x="0" y="32"/>
                  </a:cubicBezTo>
                  <a:lnTo>
                    <a:pt x="0" y="8034"/>
                  </a:lnTo>
                  <a:cubicBezTo>
                    <a:pt x="0" y="8052"/>
                    <a:pt x="14" y="8066"/>
                    <a:pt x="31" y="8066"/>
                  </a:cubicBezTo>
                  <a:lnTo>
                    <a:pt x="11601" y="8066"/>
                  </a:lnTo>
                  <a:cubicBezTo>
                    <a:pt x="11618" y="8066"/>
                    <a:pt x="11633" y="8052"/>
                    <a:pt x="11633" y="8034"/>
                  </a:cubicBezTo>
                  <a:lnTo>
                    <a:pt x="11633" y="32"/>
                  </a:lnTo>
                  <a:cubicBezTo>
                    <a:pt x="11633" y="15"/>
                    <a:pt x="11618" y="0"/>
                    <a:pt x="1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09"/>
            <p:cNvSpPr/>
            <p:nvPr/>
          </p:nvSpPr>
          <p:spPr>
            <a:xfrm>
              <a:off x="7333710" y="4156924"/>
              <a:ext cx="194562" cy="134921"/>
            </a:xfrm>
            <a:custGeom>
              <a:rect b="b" l="l" r="r" t="t"/>
              <a:pathLst>
                <a:path extrusionOk="0" h="8067" w="11633">
                  <a:moveTo>
                    <a:pt x="31" y="0"/>
                  </a:moveTo>
                  <a:cubicBezTo>
                    <a:pt x="14" y="0"/>
                    <a:pt x="0" y="15"/>
                    <a:pt x="0" y="32"/>
                  </a:cubicBezTo>
                  <a:lnTo>
                    <a:pt x="0" y="8034"/>
                  </a:lnTo>
                  <a:cubicBezTo>
                    <a:pt x="0" y="8052"/>
                    <a:pt x="14" y="8066"/>
                    <a:pt x="31" y="8066"/>
                  </a:cubicBezTo>
                  <a:lnTo>
                    <a:pt x="11601" y="8066"/>
                  </a:lnTo>
                  <a:cubicBezTo>
                    <a:pt x="11620" y="8066"/>
                    <a:pt x="11633" y="8052"/>
                    <a:pt x="11633" y="8034"/>
                  </a:cubicBezTo>
                  <a:lnTo>
                    <a:pt x="11633" y="32"/>
                  </a:lnTo>
                  <a:cubicBezTo>
                    <a:pt x="11633" y="15"/>
                    <a:pt x="11620" y="0"/>
                    <a:pt x="1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09"/>
            <p:cNvSpPr/>
            <p:nvPr/>
          </p:nvSpPr>
          <p:spPr>
            <a:xfrm>
              <a:off x="7614757" y="3940067"/>
              <a:ext cx="194579" cy="351777"/>
            </a:xfrm>
            <a:custGeom>
              <a:rect b="b" l="l" r="r" t="t"/>
              <a:pathLst>
                <a:path extrusionOk="0" h="21033" w="11634">
                  <a:moveTo>
                    <a:pt x="32" y="1"/>
                  </a:moveTo>
                  <a:cubicBezTo>
                    <a:pt x="15" y="1"/>
                    <a:pt x="1" y="15"/>
                    <a:pt x="1" y="32"/>
                  </a:cubicBezTo>
                  <a:lnTo>
                    <a:pt x="1" y="21001"/>
                  </a:lnTo>
                  <a:cubicBezTo>
                    <a:pt x="1" y="21018"/>
                    <a:pt x="15" y="21032"/>
                    <a:pt x="32" y="21032"/>
                  </a:cubicBezTo>
                  <a:lnTo>
                    <a:pt x="11602" y="21032"/>
                  </a:lnTo>
                  <a:cubicBezTo>
                    <a:pt x="11619" y="21032"/>
                    <a:pt x="11633" y="21018"/>
                    <a:pt x="11633" y="21001"/>
                  </a:cubicBezTo>
                  <a:lnTo>
                    <a:pt x="11633" y="32"/>
                  </a:lnTo>
                  <a:cubicBezTo>
                    <a:pt x="11633" y="15"/>
                    <a:pt x="11619" y="1"/>
                    <a:pt x="11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09"/>
            <p:cNvSpPr/>
            <p:nvPr/>
          </p:nvSpPr>
          <p:spPr>
            <a:xfrm>
              <a:off x="6984392" y="4468979"/>
              <a:ext cx="760419" cy="80196"/>
            </a:xfrm>
            <a:custGeom>
              <a:rect b="b" l="l" r="r" t="t"/>
              <a:pathLst>
                <a:path extrusionOk="0" h="4795" w="45466">
                  <a:moveTo>
                    <a:pt x="22733" y="1"/>
                  </a:moveTo>
                  <a:cubicBezTo>
                    <a:pt x="16703" y="1"/>
                    <a:pt x="10922" y="253"/>
                    <a:pt x="6658" y="703"/>
                  </a:cubicBezTo>
                  <a:cubicBezTo>
                    <a:pt x="2395" y="1152"/>
                    <a:pt x="0" y="1762"/>
                    <a:pt x="0" y="2397"/>
                  </a:cubicBezTo>
                  <a:cubicBezTo>
                    <a:pt x="0" y="3033"/>
                    <a:pt x="2395" y="3643"/>
                    <a:pt x="6658" y="4092"/>
                  </a:cubicBezTo>
                  <a:cubicBezTo>
                    <a:pt x="10922" y="4542"/>
                    <a:pt x="16703" y="4794"/>
                    <a:pt x="22733" y="4794"/>
                  </a:cubicBezTo>
                  <a:cubicBezTo>
                    <a:pt x="28762" y="4794"/>
                    <a:pt x="34544" y="4542"/>
                    <a:pt x="38807" y="4092"/>
                  </a:cubicBezTo>
                  <a:cubicBezTo>
                    <a:pt x="43071" y="3643"/>
                    <a:pt x="45466" y="3033"/>
                    <a:pt x="45466" y="2397"/>
                  </a:cubicBezTo>
                  <a:cubicBezTo>
                    <a:pt x="45466" y="1762"/>
                    <a:pt x="43071" y="1152"/>
                    <a:pt x="38807" y="703"/>
                  </a:cubicBezTo>
                  <a:cubicBezTo>
                    <a:pt x="34544" y="253"/>
                    <a:pt x="28762" y="1"/>
                    <a:pt x="22733" y="1"/>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09"/>
            <p:cNvSpPr/>
            <p:nvPr/>
          </p:nvSpPr>
          <p:spPr>
            <a:xfrm>
              <a:off x="7054804" y="4441249"/>
              <a:ext cx="163152" cy="67837"/>
            </a:xfrm>
            <a:custGeom>
              <a:rect b="b" l="l" r="r" t="t"/>
              <a:pathLst>
                <a:path extrusionOk="0" h="4056" w="9755">
                  <a:moveTo>
                    <a:pt x="7503" y="0"/>
                  </a:moveTo>
                  <a:cubicBezTo>
                    <a:pt x="7001" y="0"/>
                    <a:pt x="6546" y="219"/>
                    <a:pt x="6322" y="654"/>
                  </a:cubicBezTo>
                  <a:cubicBezTo>
                    <a:pt x="6131" y="1026"/>
                    <a:pt x="5218" y="1886"/>
                    <a:pt x="3950" y="2451"/>
                  </a:cubicBezTo>
                  <a:cubicBezTo>
                    <a:pt x="2682" y="3016"/>
                    <a:pt x="0" y="3283"/>
                    <a:pt x="1491" y="3781"/>
                  </a:cubicBezTo>
                  <a:cubicBezTo>
                    <a:pt x="2108" y="3987"/>
                    <a:pt x="2768" y="4056"/>
                    <a:pt x="3391" y="4056"/>
                  </a:cubicBezTo>
                  <a:cubicBezTo>
                    <a:pt x="4274" y="4056"/>
                    <a:pt x="5085" y="3918"/>
                    <a:pt x="5602" y="3835"/>
                  </a:cubicBezTo>
                  <a:cubicBezTo>
                    <a:pt x="6484" y="3694"/>
                    <a:pt x="7336" y="3675"/>
                    <a:pt x="8374" y="3668"/>
                  </a:cubicBezTo>
                  <a:cubicBezTo>
                    <a:pt x="9745" y="3659"/>
                    <a:pt x="9755" y="3574"/>
                    <a:pt x="9569" y="2030"/>
                  </a:cubicBezTo>
                  <a:cubicBezTo>
                    <a:pt x="9408" y="674"/>
                    <a:pt x="8384" y="0"/>
                    <a:pt x="75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09"/>
            <p:cNvSpPr/>
            <p:nvPr/>
          </p:nvSpPr>
          <p:spPr>
            <a:xfrm>
              <a:off x="7506747" y="4421814"/>
              <a:ext cx="137998" cy="95767"/>
            </a:xfrm>
            <a:custGeom>
              <a:rect b="b" l="l" r="r" t="t"/>
              <a:pathLst>
                <a:path extrusionOk="0" h="5726" w="8251">
                  <a:moveTo>
                    <a:pt x="5353" y="0"/>
                  </a:moveTo>
                  <a:cubicBezTo>
                    <a:pt x="4749" y="0"/>
                    <a:pt x="4236" y="384"/>
                    <a:pt x="4119" y="1045"/>
                  </a:cubicBezTo>
                  <a:cubicBezTo>
                    <a:pt x="4044" y="1473"/>
                    <a:pt x="4652" y="2774"/>
                    <a:pt x="3563" y="3728"/>
                  </a:cubicBezTo>
                  <a:cubicBezTo>
                    <a:pt x="2474" y="4682"/>
                    <a:pt x="1" y="5685"/>
                    <a:pt x="1641" y="5723"/>
                  </a:cubicBezTo>
                  <a:cubicBezTo>
                    <a:pt x="1715" y="5725"/>
                    <a:pt x="1789" y="5726"/>
                    <a:pt x="1864" y="5726"/>
                  </a:cubicBezTo>
                  <a:cubicBezTo>
                    <a:pt x="3420" y="5726"/>
                    <a:pt x="4890" y="5362"/>
                    <a:pt x="5686" y="4970"/>
                  </a:cubicBezTo>
                  <a:cubicBezTo>
                    <a:pt x="6521" y="4557"/>
                    <a:pt x="5855" y="3910"/>
                    <a:pt x="6888" y="3583"/>
                  </a:cubicBezTo>
                  <a:cubicBezTo>
                    <a:pt x="8251" y="3153"/>
                    <a:pt x="7970" y="2151"/>
                    <a:pt x="7262" y="1532"/>
                  </a:cubicBezTo>
                  <a:cubicBezTo>
                    <a:pt x="6787" y="464"/>
                    <a:pt x="6015" y="0"/>
                    <a:pt x="53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09"/>
            <p:cNvSpPr/>
            <p:nvPr/>
          </p:nvSpPr>
          <p:spPr>
            <a:xfrm>
              <a:off x="7155003" y="3422813"/>
              <a:ext cx="387920" cy="292788"/>
            </a:xfrm>
            <a:custGeom>
              <a:rect b="b" l="l" r="r" t="t"/>
              <a:pathLst>
                <a:path extrusionOk="0" h="17506" w="23194">
                  <a:moveTo>
                    <a:pt x="13932" y="0"/>
                  </a:moveTo>
                  <a:cubicBezTo>
                    <a:pt x="13932" y="0"/>
                    <a:pt x="8968" y="1977"/>
                    <a:pt x="4994" y="2215"/>
                  </a:cubicBezTo>
                  <a:cubicBezTo>
                    <a:pt x="4223" y="2262"/>
                    <a:pt x="3546" y="2279"/>
                    <a:pt x="2962" y="2279"/>
                  </a:cubicBezTo>
                  <a:cubicBezTo>
                    <a:pt x="1177" y="2279"/>
                    <a:pt x="274" y="2115"/>
                    <a:pt x="274" y="2115"/>
                  </a:cubicBezTo>
                  <a:cubicBezTo>
                    <a:pt x="274" y="2115"/>
                    <a:pt x="10" y="10643"/>
                    <a:pt x="0" y="15238"/>
                  </a:cubicBezTo>
                  <a:lnTo>
                    <a:pt x="19929" y="17506"/>
                  </a:lnTo>
                  <a:cubicBezTo>
                    <a:pt x="19929" y="17506"/>
                    <a:pt x="23194" y="7908"/>
                    <a:pt x="139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09"/>
            <p:cNvSpPr/>
            <p:nvPr/>
          </p:nvSpPr>
          <p:spPr>
            <a:xfrm>
              <a:off x="7140954" y="3930818"/>
              <a:ext cx="164390" cy="534999"/>
            </a:xfrm>
            <a:custGeom>
              <a:rect b="b" l="l" r="r" t="t"/>
              <a:pathLst>
                <a:path extrusionOk="0" h="31988" w="9829">
                  <a:moveTo>
                    <a:pt x="2463" y="0"/>
                  </a:moveTo>
                  <a:cubicBezTo>
                    <a:pt x="1113" y="0"/>
                    <a:pt x="1" y="933"/>
                    <a:pt x="89" y="3073"/>
                  </a:cubicBezTo>
                  <a:cubicBezTo>
                    <a:pt x="282" y="7661"/>
                    <a:pt x="1261" y="22171"/>
                    <a:pt x="1160" y="31044"/>
                  </a:cubicBezTo>
                  <a:cubicBezTo>
                    <a:pt x="1160" y="31044"/>
                    <a:pt x="1410" y="31622"/>
                    <a:pt x="1873" y="31834"/>
                  </a:cubicBezTo>
                  <a:cubicBezTo>
                    <a:pt x="2114" y="31943"/>
                    <a:pt x="2413" y="31988"/>
                    <a:pt x="2727" y="31988"/>
                  </a:cubicBezTo>
                  <a:cubicBezTo>
                    <a:pt x="3289" y="31988"/>
                    <a:pt x="3901" y="31846"/>
                    <a:pt x="4328" y="31680"/>
                  </a:cubicBezTo>
                  <a:cubicBezTo>
                    <a:pt x="4970" y="24445"/>
                    <a:pt x="9828" y="9179"/>
                    <a:pt x="6279" y="2550"/>
                  </a:cubicBezTo>
                  <a:cubicBezTo>
                    <a:pt x="5419" y="943"/>
                    <a:pt x="3820" y="0"/>
                    <a:pt x="24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09"/>
            <p:cNvSpPr/>
            <p:nvPr/>
          </p:nvSpPr>
          <p:spPr>
            <a:xfrm>
              <a:off x="7138747" y="3542196"/>
              <a:ext cx="204062" cy="478787"/>
            </a:xfrm>
            <a:custGeom>
              <a:rect b="b" l="l" r="r" t="t"/>
              <a:pathLst>
                <a:path extrusionOk="0" h="28627" w="12201">
                  <a:moveTo>
                    <a:pt x="3625" y="1"/>
                  </a:moveTo>
                  <a:cubicBezTo>
                    <a:pt x="3135" y="1"/>
                    <a:pt x="2667" y="77"/>
                    <a:pt x="2238" y="239"/>
                  </a:cubicBezTo>
                  <a:cubicBezTo>
                    <a:pt x="1510" y="515"/>
                    <a:pt x="1258" y="2715"/>
                    <a:pt x="1148" y="4221"/>
                  </a:cubicBezTo>
                  <a:cubicBezTo>
                    <a:pt x="1039" y="5727"/>
                    <a:pt x="470" y="21348"/>
                    <a:pt x="256" y="24177"/>
                  </a:cubicBezTo>
                  <a:cubicBezTo>
                    <a:pt x="1" y="27555"/>
                    <a:pt x="1548" y="28627"/>
                    <a:pt x="3139" y="28627"/>
                  </a:cubicBezTo>
                  <a:cubicBezTo>
                    <a:pt x="4551" y="28627"/>
                    <a:pt x="5998" y="27783"/>
                    <a:pt x="6250" y="26959"/>
                  </a:cubicBezTo>
                  <a:cubicBezTo>
                    <a:pt x="7360" y="23325"/>
                    <a:pt x="10718" y="13058"/>
                    <a:pt x="11356" y="9279"/>
                  </a:cubicBezTo>
                  <a:cubicBezTo>
                    <a:pt x="12201" y="4291"/>
                    <a:pt x="7292" y="1"/>
                    <a:pt x="3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09"/>
            <p:cNvSpPr/>
            <p:nvPr/>
          </p:nvSpPr>
          <p:spPr>
            <a:xfrm>
              <a:off x="7384855" y="3971677"/>
              <a:ext cx="246075" cy="483804"/>
            </a:xfrm>
            <a:custGeom>
              <a:rect b="b" l="l" r="r" t="t"/>
              <a:pathLst>
                <a:path extrusionOk="0" h="28927" w="14713">
                  <a:moveTo>
                    <a:pt x="3261" y="0"/>
                  </a:moveTo>
                  <a:cubicBezTo>
                    <a:pt x="1421" y="0"/>
                    <a:pt x="0" y="1229"/>
                    <a:pt x="882" y="3715"/>
                  </a:cubicBezTo>
                  <a:cubicBezTo>
                    <a:pt x="2418" y="8044"/>
                    <a:pt x="8747" y="20036"/>
                    <a:pt x="11265" y="28546"/>
                  </a:cubicBezTo>
                  <a:cubicBezTo>
                    <a:pt x="11265" y="28546"/>
                    <a:pt x="11496" y="28895"/>
                    <a:pt x="12004" y="28924"/>
                  </a:cubicBezTo>
                  <a:cubicBezTo>
                    <a:pt x="12030" y="28925"/>
                    <a:pt x="12058" y="28926"/>
                    <a:pt x="12088" y="28926"/>
                  </a:cubicBezTo>
                  <a:cubicBezTo>
                    <a:pt x="12627" y="28926"/>
                    <a:pt x="13897" y="28707"/>
                    <a:pt x="14713" y="28148"/>
                  </a:cubicBezTo>
                  <a:cubicBezTo>
                    <a:pt x="13194" y="21046"/>
                    <a:pt x="12954" y="7284"/>
                    <a:pt x="6758" y="1446"/>
                  </a:cubicBezTo>
                  <a:cubicBezTo>
                    <a:pt x="5737" y="484"/>
                    <a:pt x="4416" y="0"/>
                    <a:pt x="32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09"/>
            <p:cNvSpPr/>
            <p:nvPr/>
          </p:nvSpPr>
          <p:spPr>
            <a:xfrm>
              <a:off x="7297534" y="3566531"/>
              <a:ext cx="206186" cy="492652"/>
            </a:xfrm>
            <a:custGeom>
              <a:rect b="b" l="l" r="r" t="t"/>
              <a:pathLst>
                <a:path extrusionOk="0" h="29456" w="12328">
                  <a:moveTo>
                    <a:pt x="3743" y="0"/>
                  </a:moveTo>
                  <a:cubicBezTo>
                    <a:pt x="2576" y="0"/>
                    <a:pt x="1498" y="350"/>
                    <a:pt x="700" y="1088"/>
                  </a:cubicBezTo>
                  <a:cubicBezTo>
                    <a:pt x="128" y="1616"/>
                    <a:pt x="1" y="4583"/>
                    <a:pt x="465" y="6018"/>
                  </a:cubicBezTo>
                  <a:cubicBezTo>
                    <a:pt x="929" y="7454"/>
                    <a:pt x="4629" y="23421"/>
                    <a:pt x="5494" y="26124"/>
                  </a:cubicBezTo>
                  <a:cubicBezTo>
                    <a:pt x="6291" y="28614"/>
                    <a:pt x="7589" y="29456"/>
                    <a:pt x="8835" y="29456"/>
                  </a:cubicBezTo>
                  <a:cubicBezTo>
                    <a:pt x="10637" y="29456"/>
                    <a:pt x="12328" y="27697"/>
                    <a:pt x="12231" y="26619"/>
                  </a:cubicBezTo>
                  <a:cubicBezTo>
                    <a:pt x="11896" y="22834"/>
                    <a:pt x="12070" y="10113"/>
                    <a:pt x="11242" y="6369"/>
                  </a:cubicBezTo>
                  <a:cubicBezTo>
                    <a:pt x="10352" y="2333"/>
                    <a:pt x="6753" y="0"/>
                    <a:pt x="37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09"/>
            <p:cNvSpPr/>
            <p:nvPr/>
          </p:nvSpPr>
          <p:spPr>
            <a:xfrm>
              <a:off x="7075626" y="2706732"/>
              <a:ext cx="125237" cy="178171"/>
            </a:xfrm>
            <a:custGeom>
              <a:rect b="b" l="l" r="r" t="t"/>
              <a:pathLst>
                <a:path extrusionOk="0" h="10653" w="7488">
                  <a:moveTo>
                    <a:pt x="5606" y="0"/>
                  </a:moveTo>
                  <a:cubicBezTo>
                    <a:pt x="5572" y="0"/>
                    <a:pt x="5528" y="13"/>
                    <a:pt x="5474" y="41"/>
                  </a:cubicBezTo>
                  <a:cubicBezTo>
                    <a:pt x="5200" y="184"/>
                    <a:pt x="4145" y="862"/>
                    <a:pt x="3710" y="1487"/>
                  </a:cubicBezTo>
                  <a:cubicBezTo>
                    <a:pt x="3295" y="2084"/>
                    <a:pt x="3078" y="2747"/>
                    <a:pt x="2921" y="2998"/>
                  </a:cubicBezTo>
                  <a:cubicBezTo>
                    <a:pt x="1833" y="4741"/>
                    <a:pt x="1662" y="6071"/>
                    <a:pt x="489" y="7572"/>
                  </a:cubicBezTo>
                  <a:cubicBezTo>
                    <a:pt x="338" y="7765"/>
                    <a:pt x="169" y="7943"/>
                    <a:pt x="1" y="8122"/>
                  </a:cubicBezTo>
                  <a:lnTo>
                    <a:pt x="1391" y="10652"/>
                  </a:lnTo>
                  <a:cubicBezTo>
                    <a:pt x="2344" y="10181"/>
                    <a:pt x="2800" y="9025"/>
                    <a:pt x="3739" y="8526"/>
                  </a:cubicBezTo>
                  <a:cubicBezTo>
                    <a:pt x="4260" y="8249"/>
                    <a:pt x="4875" y="8205"/>
                    <a:pt x="5407" y="7952"/>
                  </a:cubicBezTo>
                  <a:cubicBezTo>
                    <a:pt x="6297" y="7528"/>
                    <a:pt x="6818" y="6603"/>
                    <a:pt x="7282" y="5733"/>
                  </a:cubicBezTo>
                  <a:cubicBezTo>
                    <a:pt x="7359" y="5587"/>
                    <a:pt x="7436" y="5442"/>
                    <a:pt x="7488" y="5285"/>
                  </a:cubicBezTo>
                  <a:cubicBezTo>
                    <a:pt x="7412" y="5259"/>
                    <a:pt x="7335" y="5248"/>
                    <a:pt x="7258" y="5248"/>
                  </a:cubicBezTo>
                  <a:cubicBezTo>
                    <a:pt x="6963" y="5248"/>
                    <a:pt x="6665" y="5416"/>
                    <a:pt x="6417" y="5597"/>
                  </a:cubicBezTo>
                  <a:cubicBezTo>
                    <a:pt x="6105" y="5826"/>
                    <a:pt x="5781" y="6094"/>
                    <a:pt x="5393" y="6101"/>
                  </a:cubicBezTo>
                  <a:cubicBezTo>
                    <a:pt x="5393" y="5793"/>
                    <a:pt x="5555" y="5513"/>
                    <a:pt x="5697" y="5240"/>
                  </a:cubicBezTo>
                  <a:cubicBezTo>
                    <a:pt x="6300" y="4069"/>
                    <a:pt x="6607" y="2767"/>
                    <a:pt x="6587" y="1449"/>
                  </a:cubicBezTo>
                  <a:cubicBezTo>
                    <a:pt x="6584" y="1286"/>
                    <a:pt x="6556" y="331"/>
                    <a:pt x="6394" y="314"/>
                  </a:cubicBezTo>
                  <a:cubicBezTo>
                    <a:pt x="6380" y="313"/>
                    <a:pt x="6366" y="312"/>
                    <a:pt x="6352" y="312"/>
                  </a:cubicBezTo>
                  <a:cubicBezTo>
                    <a:pt x="5949" y="312"/>
                    <a:pt x="5545" y="895"/>
                    <a:pt x="5545" y="895"/>
                  </a:cubicBezTo>
                  <a:cubicBezTo>
                    <a:pt x="5545" y="895"/>
                    <a:pt x="5895" y="0"/>
                    <a:pt x="5606" y="0"/>
                  </a:cubicBez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09"/>
            <p:cNvSpPr/>
            <p:nvPr/>
          </p:nvSpPr>
          <p:spPr>
            <a:xfrm>
              <a:off x="7114161" y="2710194"/>
              <a:ext cx="110720" cy="141310"/>
            </a:xfrm>
            <a:custGeom>
              <a:rect b="b" l="l" r="r" t="t"/>
              <a:pathLst>
                <a:path extrusionOk="0" h="8449" w="6620">
                  <a:moveTo>
                    <a:pt x="2885" y="0"/>
                  </a:moveTo>
                  <a:cubicBezTo>
                    <a:pt x="2881" y="0"/>
                    <a:pt x="2877" y="3"/>
                    <a:pt x="2875" y="7"/>
                  </a:cubicBezTo>
                  <a:lnTo>
                    <a:pt x="2" y="6876"/>
                  </a:lnTo>
                  <a:cubicBezTo>
                    <a:pt x="0" y="6882"/>
                    <a:pt x="3" y="6889"/>
                    <a:pt x="9" y="6890"/>
                  </a:cubicBezTo>
                  <a:lnTo>
                    <a:pt x="3729" y="8447"/>
                  </a:lnTo>
                  <a:cubicBezTo>
                    <a:pt x="3731" y="8448"/>
                    <a:pt x="3732" y="8448"/>
                    <a:pt x="3734" y="8448"/>
                  </a:cubicBezTo>
                  <a:cubicBezTo>
                    <a:pt x="3738" y="8448"/>
                    <a:pt x="3743" y="8445"/>
                    <a:pt x="3744" y="8440"/>
                  </a:cubicBezTo>
                  <a:lnTo>
                    <a:pt x="6617" y="1573"/>
                  </a:lnTo>
                  <a:cubicBezTo>
                    <a:pt x="6619" y="1567"/>
                    <a:pt x="6617" y="1560"/>
                    <a:pt x="6611" y="1557"/>
                  </a:cubicBezTo>
                  <a:lnTo>
                    <a:pt x="2890" y="1"/>
                  </a:lnTo>
                  <a:cubicBezTo>
                    <a:pt x="2889" y="1"/>
                    <a:pt x="2887" y="0"/>
                    <a:pt x="2885" y="0"/>
                  </a:cubicBezTo>
                  <a:close/>
                </a:path>
              </a:pathLst>
            </a:custGeom>
            <a:solidFill>
              <a:srgbClr val="5E5D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09"/>
            <p:cNvSpPr/>
            <p:nvPr/>
          </p:nvSpPr>
          <p:spPr>
            <a:xfrm>
              <a:off x="7123393" y="2719209"/>
              <a:ext cx="95516" cy="124802"/>
            </a:xfrm>
            <a:custGeom>
              <a:rect b="b" l="l" r="r" t="t"/>
              <a:pathLst>
                <a:path extrusionOk="0" h="7462" w="5711">
                  <a:moveTo>
                    <a:pt x="2574" y="0"/>
                  </a:moveTo>
                  <a:lnTo>
                    <a:pt x="1" y="6150"/>
                  </a:lnTo>
                  <a:lnTo>
                    <a:pt x="3139" y="7461"/>
                  </a:lnTo>
                  <a:lnTo>
                    <a:pt x="5711" y="1312"/>
                  </a:lnTo>
                  <a:lnTo>
                    <a:pt x="2574" y="0"/>
                  </a:lnTo>
                  <a:close/>
                </a:path>
              </a:pathLst>
            </a:custGeom>
            <a:solidFill>
              <a:srgbClr val="B4B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09"/>
            <p:cNvSpPr/>
            <p:nvPr/>
          </p:nvSpPr>
          <p:spPr>
            <a:xfrm>
              <a:off x="6864507" y="2832922"/>
              <a:ext cx="354503" cy="319631"/>
            </a:xfrm>
            <a:custGeom>
              <a:rect b="b" l="l" r="r" t="t"/>
              <a:pathLst>
                <a:path extrusionOk="0" h="19111" w="21196">
                  <a:moveTo>
                    <a:pt x="12733" y="1"/>
                  </a:moveTo>
                  <a:cubicBezTo>
                    <a:pt x="12647" y="1"/>
                    <a:pt x="12582" y="28"/>
                    <a:pt x="12547" y="87"/>
                  </a:cubicBezTo>
                  <a:cubicBezTo>
                    <a:pt x="12213" y="654"/>
                    <a:pt x="1" y="14942"/>
                    <a:pt x="385" y="17256"/>
                  </a:cubicBezTo>
                  <a:cubicBezTo>
                    <a:pt x="538" y="18188"/>
                    <a:pt x="1895" y="19111"/>
                    <a:pt x="3122" y="19111"/>
                  </a:cubicBezTo>
                  <a:cubicBezTo>
                    <a:pt x="3150" y="19111"/>
                    <a:pt x="3177" y="19111"/>
                    <a:pt x="3205" y="19110"/>
                  </a:cubicBezTo>
                  <a:cubicBezTo>
                    <a:pt x="6669" y="18991"/>
                    <a:pt x="10689" y="17731"/>
                    <a:pt x="14905" y="16352"/>
                  </a:cubicBezTo>
                  <a:cubicBezTo>
                    <a:pt x="15254" y="16238"/>
                    <a:pt x="15557" y="16192"/>
                    <a:pt x="15820" y="16192"/>
                  </a:cubicBezTo>
                  <a:cubicBezTo>
                    <a:pt x="16953" y="16192"/>
                    <a:pt x="17329" y="17053"/>
                    <a:pt x="17329" y="17053"/>
                  </a:cubicBezTo>
                  <a:lnTo>
                    <a:pt x="21195" y="6648"/>
                  </a:lnTo>
                  <a:lnTo>
                    <a:pt x="21195" y="6648"/>
                  </a:lnTo>
                  <a:cubicBezTo>
                    <a:pt x="21195" y="6648"/>
                    <a:pt x="18800" y="6771"/>
                    <a:pt x="16663" y="7413"/>
                  </a:cubicBezTo>
                  <a:cubicBezTo>
                    <a:pt x="13437" y="8382"/>
                    <a:pt x="12329" y="9875"/>
                    <a:pt x="11214" y="10493"/>
                  </a:cubicBezTo>
                  <a:cubicBezTo>
                    <a:pt x="13379" y="7742"/>
                    <a:pt x="15791" y="1913"/>
                    <a:pt x="15791" y="1913"/>
                  </a:cubicBezTo>
                  <a:cubicBezTo>
                    <a:pt x="15791" y="1913"/>
                    <a:pt x="13465" y="1"/>
                    <a:pt x="127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09"/>
            <p:cNvSpPr/>
            <p:nvPr/>
          </p:nvSpPr>
          <p:spPr>
            <a:xfrm>
              <a:off x="7016938" y="2983631"/>
              <a:ext cx="69241" cy="80497"/>
            </a:xfrm>
            <a:custGeom>
              <a:rect b="b" l="l" r="r" t="t"/>
              <a:pathLst>
                <a:path extrusionOk="0" h="4813" w="4140">
                  <a:moveTo>
                    <a:pt x="4139" y="0"/>
                  </a:moveTo>
                  <a:lnTo>
                    <a:pt x="4139" y="0"/>
                  </a:lnTo>
                  <a:cubicBezTo>
                    <a:pt x="3684" y="187"/>
                    <a:pt x="2100" y="1482"/>
                    <a:pt x="2100" y="1482"/>
                  </a:cubicBezTo>
                  <a:cubicBezTo>
                    <a:pt x="2100" y="1482"/>
                    <a:pt x="860" y="3982"/>
                    <a:pt x="273" y="4637"/>
                  </a:cubicBezTo>
                  <a:lnTo>
                    <a:pt x="273" y="4637"/>
                  </a:lnTo>
                  <a:cubicBezTo>
                    <a:pt x="692" y="4365"/>
                    <a:pt x="1535" y="3813"/>
                    <a:pt x="2087" y="3243"/>
                  </a:cubicBezTo>
                  <a:cubicBezTo>
                    <a:pt x="2953" y="2348"/>
                    <a:pt x="4139" y="0"/>
                    <a:pt x="4139" y="0"/>
                  </a:cubicBezTo>
                  <a:close/>
                  <a:moveTo>
                    <a:pt x="273" y="4637"/>
                  </a:moveTo>
                  <a:cubicBezTo>
                    <a:pt x="101" y="4748"/>
                    <a:pt x="1" y="4813"/>
                    <a:pt x="20" y="4813"/>
                  </a:cubicBezTo>
                  <a:cubicBezTo>
                    <a:pt x="28" y="4813"/>
                    <a:pt x="54" y="4803"/>
                    <a:pt x="101" y="4783"/>
                  </a:cubicBezTo>
                  <a:cubicBezTo>
                    <a:pt x="148" y="4762"/>
                    <a:pt x="206" y="4711"/>
                    <a:pt x="273" y="463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09"/>
            <p:cNvSpPr/>
            <p:nvPr/>
          </p:nvSpPr>
          <p:spPr>
            <a:xfrm>
              <a:off x="7100530" y="2757208"/>
              <a:ext cx="39354" cy="74527"/>
            </a:xfrm>
            <a:custGeom>
              <a:rect b="b" l="l" r="r" t="t"/>
              <a:pathLst>
                <a:path extrusionOk="0" h="4456" w="2353">
                  <a:moveTo>
                    <a:pt x="1927" y="0"/>
                  </a:moveTo>
                  <a:lnTo>
                    <a:pt x="0" y="4456"/>
                  </a:lnTo>
                  <a:cubicBezTo>
                    <a:pt x="451" y="4220"/>
                    <a:pt x="874" y="3931"/>
                    <a:pt x="1258" y="3595"/>
                  </a:cubicBezTo>
                  <a:cubicBezTo>
                    <a:pt x="1597" y="3300"/>
                    <a:pt x="1913" y="2959"/>
                    <a:pt x="2085" y="2544"/>
                  </a:cubicBezTo>
                  <a:cubicBezTo>
                    <a:pt x="2352" y="1903"/>
                    <a:pt x="2251" y="1175"/>
                    <a:pt x="2145" y="489"/>
                  </a:cubicBezTo>
                  <a:cubicBezTo>
                    <a:pt x="2117" y="307"/>
                    <a:pt x="2077" y="106"/>
                    <a:pt x="1927" y="0"/>
                  </a:cubicBez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09"/>
            <p:cNvSpPr/>
            <p:nvPr/>
          </p:nvSpPr>
          <p:spPr>
            <a:xfrm>
              <a:off x="7182549" y="2670941"/>
              <a:ext cx="68221" cy="133516"/>
            </a:xfrm>
            <a:custGeom>
              <a:rect b="b" l="l" r="r" t="t"/>
              <a:pathLst>
                <a:path extrusionOk="0" h="7983" w="4079">
                  <a:moveTo>
                    <a:pt x="2255" y="1"/>
                  </a:moveTo>
                  <a:cubicBezTo>
                    <a:pt x="1440" y="236"/>
                    <a:pt x="1008" y="1289"/>
                    <a:pt x="731" y="2010"/>
                  </a:cubicBezTo>
                  <a:cubicBezTo>
                    <a:pt x="397" y="2878"/>
                    <a:pt x="230" y="3801"/>
                    <a:pt x="121" y="4722"/>
                  </a:cubicBezTo>
                  <a:cubicBezTo>
                    <a:pt x="46" y="5361"/>
                    <a:pt x="0" y="6036"/>
                    <a:pt x="254" y="6628"/>
                  </a:cubicBezTo>
                  <a:cubicBezTo>
                    <a:pt x="384" y="6931"/>
                    <a:pt x="587" y="7196"/>
                    <a:pt x="786" y="7458"/>
                  </a:cubicBezTo>
                  <a:cubicBezTo>
                    <a:pt x="899" y="7606"/>
                    <a:pt x="1016" y="7757"/>
                    <a:pt x="1170" y="7861"/>
                  </a:cubicBezTo>
                  <a:cubicBezTo>
                    <a:pt x="1277" y="7935"/>
                    <a:pt x="1408" y="7983"/>
                    <a:pt x="1536" y="7983"/>
                  </a:cubicBezTo>
                  <a:cubicBezTo>
                    <a:pt x="1592" y="7983"/>
                    <a:pt x="1648" y="7973"/>
                    <a:pt x="1701" y="7953"/>
                  </a:cubicBezTo>
                  <a:cubicBezTo>
                    <a:pt x="1955" y="7854"/>
                    <a:pt x="2058" y="7556"/>
                    <a:pt x="2129" y="7293"/>
                  </a:cubicBezTo>
                  <a:cubicBezTo>
                    <a:pt x="2599" y="5581"/>
                    <a:pt x="3113" y="3851"/>
                    <a:pt x="4079" y="2360"/>
                  </a:cubicBezTo>
                  <a:lnTo>
                    <a:pt x="2255" y="1"/>
                  </a:lnTo>
                  <a:close/>
                </a:path>
              </a:pathLst>
            </a:custGeom>
            <a:solidFill>
              <a:srgbClr val="170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09"/>
            <p:cNvSpPr/>
            <p:nvPr/>
          </p:nvSpPr>
          <p:spPr>
            <a:xfrm>
              <a:off x="7177365" y="2751221"/>
              <a:ext cx="27747" cy="55962"/>
            </a:xfrm>
            <a:custGeom>
              <a:rect b="b" l="l" r="r" t="t"/>
              <a:pathLst>
                <a:path extrusionOk="0" h="3346" w="1659">
                  <a:moveTo>
                    <a:pt x="1106" y="1"/>
                  </a:moveTo>
                  <a:cubicBezTo>
                    <a:pt x="938" y="1"/>
                    <a:pt x="750" y="85"/>
                    <a:pt x="573" y="287"/>
                  </a:cubicBezTo>
                  <a:cubicBezTo>
                    <a:pt x="160" y="754"/>
                    <a:pt x="52" y="1641"/>
                    <a:pt x="27" y="2296"/>
                  </a:cubicBezTo>
                  <a:cubicBezTo>
                    <a:pt x="0" y="3081"/>
                    <a:pt x="608" y="3236"/>
                    <a:pt x="1109" y="3345"/>
                  </a:cubicBezTo>
                  <a:lnTo>
                    <a:pt x="1659" y="622"/>
                  </a:lnTo>
                  <a:cubicBezTo>
                    <a:pt x="1649" y="272"/>
                    <a:pt x="1408" y="1"/>
                    <a:pt x="1106" y="1"/>
                  </a:cubicBez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09"/>
            <p:cNvSpPr/>
            <p:nvPr/>
          </p:nvSpPr>
          <p:spPr>
            <a:xfrm>
              <a:off x="7097135" y="2942153"/>
              <a:ext cx="372633" cy="543981"/>
            </a:xfrm>
            <a:custGeom>
              <a:rect b="b" l="l" r="r" t="t"/>
              <a:pathLst>
                <a:path extrusionOk="0" h="32525" w="22280">
                  <a:moveTo>
                    <a:pt x="9052" y="0"/>
                  </a:moveTo>
                  <a:cubicBezTo>
                    <a:pt x="4997" y="0"/>
                    <a:pt x="1981" y="1814"/>
                    <a:pt x="1007" y="2931"/>
                  </a:cubicBezTo>
                  <a:cubicBezTo>
                    <a:pt x="1" y="4086"/>
                    <a:pt x="1355" y="8013"/>
                    <a:pt x="1867" y="9389"/>
                  </a:cubicBezTo>
                  <a:cubicBezTo>
                    <a:pt x="2541" y="11200"/>
                    <a:pt x="2952" y="15196"/>
                    <a:pt x="3801" y="17645"/>
                  </a:cubicBezTo>
                  <a:cubicBezTo>
                    <a:pt x="4272" y="19002"/>
                    <a:pt x="3948" y="27292"/>
                    <a:pt x="3835" y="28570"/>
                  </a:cubicBezTo>
                  <a:cubicBezTo>
                    <a:pt x="3723" y="29847"/>
                    <a:pt x="2895" y="29801"/>
                    <a:pt x="3223" y="31020"/>
                  </a:cubicBezTo>
                  <a:cubicBezTo>
                    <a:pt x="3444" y="31841"/>
                    <a:pt x="7806" y="32524"/>
                    <a:pt x="10367" y="32524"/>
                  </a:cubicBezTo>
                  <a:cubicBezTo>
                    <a:pt x="13246" y="32524"/>
                    <a:pt x="19378" y="32087"/>
                    <a:pt x="20275" y="31049"/>
                  </a:cubicBezTo>
                  <a:cubicBezTo>
                    <a:pt x="20674" y="30585"/>
                    <a:pt x="19816" y="29901"/>
                    <a:pt x="19816" y="28304"/>
                  </a:cubicBezTo>
                  <a:cubicBezTo>
                    <a:pt x="19816" y="26706"/>
                    <a:pt x="21105" y="20088"/>
                    <a:pt x="21610" y="17417"/>
                  </a:cubicBezTo>
                  <a:cubicBezTo>
                    <a:pt x="22280" y="13864"/>
                    <a:pt x="21789" y="3561"/>
                    <a:pt x="21331" y="2554"/>
                  </a:cubicBezTo>
                  <a:cubicBezTo>
                    <a:pt x="20436" y="586"/>
                    <a:pt x="12423" y="100"/>
                    <a:pt x="9480" y="7"/>
                  </a:cubicBezTo>
                  <a:cubicBezTo>
                    <a:pt x="9336" y="2"/>
                    <a:pt x="9193" y="0"/>
                    <a:pt x="90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09"/>
            <p:cNvSpPr/>
            <p:nvPr/>
          </p:nvSpPr>
          <p:spPr>
            <a:xfrm>
              <a:off x="7237157" y="3129473"/>
              <a:ext cx="224935" cy="360925"/>
            </a:xfrm>
            <a:custGeom>
              <a:rect b="b" l="l" r="r" t="t"/>
              <a:pathLst>
                <a:path extrusionOk="0" h="21580" w="13449">
                  <a:moveTo>
                    <a:pt x="10936" y="0"/>
                  </a:moveTo>
                  <a:cubicBezTo>
                    <a:pt x="10782" y="0"/>
                    <a:pt x="11422" y="3805"/>
                    <a:pt x="10985" y="7257"/>
                  </a:cubicBezTo>
                  <a:cubicBezTo>
                    <a:pt x="10791" y="8797"/>
                    <a:pt x="10403" y="10320"/>
                    <a:pt x="9957" y="12433"/>
                  </a:cubicBezTo>
                  <a:cubicBezTo>
                    <a:pt x="9906" y="12680"/>
                    <a:pt x="254" y="20044"/>
                    <a:pt x="203" y="20287"/>
                  </a:cubicBezTo>
                  <a:cubicBezTo>
                    <a:pt x="1" y="21239"/>
                    <a:pt x="1336" y="21579"/>
                    <a:pt x="3172" y="21579"/>
                  </a:cubicBezTo>
                  <a:cubicBezTo>
                    <a:pt x="6491" y="21579"/>
                    <a:pt x="11448" y="20466"/>
                    <a:pt x="11903" y="19849"/>
                  </a:cubicBezTo>
                  <a:cubicBezTo>
                    <a:pt x="12265" y="19356"/>
                    <a:pt x="11444" y="18701"/>
                    <a:pt x="11444" y="17104"/>
                  </a:cubicBezTo>
                  <a:cubicBezTo>
                    <a:pt x="11444" y="15506"/>
                    <a:pt x="12735" y="8888"/>
                    <a:pt x="13238" y="6217"/>
                  </a:cubicBezTo>
                  <a:cubicBezTo>
                    <a:pt x="13328" y="5736"/>
                    <a:pt x="13398" y="5126"/>
                    <a:pt x="13448" y="4436"/>
                  </a:cubicBezTo>
                  <a:lnTo>
                    <a:pt x="13364" y="4036"/>
                  </a:lnTo>
                  <a:cubicBezTo>
                    <a:pt x="13364" y="4036"/>
                    <a:pt x="11290" y="702"/>
                    <a:pt x="10985" y="66"/>
                  </a:cubicBezTo>
                  <a:cubicBezTo>
                    <a:pt x="10964" y="22"/>
                    <a:pt x="10948" y="0"/>
                    <a:pt x="10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09"/>
            <p:cNvSpPr/>
            <p:nvPr/>
          </p:nvSpPr>
          <p:spPr>
            <a:xfrm>
              <a:off x="7200713" y="2845349"/>
              <a:ext cx="112961" cy="146411"/>
            </a:xfrm>
            <a:custGeom>
              <a:rect b="b" l="l" r="r" t="t"/>
              <a:pathLst>
                <a:path extrusionOk="0" h="8754" w="6754">
                  <a:moveTo>
                    <a:pt x="6718" y="1"/>
                  </a:moveTo>
                  <a:lnTo>
                    <a:pt x="961" y="2110"/>
                  </a:lnTo>
                  <a:cubicBezTo>
                    <a:pt x="961" y="2110"/>
                    <a:pt x="933" y="5461"/>
                    <a:pt x="798" y="5597"/>
                  </a:cubicBezTo>
                  <a:cubicBezTo>
                    <a:pt x="662" y="5732"/>
                    <a:pt x="0" y="6045"/>
                    <a:pt x="0" y="6045"/>
                  </a:cubicBezTo>
                  <a:cubicBezTo>
                    <a:pt x="0" y="6045"/>
                    <a:pt x="439" y="8753"/>
                    <a:pt x="1126" y="8753"/>
                  </a:cubicBezTo>
                  <a:cubicBezTo>
                    <a:pt x="1151" y="8753"/>
                    <a:pt x="1177" y="8750"/>
                    <a:pt x="1203" y="8742"/>
                  </a:cubicBezTo>
                  <a:cubicBezTo>
                    <a:pt x="1932" y="8525"/>
                    <a:pt x="6753" y="6090"/>
                    <a:pt x="6753" y="6090"/>
                  </a:cubicBezTo>
                  <a:cubicBezTo>
                    <a:pt x="6753" y="6090"/>
                    <a:pt x="6070" y="5814"/>
                    <a:pt x="6070" y="5542"/>
                  </a:cubicBezTo>
                  <a:cubicBezTo>
                    <a:pt x="6070" y="5273"/>
                    <a:pt x="6718" y="1"/>
                    <a:pt x="671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09"/>
            <p:cNvSpPr/>
            <p:nvPr/>
          </p:nvSpPr>
          <p:spPr>
            <a:xfrm>
              <a:off x="7171110" y="2677012"/>
              <a:ext cx="193492" cy="217057"/>
            </a:xfrm>
            <a:custGeom>
              <a:rect b="b" l="l" r="r" t="t"/>
              <a:pathLst>
                <a:path extrusionOk="0" h="12978" w="11569">
                  <a:moveTo>
                    <a:pt x="6077" y="0"/>
                  </a:moveTo>
                  <a:cubicBezTo>
                    <a:pt x="5843" y="64"/>
                    <a:pt x="5481" y="64"/>
                    <a:pt x="5084" y="64"/>
                  </a:cubicBezTo>
                  <a:lnTo>
                    <a:pt x="5084" y="64"/>
                  </a:lnTo>
                  <a:cubicBezTo>
                    <a:pt x="4290" y="64"/>
                    <a:pt x="3354" y="64"/>
                    <a:pt x="3013" y="574"/>
                  </a:cubicBezTo>
                  <a:cubicBezTo>
                    <a:pt x="2502" y="1340"/>
                    <a:pt x="2056" y="3193"/>
                    <a:pt x="1863" y="3704"/>
                  </a:cubicBezTo>
                  <a:cubicBezTo>
                    <a:pt x="1482" y="4720"/>
                    <a:pt x="1234" y="5807"/>
                    <a:pt x="957" y="6855"/>
                  </a:cubicBezTo>
                  <a:cubicBezTo>
                    <a:pt x="596" y="8222"/>
                    <a:pt x="0" y="10724"/>
                    <a:pt x="1338" y="11867"/>
                  </a:cubicBezTo>
                  <a:cubicBezTo>
                    <a:pt x="1722" y="12195"/>
                    <a:pt x="1893" y="12304"/>
                    <a:pt x="2368" y="12389"/>
                  </a:cubicBezTo>
                  <a:cubicBezTo>
                    <a:pt x="3000" y="12505"/>
                    <a:pt x="3631" y="12633"/>
                    <a:pt x="4263" y="12747"/>
                  </a:cubicBezTo>
                  <a:cubicBezTo>
                    <a:pt x="4873" y="12857"/>
                    <a:pt x="5523" y="12977"/>
                    <a:pt x="6162" y="12977"/>
                  </a:cubicBezTo>
                  <a:cubicBezTo>
                    <a:pt x="6551" y="12977"/>
                    <a:pt x="6936" y="12932"/>
                    <a:pt x="7305" y="12813"/>
                  </a:cubicBezTo>
                  <a:cubicBezTo>
                    <a:pt x="8605" y="12389"/>
                    <a:pt x="9318" y="10601"/>
                    <a:pt x="9654" y="9387"/>
                  </a:cubicBezTo>
                  <a:lnTo>
                    <a:pt x="11569" y="2426"/>
                  </a:lnTo>
                  <a:lnTo>
                    <a:pt x="6077"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09"/>
            <p:cNvSpPr/>
            <p:nvPr/>
          </p:nvSpPr>
          <p:spPr>
            <a:xfrm>
              <a:off x="7201164" y="3013419"/>
              <a:ext cx="63622" cy="396182"/>
            </a:xfrm>
            <a:custGeom>
              <a:rect b="b" l="l" r="r" t="t"/>
              <a:pathLst>
                <a:path extrusionOk="0" h="23688" w="3804">
                  <a:moveTo>
                    <a:pt x="814" y="0"/>
                  </a:moveTo>
                  <a:cubicBezTo>
                    <a:pt x="814" y="0"/>
                    <a:pt x="533" y="13078"/>
                    <a:pt x="0" y="21035"/>
                  </a:cubicBezTo>
                  <a:lnTo>
                    <a:pt x="1923" y="23688"/>
                  </a:lnTo>
                  <a:lnTo>
                    <a:pt x="3246" y="20365"/>
                  </a:lnTo>
                  <a:cubicBezTo>
                    <a:pt x="3246" y="20365"/>
                    <a:pt x="3804" y="10769"/>
                    <a:pt x="1994" y="92"/>
                  </a:cubicBezTo>
                  <a:lnTo>
                    <a:pt x="8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09"/>
            <p:cNvSpPr/>
            <p:nvPr/>
          </p:nvSpPr>
          <p:spPr>
            <a:xfrm>
              <a:off x="7207369" y="2980403"/>
              <a:ext cx="44121" cy="34554"/>
            </a:xfrm>
            <a:custGeom>
              <a:rect b="b" l="l" r="r" t="t"/>
              <a:pathLst>
                <a:path extrusionOk="0" h="2066" w="2638">
                  <a:moveTo>
                    <a:pt x="1215" y="1"/>
                  </a:moveTo>
                  <a:lnTo>
                    <a:pt x="1042" y="69"/>
                  </a:lnTo>
                  <a:cubicBezTo>
                    <a:pt x="642" y="225"/>
                    <a:pt x="290" y="479"/>
                    <a:pt x="15" y="808"/>
                  </a:cubicBezTo>
                  <a:lnTo>
                    <a:pt x="0" y="825"/>
                  </a:lnTo>
                  <a:lnTo>
                    <a:pt x="46" y="1005"/>
                  </a:lnTo>
                  <a:cubicBezTo>
                    <a:pt x="130" y="1345"/>
                    <a:pt x="264" y="1672"/>
                    <a:pt x="443" y="1974"/>
                  </a:cubicBezTo>
                  <a:lnTo>
                    <a:pt x="1623" y="2066"/>
                  </a:lnTo>
                  <a:cubicBezTo>
                    <a:pt x="1623" y="2066"/>
                    <a:pt x="2426" y="1645"/>
                    <a:pt x="2532" y="1192"/>
                  </a:cubicBezTo>
                  <a:cubicBezTo>
                    <a:pt x="2638" y="741"/>
                    <a:pt x="1215" y="1"/>
                    <a:pt x="1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09"/>
            <p:cNvSpPr/>
            <p:nvPr/>
          </p:nvSpPr>
          <p:spPr>
            <a:xfrm>
              <a:off x="7227673" y="2924408"/>
              <a:ext cx="98460" cy="106087"/>
            </a:xfrm>
            <a:custGeom>
              <a:rect b="b" l="l" r="r" t="t"/>
              <a:pathLst>
                <a:path extrusionOk="0" h="6343" w="5887">
                  <a:moveTo>
                    <a:pt x="4540" y="0"/>
                  </a:moveTo>
                  <a:cubicBezTo>
                    <a:pt x="4117" y="2616"/>
                    <a:pt x="1" y="3349"/>
                    <a:pt x="1" y="3349"/>
                  </a:cubicBezTo>
                  <a:cubicBezTo>
                    <a:pt x="1" y="3349"/>
                    <a:pt x="1690" y="4449"/>
                    <a:pt x="2397" y="6343"/>
                  </a:cubicBezTo>
                  <a:cubicBezTo>
                    <a:pt x="3907" y="5220"/>
                    <a:pt x="5280" y="2753"/>
                    <a:pt x="5886" y="1365"/>
                  </a:cubicBezTo>
                  <a:cubicBezTo>
                    <a:pt x="5294" y="469"/>
                    <a:pt x="4540" y="0"/>
                    <a:pt x="4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09"/>
            <p:cNvSpPr/>
            <p:nvPr/>
          </p:nvSpPr>
          <p:spPr>
            <a:xfrm>
              <a:off x="7183703" y="2927368"/>
              <a:ext cx="43987" cy="90365"/>
            </a:xfrm>
            <a:custGeom>
              <a:rect b="b" l="l" r="r" t="t"/>
              <a:pathLst>
                <a:path extrusionOk="0" h="5403" w="2630">
                  <a:moveTo>
                    <a:pt x="1903" y="0"/>
                  </a:moveTo>
                  <a:cubicBezTo>
                    <a:pt x="1568" y="26"/>
                    <a:pt x="602" y="1262"/>
                    <a:pt x="602" y="1262"/>
                  </a:cubicBezTo>
                  <a:cubicBezTo>
                    <a:pt x="1" y="3174"/>
                    <a:pt x="282" y="5402"/>
                    <a:pt x="282" y="5402"/>
                  </a:cubicBezTo>
                  <a:cubicBezTo>
                    <a:pt x="1157" y="3755"/>
                    <a:pt x="2630" y="3172"/>
                    <a:pt x="2630" y="3172"/>
                  </a:cubicBezTo>
                  <a:cubicBezTo>
                    <a:pt x="2630" y="3172"/>
                    <a:pt x="1765" y="1576"/>
                    <a:pt x="19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09"/>
            <p:cNvSpPr/>
            <p:nvPr/>
          </p:nvSpPr>
          <p:spPr>
            <a:xfrm>
              <a:off x="7181211" y="3468757"/>
              <a:ext cx="50041" cy="33885"/>
            </a:xfrm>
            <a:custGeom>
              <a:rect b="b" l="l" r="r" t="t"/>
              <a:pathLst>
                <a:path extrusionOk="0" h="2026" w="2992">
                  <a:moveTo>
                    <a:pt x="2964" y="1"/>
                  </a:moveTo>
                  <a:cubicBezTo>
                    <a:pt x="1501" y="220"/>
                    <a:pt x="962" y="764"/>
                    <a:pt x="139" y="1578"/>
                  </a:cubicBezTo>
                  <a:cubicBezTo>
                    <a:pt x="72" y="1645"/>
                    <a:pt x="0" y="1727"/>
                    <a:pt x="14" y="1822"/>
                  </a:cubicBezTo>
                  <a:cubicBezTo>
                    <a:pt x="34" y="1937"/>
                    <a:pt x="171" y="1990"/>
                    <a:pt x="287" y="2009"/>
                  </a:cubicBezTo>
                  <a:cubicBezTo>
                    <a:pt x="360" y="2020"/>
                    <a:pt x="427" y="2026"/>
                    <a:pt x="488" y="2026"/>
                  </a:cubicBezTo>
                  <a:cubicBezTo>
                    <a:pt x="996" y="2026"/>
                    <a:pt x="1146" y="1655"/>
                    <a:pt x="1711" y="1419"/>
                  </a:cubicBezTo>
                  <a:cubicBezTo>
                    <a:pt x="2139" y="1241"/>
                    <a:pt x="2566" y="1054"/>
                    <a:pt x="2991" y="868"/>
                  </a:cubicBezTo>
                  <a:lnTo>
                    <a:pt x="2964" y="1"/>
                  </a:ln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09"/>
            <p:cNvSpPr/>
            <p:nvPr/>
          </p:nvSpPr>
          <p:spPr>
            <a:xfrm>
              <a:off x="6933798" y="3278928"/>
              <a:ext cx="302940" cy="319163"/>
            </a:xfrm>
            <a:custGeom>
              <a:rect b="b" l="l" r="r" t="t"/>
              <a:pathLst>
                <a:path extrusionOk="0" h="19083" w="18113">
                  <a:moveTo>
                    <a:pt x="11896" y="1"/>
                  </a:moveTo>
                  <a:cubicBezTo>
                    <a:pt x="11893" y="1"/>
                    <a:pt x="11890" y="1"/>
                    <a:pt x="11888" y="1"/>
                  </a:cubicBezTo>
                  <a:lnTo>
                    <a:pt x="1078" y="948"/>
                  </a:lnTo>
                  <a:cubicBezTo>
                    <a:pt x="643" y="951"/>
                    <a:pt x="1" y="1589"/>
                    <a:pt x="141" y="2034"/>
                  </a:cubicBezTo>
                  <a:lnTo>
                    <a:pt x="5709" y="18385"/>
                  </a:lnTo>
                  <a:cubicBezTo>
                    <a:pt x="5833" y="18780"/>
                    <a:pt x="6224" y="19083"/>
                    <a:pt x="6610" y="19083"/>
                  </a:cubicBezTo>
                  <a:cubicBezTo>
                    <a:pt x="6612" y="19083"/>
                    <a:pt x="6614" y="19083"/>
                    <a:pt x="6616" y="19083"/>
                  </a:cubicBezTo>
                  <a:lnTo>
                    <a:pt x="17425" y="18134"/>
                  </a:lnTo>
                  <a:cubicBezTo>
                    <a:pt x="17860" y="18131"/>
                    <a:pt x="18113" y="17747"/>
                    <a:pt x="17974" y="17300"/>
                  </a:cubicBezTo>
                  <a:lnTo>
                    <a:pt x="12794" y="699"/>
                  </a:lnTo>
                  <a:cubicBezTo>
                    <a:pt x="12670" y="303"/>
                    <a:pt x="12281" y="1"/>
                    <a:pt x="11896" y="1"/>
                  </a:cubicBezTo>
                  <a:close/>
                </a:path>
              </a:pathLst>
            </a:custGeom>
            <a:solidFill>
              <a:srgbClr val="E9E6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09"/>
            <p:cNvSpPr/>
            <p:nvPr/>
          </p:nvSpPr>
          <p:spPr>
            <a:xfrm>
              <a:off x="6934384" y="3286170"/>
              <a:ext cx="295213" cy="314915"/>
            </a:xfrm>
            <a:custGeom>
              <a:rect b="b" l="l" r="r" t="t"/>
              <a:pathLst>
                <a:path extrusionOk="0" h="18829" w="17651">
                  <a:moveTo>
                    <a:pt x="11503" y="0"/>
                  </a:moveTo>
                  <a:cubicBezTo>
                    <a:pt x="11501" y="0"/>
                    <a:pt x="11499" y="0"/>
                    <a:pt x="11497" y="0"/>
                  </a:cubicBezTo>
                  <a:lnTo>
                    <a:pt x="688" y="949"/>
                  </a:lnTo>
                  <a:cubicBezTo>
                    <a:pt x="254" y="952"/>
                    <a:pt x="0" y="1336"/>
                    <a:pt x="140" y="1783"/>
                  </a:cubicBezTo>
                  <a:lnTo>
                    <a:pt x="5248" y="18129"/>
                  </a:lnTo>
                  <a:cubicBezTo>
                    <a:pt x="5372" y="18526"/>
                    <a:pt x="5764" y="18828"/>
                    <a:pt x="6151" y="18828"/>
                  </a:cubicBezTo>
                  <a:cubicBezTo>
                    <a:pt x="6152" y="18828"/>
                    <a:pt x="6153" y="18828"/>
                    <a:pt x="6154" y="18828"/>
                  </a:cubicBezTo>
                  <a:lnTo>
                    <a:pt x="16963" y="17879"/>
                  </a:lnTo>
                  <a:cubicBezTo>
                    <a:pt x="17398" y="17876"/>
                    <a:pt x="17651" y="17491"/>
                    <a:pt x="17513" y="17046"/>
                  </a:cubicBezTo>
                  <a:lnTo>
                    <a:pt x="12403" y="699"/>
                  </a:lnTo>
                  <a:cubicBezTo>
                    <a:pt x="12280" y="303"/>
                    <a:pt x="11889" y="0"/>
                    <a:pt x="11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09"/>
            <p:cNvSpPr/>
            <p:nvPr/>
          </p:nvSpPr>
          <p:spPr>
            <a:xfrm>
              <a:off x="6997420" y="3281604"/>
              <a:ext cx="90984" cy="31359"/>
            </a:xfrm>
            <a:custGeom>
              <a:rect b="b" l="l" r="r" t="t"/>
              <a:pathLst>
                <a:path extrusionOk="0" h="1875" w="5440">
                  <a:moveTo>
                    <a:pt x="5024" y="1"/>
                  </a:moveTo>
                  <a:lnTo>
                    <a:pt x="0" y="441"/>
                  </a:lnTo>
                  <a:lnTo>
                    <a:pt x="383" y="1874"/>
                  </a:lnTo>
                  <a:lnTo>
                    <a:pt x="5439" y="1428"/>
                  </a:lnTo>
                  <a:lnTo>
                    <a:pt x="50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09"/>
            <p:cNvSpPr/>
            <p:nvPr/>
          </p:nvSpPr>
          <p:spPr>
            <a:xfrm>
              <a:off x="7009780" y="3243588"/>
              <a:ext cx="52483" cy="50259"/>
            </a:xfrm>
            <a:custGeom>
              <a:rect b="b" l="l" r="r" t="t"/>
              <a:pathLst>
                <a:path extrusionOk="0" h="3005" w="3138">
                  <a:moveTo>
                    <a:pt x="1270" y="574"/>
                  </a:moveTo>
                  <a:cubicBezTo>
                    <a:pt x="1626" y="574"/>
                    <a:pt x="1992" y="853"/>
                    <a:pt x="2107" y="1225"/>
                  </a:cubicBezTo>
                  <a:cubicBezTo>
                    <a:pt x="2230" y="1616"/>
                    <a:pt x="2026" y="1962"/>
                    <a:pt x="1652" y="1997"/>
                  </a:cubicBezTo>
                  <a:cubicBezTo>
                    <a:pt x="1632" y="1998"/>
                    <a:pt x="1611" y="1999"/>
                    <a:pt x="1591" y="1999"/>
                  </a:cubicBezTo>
                  <a:cubicBezTo>
                    <a:pt x="1235" y="1999"/>
                    <a:pt x="869" y="1720"/>
                    <a:pt x="753" y="1350"/>
                  </a:cubicBezTo>
                  <a:lnTo>
                    <a:pt x="754" y="1350"/>
                  </a:lnTo>
                  <a:cubicBezTo>
                    <a:pt x="631" y="958"/>
                    <a:pt x="835" y="612"/>
                    <a:pt x="1209" y="577"/>
                  </a:cubicBezTo>
                  <a:cubicBezTo>
                    <a:pt x="1229" y="575"/>
                    <a:pt x="1250" y="574"/>
                    <a:pt x="1270" y="574"/>
                  </a:cubicBezTo>
                  <a:close/>
                  <a:moveTo>
                    <a:pt x="1138" y="1"/>
                  </a:moveTo>
                  <a:cubicBezTo>
                    <a:pt x="1102" y="1"/>
                    <a:pt x="1066" y="2"/>
                    <a:pt x="1029" y="6"/>
                  </a:cubicBezTo>
                  <a:cubicBezTo>
                    <a:pt x="363" y="67"/>
                    <a:pt x="1" y="684"/>
                    <a:pt x="219" y="1383"/>
                  </a:cubicBezTo>
                  <a:lnTo>
                    <a:pt x="724" y="3004"/>
                  </a:lnTo>
                  <a:lnTo>
                    <a:pt x="3137" y="2780"/>
                  </a:lnTo>
                  <a:lnTo>
                    <a:pt x="2631" y="1159"/>
                  </a:lnTo>
                  <a:cubicBezTo>
                    <a:pt x="2426" y="498"/>
                    <a:pt x="1772" y="1"/>
                    <a:pt x="11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09"/>
            <p:cNvSpPr/>
            <p:nvPr/>
          </p:nvSpPr>
          <p:spPr>
            <a:xfrm>
              <a:off x="7173585" y="3449372"/>
              <a:ext cx="149304" cy="107508"/>
            </a:xfrm>
            <a:custGeom>
              <a:rect b="b" l="l" r="r" t="t"/>
              <a:pathLst>
                <a:path extrusionOk="0" h="6428" w="8927">
                  <a:moveTo>
                    <a:pt x="7539" y="1"/>
                  </a:moveTo>
                  <a:cubicBezTo>
                    <a:pt x="6404" y="236"/>
                    <a:pt x="3382" y="1138"/>
                    <a:pt x="3065" y="1288"/>
                  </a:cubicBezTo>
                  <a:cubicBezTo>
                    <a:pt x="2687" y="1466"/>
                    <a:pt x="1435" y="2416"/>
                    <a:pt x="1138" y="2712"/>
                  </a:cubicBezTo>
                  <a:cubicBezTo>
                    <a:pt x="1" y="3853"/>
                    <a:pt x="583" y="4385"/>
                    <a:pt x="135" y="5932"/>
                  </a:cubicBezTo>
                  <a:cubicBezTo>
                    <a:pt x="114" y="6012"/>
                    <a:pt x="105" y="6095"/>
                    <a:pt x="107" y="6177"/>
                  </a:cubicBezTo>
                  <a:cubicBezTo>
                    <a:pt x="107" y="6290"/>
                    <a:pt x="213" y="6392"/>
                    <a:pt x="352" y="6392"/>
                  </a:cubicBezTo>
                  <a:cubicBezTo>
                    <a:pt x="412" y="6392"/>
                    <a:pt x="478" y="6373"/>
                    <a:pt x="545" y="6327"/>
                  </a:cubicBezTo>
                  <a:cubicBezTo>
                    <a:pt x="586" y="6398"/>
                    <a:pt x="657" y="6428"/>
                    <a:pt x="739" y="6428"/>
                  </a:cubicBezTo>
                  <a:cubicBezTo>
                    <a:pt x="888" y="6428"/>
                    <a:pt x="1074" y="6326"/>
                    <a:pt x="1184" y="6186"/>
                  </a:cubicBezTo>
                  <a:lnTo>
                    <a:pt x="1184" y="6186"/>
                  </a:lnTo>
                  <a:cubicBezTo>
                    <a:pt x="1182" y="6279"/>
                    <a:pt x="1261" y="6352"/>
                    <a:pt x="1402" y="6352"/>
                  </a:cubicBezTo>
                  <a:cubicBezTo>
                    <a:pt x="1493" y="6352"/>
                    <a:pt x="1609" y="6322"/>
                    <a:pt x="1746" y="6246"/>
                  </a:cubicBezTo>
                  <a:cubicBezTo>
                    <a:pt x="1933" y="6142"/>
                    <a:pt x="1900" y="6152"/>
                    <a:pt x="2334" y="5764"/>
                  </a:cubicBezTo>
                  <a:cubicBezTo>
                    <a:pt x="2645" y="5487"/>
                    <a:pt x="3006" y="5267"/>
                    <a:pt x="3566" y="5014"/>
                  </a:cubicBezTo>
                  <a:cubicBezTo>
                    <a:pt x="3941" y="4845"/>
                    <a:pt x="4421" y="4693"/>
                    <a:pt x="4766" y="4466"/>
                  </a:cubicBezTo>
                  <a:cubicBezTo>
                    <a:pt x="5224" y="4165"/>
                    <a:pt x="6043" y="4092"/>
                    <a:pt x="6447" y="2782"/>
                  </a:cubicBezTo>
                  <a:cubicBezTo>
                    <a:pt x="6536" y="2493"/>
                    <a:pt x="6821" y="2314"/>
                    <a:pt x="7078" y="2153"/>
                  </a:cubicBezTo>
                  <a:lnTo>
                    <a:pt x="8926" y="993"/>
                  </a:lnTo>
                  <a:lnTo>
                    <a:pt x="7539"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09"/>
            <p:cNvSpPr/>
            <p:nvPr/>
          </p:nvSpPr>
          <p:spPr>
            <a:xfrm>
              <a:off x="7269252" y="2964515"/>
              <a:ext cx="276682" cy="534247"/>
            </a:xfrm>
            <a:custGeom>
              <a:rect b="b" l="l" r="r" t="t"/>
              <a:pathLst>
                <a:path extrusionOk="0" h="31943" w="16543">
                  <a:moveTo>
                    <a:pt x="9170" y="0"/>
                  </a:moveTo>
                  <a:lnTo>
                    <a:pt x="8786" y="7722"/>
                  </a:lnTo>
                  <a:cubicBezTo>
                    <a:pt x="9269" y="9436"/>
                    <a:pt x="11268" y="21317"/>
                    <a:pt x="11268" y="21317"/>
                  </a:cubicBezTo>
                  <a:lnTo>
                    <a:pt x="1" y="29477"/>
                  </a:lnTo>
                  <a:lnTo>
                    <a:pt x="938" y="31942"/>
                  </a:lnTo>
                  <a:cubicBezTo>
                    <a:pt x="938" y="31942"/>
                    <a:pt x="14419" y="27415"/>
                    <a:pt x="15481" y="24321"/>
                  </a:cubicBezTo>
                  <a:cubicBezTo>
                    <a:pt x="16543" y="21227"/>
                    <a:pt x="16494" y="7251"/>
                    <a:pt x="12749" y="2348"/>
                  </a:cubicBezTo>
                  <a:cubicBezTo>
                    <a:pt x="11558" y="788"/>
                    <a:pt x="9170" y="0"/>
                    <a:pt x="9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09"/>
            <p:cNvSpPr/>
            <p:nvPr/>
          </p:nvSpPr>
          <p:spPr>
            <a:xfrm>
              <a:off x="7194591" y="3520905"/>
              <a:ext cx="28382" cy="28901"/>
            </a:xfrm>
            <a:custGeom>
              <a:rect b="b" l="l" r="r" t="t"/>
              <a:pathLst>
                <a:path extrusionOk="0" h="1728" w="1697">
                  <a:moveTo>
                    <a:pt x="1696" y="1"/>
                  </a:moveTo>
                  <a:lnTo>
                    <a:pt x="1357" y="184"/>
                  </a:lnTo>
                  <a:cubicBezTo>
                    <a:pt x="1170" y="301"/>
                    <a:pt x="886" y="469"/>
                    <a:pt x="687" y="713"/>
                  </a:cubicBezTo>
                  <a:cubicBezTo>
                    <a:pt x="276" y="1178"/>
                    <a:pt x="1" y="1728"/>
                    <a:pt x="1" y="1728"/>
                  </a:cubicBezTo>
                  <a:cubicBezTo>
                    <a:pt x="104" y="1649"/>
                    <a:pt x="199" y="1562"/>
                    <a:pt x="288" y="1469"/>
                  </a:cubicBezTo>
                  <a:cubicBezTo>
                    <a:pt x="452" y="1305"/>
                    <a:pt x="642" y="1067"/>
                    <a:pt x="830" y="834"/>
                  </a:cubicBezTo>
                  <a:cubicBezTo>
                    <a:pt x="1010" y="595"/>
                    <a:pt x="1238" y="416"/>
                    <a:pt x="1414" y="261"/>
                  </a:cubicBezTo>
                  <a:lnTo>
                    <a:pt x="1696" y="1"/>
                  </a:ln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09"/>
            <p:cNvSpPr/>
            <p:nvPr/>
          </p:nvSpPr>
          <p:spPr>
            <a:xfrm>
              <a:off x="7184673" y="3508428"/>
              <a:ext cx="27914" cy="42716"/>
            </a:xfrm>
            <a:custGeom>
              <a:rect b="b" l="l" r="r" t="t"/>
              <a:pathLst>
                <a:path extrusionOk="0" h="2554" w="1669">
                  <a:moveTo>
                    <a:pt x="1668" y="1"/>
                  </a:moveTo>
                  <a:cubicBezTo>
                    <a:pt x="1668" y="1"/>
                    <a:pt x="1489" y="85"/>
                    <a:pt x="1277" y="292"/>
                  </a:cubicBezTo>
                  <a:cubicBezTo>
                    <a:pt x="1075" y="506"/>
                    <a:pt x="811" y="781"/>
                    <a:pt x="627" y="1152"/>
                  </a:cubicBezTo>
                  <a:cubicBezTo>
                    <a:pt x="467" y="1496"/>
                    <a:pt x="298" y="1840"/>
                    <a:pt x="183" y="2106"/>
                  </a:cubicBezTo>
                  <a:cubicBezTo>
                    <a:pt x="64" y="2368"/>
                    <a:pt x="0" y="2554"/>
                    <a:pt x="0" y="2554"/>
                  </a:cubicBezTo>
                  <a:cubicBezTo>
                    <a:pt x="0" y="2554"/>
                    <a:pt x="501" y="1953"/>
                    <a:pt x="799" y="1228"/>
                  </a:cubicBezTo>
                  <a:cubicBezTo>
                    <a:pt x="832" y="1134"/>
                    <a:pt x="872" y="1072"/>
                    <a:pt x="923" y="987"/>
                  </a:cubicBezTo>
                  <a:lnTo>
                    <a:pt x="1073" y="758"/>
                  </a:lnTo>
                  <a:cubicBezTo>
                    <a:pt x="1169" y="607"/>
                    <a:pt x="1266" y="470"/>
                    <a:pt x="1353" y="357"/>
                  </a:cubicBezTo>
                  <a:cubicBezTo>
                    <a:pt x="1514" y="120"/>
                    <a:pt x="1668" y="1"/>
                    <a:pt x="1668" y="1"/>
                  </a:cubicBez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09"/>
            <p:cNvSpPr/>
            <p:nvPr/>
          </p:nvSpPr>
          <p:spPr>
            <a:xfrm>
              <a:off x="7178770" y="3498326"/>
              <a:ext cx="21876" cy="43987"/>
            </a:xfrm>
            <a:custGeom>
              <a:rect b="b" l="l" r="r" t="t"/>
              <a:pathLst>
                <a:path extrusionOk="0" h="2630" w="1308">
                  <a:moveTo>
                    <a:pt x="1308" y="1"/>
                  </a:moveTo>
                  <a:lnTo>
                    <a:pt x="1308" y="1"/>
                  </a:lnTo>
                  <a:cubicBezTo>
                    <a:pt x="1204" y="116"/>
                    <a:pt x="1092" y="226"/>
                    <a:pt x="975" y="328"/>
                  </a:cubicBezTo>
                  <a:cubicBezTo>
                    <a:pt x="855" y="438"/>
                    <a:pt x="741" y="553"/>
                    <a:pt x="636" y="677"/>
                  </a:cubicBezTo>
                  <a:cubicBezTo>
                    <a:pt x="517" y="836"/>
                    <a:pt x="447" y="997"/>
                    <a:pt x="363" y="1171"/>
                  </a:cubicBezTo>
                  <a:cubicBezTo>
                    <a:pt x="216" y="1485"/>
                    <a:pt x="110" y="1818"/>
                    <a:pt x="49" y="2160"/>
                  </a:cubicBezTo>
                  <a:cubicBezTo>
                    <a:pt x="19" y="2316"/>
                    <a:pt x="3" y="2473"/>
                    <a:pt x="1" y="2630"/>
                  </a:cubicBezTo>
                  <a:cubicBezTo>
                    <a:pt x="1" y="2630"/>
                    <a:pt x="72" y="2454"/>
                    <a:pt x="168" y="2193"/>
                  </a:cubicBezTo>
                  <a:cubicBezTo>
                    <a:pt x="267" y="1932"/>
                    <a:pt x="394" y="1586"/>
                    <a:pt x="534" y="1245"/>
                  </a:cubicBezTo>
                  <a:cubicBezTo>
                    <a:pt x="604" y="1081"/>
                    <a:pt x="674" y="893"/>
                    <a:pt x="748" y="759"/>
                  </a:cubicBezTo>
                  <a:cubicBezTo>
                    <a:pt x="840" y="619"/>
                    <a:pt x="952" y="496"/>
                    <a:pt x="1035" y="383"/>
                  </a:cubicBezTo>
                  <a:cubicBezTo>
                    <a:pt x="1134" y="262"/>
                    <a:pt x="1225" y="134"/>
                    <a:pt x="1308" y="1"/>
                  </a:cubicBez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09"/>
            <p:cNvSpPr/>
            <p:nvPr/>
          </p:nvSpPr>
          <p:spPr>
            <a:xfrm>
              <a:off x="7189758" y="2632490"/>
              <a:ext cx="221891" cy="244954"/>
            </a:xfrm>
            <a:custGeom>
              <a:rect b="b" l="l" r="r" t="t"/>
              <a:pathLst>
                <a:path extrusionOk="0" h="14646" w="13267">
                  <a:moveTo>
                    <a:pt x="1359" y="1"/>
                  </a:moveTo>
                  <a:cubicBezTo>
                    <a:pt x="1135" y="233"/>
                    <a:pt x="959" y="507"/>
                    <a:pt x="843" y="808"/>
                  </a:cubicBezTo>
                  <a:cubicBezTo>
                    <a:pt x="725" y="606"/>
                    <a:pt x="629" y="390"/>
                    <a:pt x="561" y="165"/>
                  </a:cubicBezTo>
                  <a:cubicBezTo>
                    <a:pt x="226" y="726"/>
                    <a:pt x="0" y="1368"/>
                    <a:pt x="7" y="2021"/>
                  </a:cubicBezTo>
                  <a:cubicBezTo>
                    <a:pt x="14" y="2675"/>
                    <a:pt x="271" y="3340"/>
                    <a:pt x="771" y="3764"/>
                  </a:cubicBezTo>
                  <a:cubicBezTo>
                    <a:pt x="1080" y="4025"/>
                    <a:pt x="1463" y="4185"/>
                    <a:pt x="1848" y="4306"/>
                  </a:cubicBezTo>
                  <a:cubicBezTo>
                    <a:pt x="2767" y="4596"/>
                    <a:pt x="3735" y="4695"/>
                    <a:pt x="4678" y="4887"/>
                  </a:cubicBezTo>
                  <a:cubicBezTo>
                    <a:pt x="5623" y="5080"/>
                    <a:pt x="6576" y="5384"/>
                    <a:pt x="7307" y="6012"/>
                  </a:cubicBezTo>
                  <a:cubicBezTo>
                    <a:pt x="7531" y="6204"/>
                    <a:pt x="7735" y="6430"/>
                    <a:pt x="7848" y="6704"/>
                  </a:cubicBezTo>
                  <a:cubicBezTo>
                    <a:pt x="8069" y="7245"/>
                    <a:pt x="7896" y="7860"/>
                    <a:pt x="7722" y="8419"/>
                  </a:cubicBezTo>
                  <a:cubicBezTo>
                    <a:pt x="7545" y="8990"/>
                    <a:pt x="7368" y="9561"/>
                    <a:pt x="7190" y="10132"/>
                  </a:cubicBezTo>
                  <a:cubicBezTo>
                    <a:pt x="7111" y="10389"/>
                    <a:pt x="7030" y="10663"/>
                    <a:pt x="7093" y="10925"/>
                  </a:cubicBezTo>
                  <a:cubicBezTo>
                    <a:pt x="7149" y="11153"/>
                    <a:pt x="7357" y="11358"/>
                    <a:pt x="7582" y="11358"/>
                  </a:cubicBezTo>
                  <a:cubicBezTo>
                    <a:pt x="7616" y="11358"/>
                    <a:pt x="7651" y="11354"/>
                    <a:pt x="7685" y="11344"/>
                  </a:cubicBezTo>
                  <a:cubicBezTo>
                    <a:pt x="7945" y="11266"/>
                    <a:pt x="8038" y="10957"/>
                    <a:pt x="8189" y="10733"/>
                  </a:cubicBezTo>
                  <a:cubicBezTo>
                    <a:pt x="8297" y="10574"/>
                    <a:pt x="8413" y="10513"/>
                    <a:pt x="8538" y="10513"/>
                  </a:cubicBezTo>
                  <a:cubicBezTo>
                    <a:pt x="8746" y="10513"/>
                    <a:pt x="8981" y="10680"/>
                    <a:pt x="9256" y="10841"/>
                  </a:cubicBezTo>
                  <a:lnTo>
                    <a:pt x="8329" y="12879"/>
                  </a:lnTo>
                  <a:cubicBezTo>
                    <a:pt x="8128" y="13153"/>
                    <a:pt x="7403" y="13758"/>
                    <a:pt x="7410" y="14096"/>
                  </a:cubicBezTo>
                  <a:cubicBezTo>
                    <a:pt x="7418" y="14570"/>
                    <a:pt x="8334" y="14530"/>
                    <a:pt x="8801" y="14619"/>
                  </a:cubicBezTo>
                  <a:cubicBezTo>
                    <a:pt x="8895" y="14637"/>
                    <a:pt x="8997" y="14646"/>
                    <a:pt x="9103" y="14646"/>
                  </a:cubicBezTo>
                  <a:cubicBezTo>
                    <a:pt x="9521" y="14646"/>
                    <a:pt x="10000" y="14509"/>
                    <a:pt x="10301" y="14281"/>
                  </a:cubicBezTo>
                  <a:cubicBezTo>
                    <a:pt x="10678" y="13994"/>
                    <a:pt x="10828" y="13717"/>
                    <a:pt x="11099" y="13327"/>
                  </a:cubicBezTo>
                  <a:cubicBezTo>
                    <a:pt x="12172" y="11776"/>
                    <a:pt x="13267" y="9741"/>
                    <a:pt x="13124" y="7860"/>
                  </a:cubicBezTo>
                  <a:cubicBezTo>
                    <a:pt x="13008" y="6323"/>
                    <a:pt x="12606" y="5288"/>
                    <a:pt x="11680" y="4436"/>
                  </a:cubicBezTo>
                  <a:cubicBezTo>
                    <a:pt x="11595" y="4359"/>
                    <a:pt x="11506" y="4278"/>
                    <a:pt x="11476" y="4166"/>
                  </a:cubicBezTo>
                  <a:cubicBezTo>
                    <a:pt x="11507" y="2472"/>
                    <a:pt x="10642" y="2167"/>
                    <a:pt x="9598" y="1698"/>
                  </a:cubicBezTo>
                  <a:cubicBezTo>
                    <a:pt x="8089" y="1022"/>
                    <a:pt x="1634" y="1533"/>
                    <a:pt x="1359" y="1"/>
                  </a:cubicBezTo>
                  <a:close/>
                </a:path>
              </a:pathLst>
            </a:custGeom>
            <a:solidFill>
              <a:srgbClr val="3B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09"/>
            <p:cNvSpPr/>
            <p:nvPr/>
          </p:nvSpPr>
          <p:spPr>
            <a:xfrm>
              <a:off x="7315045" y="2804072"/>
              <a:ext cx="39872" cy="51664"/>
            </a:xfrm>
            <a:custGeom>
              <a:rect b="b" l="l" r="r" t="t"/>
              <a:pathLst>
                <a:path extrusionOk="0" h="3089" w="2384">
                  <a:moveTo>
                    <a:pt x="1451" y="0"/>
                  </a:moveTo>
                  <a:cubicBezTo>
                    <a:pt x="1378" y="0"/>
                    <a:pt x="1300" y="11"/>
                    <a:pt x="1219" y="34"/>
                  </a:cubicBezTo>
                  <a:cubicBezTo>
                    <a:pt x="784" y="158"/>
                    <a:pt x="512" y="652"/>
                    <a:pt x="517" y="1104"/>
                  </a:cubicBezTo>
                  <a:lnTo>
                    <a:pt x="76" y="2359"/>
                  </a:lnTo>
                  <a:cubicBezTo>
                    <a:pt x="76" y="2359"/>
                    <a:pt x="0" y="2674"/>
                    <a:pt x="197" y="2923"/>
                  </a:cubicBezTo>
                  <a:cubicBezTo>
                    <a:pt x="295" y="3046"/>
                    <a:pt x="450" y="3089"/>
                    <a:pt x="609" y="3089"/>
                  </a:cubicBezTo>
                  <a:cubicBezTo>
                    <a:pt x="731" y="3089"/>
                    <a:pt x="856" y="3064"/>
                    <a:pt x="961" y="3030"/>
                  </a:cubicBezTo>
                  <a:cubicBezTo>
                    <a:pt x="1647" y="2808"/>
                    <a:pt x="2121" y="2141"/>
                    <a:pt x="2249" y="1450"/>
                  </a:cubicBezTo>
                  <a:cubicBezTo>
                    <a:pt x="2384" y="725"/>
                    <a:pt x="2052" y="0"/>
                    <a:pt x="1451"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09"/>
            <p:cNvSpPr/>
            <p:nvPr/>
          </p:nvSpPr>
          <p:spPr>
            <a:xfrm>
              <a:off x="7216367" y="2885422"/>
              <a:ext cx="35106" cy="19334"/>
            </a:xfrm>
            <a:custGeom>
              <a:rect b="b" l="l" r="r" t="t"/>
              <a:pathLst>
                <a:path extrusionOk="0" h="1156" w="2099">
                  <a:moveTo>
                    <a:pt x="27" y="1"/>
                  </a:moveTo>
                  <a:lnTo>
                    <a:pt x="0" y="1156"/>
                  </a:lnTo>
                  <a:cubicBezTo>
                    <a:pt x="1407" y="1156"/>
                    <a:pt x="2098" y="382"/>
                    <a:pt x="2098" y="382"/>
                  </a:cubicBezTo>
                  <a:lnTo>
                    <a:pt x="27" y="1"/>
                  </a:lnTo>
                  <a:close/>
                </a:path>
              </a:pathLst>
            </a:custGeom>
            <a:solidFill>
              <a:srgbClr val="F2A1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0" name="Google Shape;4580;p309"/>
          <p:cNvGrpSpPr/>
          <p:nvPr/>
        </p:nvGrpSpPr>
        <p:grpSpPr>
          <a:xfrm>
            <a:off x="4298281" y="3353160"/>
            <a:ext cx="547421" cy="516658"/>
            <a:chOff x="14531258" y="5042446"/>
            <a:chExt cx="202261" cy="190895"/>
          </a:xfrm>
        </p:grpSpPr>
        <p:sp>
          <p:nvSpPr>
            <p:cNvPr id="4581" name="Google Shape;4581;p309"/>
            <p:cNvSpPr/>
            <p:nvPr/>
          </p:nvSpPr>
          <p:spPr>
            <a:xfrm>
              <a:off x="14531258" y="5042446"/>
              <a:ext cx="202261" cy="190895"/>
            </a:xfrm>
            <a:custGeom>
              <a:rect b="b" l="l" r="r" t="t"/>
              <a:pathLst>
                <a:path extrusionOk="0" h="11068" w="11727">
                  <a:moveTo>
                    <a:pt x="5863" y="0"/>
                  </a:moveTo>
                  <a:cubicBezTo>
                    <a:pt x="2625" y="0"/>
                    <a:pt x="0" y="2478"/>
                    <a:pt x="0" y="5533"/>
                  </a:cubicBezTo>
                  <a:cubicBezTo>
                    <a:pt x="0" y="8590"/>
                    <a:pt x="2625" y="11068"/>
                    <a:pt x="5863" y="11068"/>
                  </a:cubicBezTo>
                  <a:cubicBezTo>
                    <a:pt x="9102" y="11068"/>
                    <a:pt x="11727" y="8590"/>
                    <a:pt x="11727" y="5533"/>
                  </a:cubicBezTo>
                  <a:cubicBezTo>
                    <a:pt x="11727" y="2478"/>
                    <a:pt x="9101" y="0"/>
                    <a:pt x="5863"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09"/>
            <p:cNvSpPr/>
            <p:nvPr/>
          </p:nvSpPr>
          <p:spPr>
            <a:xfrm>
              <a:off x="14613499" y="5073787"/>
              <a:ext cx="85548" cy="110108"/>
            </a:xfrm>
            <a:custGeom>
              <a:rect b="b" l="l" r="r" t="t"/>
              <a:pathLst>
                <a:path extrusionOk="0" h="6384" w="4960">
                  <a:moveTo>
                    <a:pt x="1809" y="0"/>
                  </a:moveTo>
                  <a:cubicBezTo>
                    <a:pt x="1745" y="0"/>
                    <a:pt x="1681" y="16"/>
                    <a:pt x="1620" y="51"/>
                  </a:cubicBezTo>
                  <a:cubicBezTo>
                    <a:pt x="1366" y="201"/>
                    <a:pt x="1436" y="574"/>
                    <a:pt x="1449" y="809"/>
                  </a:cubicBezTo>
                  <a:cubicBezTo>
                    <a:pt x="1503" y="1785"/>
                    <a:pt x="913" y="2767"/>
                    <a:pt x="0" y="3227"/>
                  </a:cubicBezTo>
                  <a:cubicBezTo>
                    <a:pt x="0" y="3227"/>
                    <a:pt x="60" y="5306"/>
                    <a:pt x="47" y="6366"/>
                  </a:cubicBezTo>
                  <a:cubicBezTo>
                    <a:pt x="606" y="6376"/>
                    <a:pt x="1169" y="6384"/>
                    <a:pt x="1723" y="6384"/>
                  </a:cubicBezTo>
                  <a:cubicBezTo>
                    <a:pt x="2435" y="6384"/>
                    <a:pt x="3133" y="6370"/>
                    <a:pt x="3793" y="6328"/>
                  </a:cubicBezTo>
                  <a:cubicBezTo>
                    <a:pt x="4166" y="6304"/>
                    <a:pt x="4487" y="5746"/>
                    <a:pt x="4036" y="5569"/>
                  </a:cubicBezTo>
                  <a:cubicBezTo>
                    <a:pt x="4226" y="5477"/>
                    <a:pt x="4419" y="5389"/>
                    <a:pt x="4501" y="5188"/>
                  </a:cubicBezTo>
                  <a:cubicBezTo>
                    <a:pt x="4580" y="4996"/>
                    <a:pt x="4486" y="4738"/>
                    <a:pt x="4275" y="4690"/>
                  </a:cubicBezTo>
                  <a:lnTo>
                    <a:pt x="4275" y="4690"/>
                  </a:lnTo>
                  <a:cubicBezTo>
                    <a:pt x="4306" y="4697"/>
                    <a:pt x="4336" y="4700"/>
                    <a:pt x="4365" y="4700"/>
                  </a:cubicBezTo>
                  <a:cubicBezTo>
                    <a:pt x="4740" y="4700"/>
                    <a:pt x="4868" y="4113"/>
                    <a:pt x="4547" y="3915"/>
                  </a:cubicBezTo>
                  <a:cubicBezTo>
                    <a:pt x="4730" y="3768"/>
                    <a:pt x="4882" y="3573"/>
                    <a:pt x="4921" y="3349"/>
                  </a:cubicBezTo>
                  <a:cubicBezTo>
                    <a:pt x="4959" y="3125"/>
                    <a:pt x="4862" y="2873"/>
                    <a:pt x="4651" y="2764"/>
                  </a:cubicBezTo>
                  <a:cubicBezTo>
                    <a:pt x="4513" y="2693"/>
                    <a:pt x="4349" y="2690"/>
                    <a:pt x="4190" y="2689"/>
                  </a:cubicBezTo>
                  <a:lnTo>
                    <a:pt x="2596" y="2677"/>
                  </a:lnTo>
                  <a:cubicBezTo>
                    <a:pt x="2740" y="1892"/>
                    <a:pt x="2784" y="1037"/>
                    <a:pt x="2361" y="348"/>
                  </a:cubicBezTo>
                  <a:cubicBezTo>
                    <a:pt x="2262" y="187"/>
                    <a:pt x="2034" y="0"/>
                    <a:pt x="1809"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09"/>
            <p:cNvSpPr/>
            <p:nvPr/>
          </p:nvSpPr>
          <p:spPr>
            <a:xfrm>
              <a:off x="14572999" y="5129430"/>
              <a:ext cx="33322" cy="54123"/>
            </a:xfrm>
            <a:custGeom>
              <a:rect b="b" l="l" r="r" t="t"/>
              <a:pathLst>
                <a:path extrusionOk="0" h="3138" w="1932">
                  <a:moveTo>
                    <a:pt x="0" y="1"/>
                  </a:moveTo>
                  <a:lnTo>
                    <a:pt x="0" y="3138"/>
                  </a:lnTo>
                  <a:lnTo>
                    <a:pt x="1931" y="3138"/>
                  </a:lnTo>
                  <a:lnTo>
                    <a:pt x="1931"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587" name="Shape 4587"/>
        <p:cNvGrpSpPr/>
        <p:nvPr/>
      </p:nvGrpSpPr>
      <p:grpSpPr>
        <a:xfrm>
          <a:off x="0" y="0"/>
          <a:ext cx="0" cy="0"/>
          <a:chOff x="0" y="0"/>
          <a:chExt cx="0" cy="0"/>
        </a:xfrm>
      </p:grpSpPr>
      <p:sp>
        <p:nvSpPr>
          <p:cNvPr id="4588" name="Google Shape;4588;p310"/>
          <p:cNvSpPr txBox="1"/>
          <p:nvPr>
            <p:ph idx="1" type="body"/>
          </p:nvPr>
        </p:nvSpPr>
        <p:spPr>
          <a:xfrm>
            <a:off x="830858" y="1411950"/>
            <a:ext cx="3512400" cy="315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Did you like the resources on this template? Get them for free at our other websites:</a:t>
            </a:r>
            <a:endParaRPr>
              <a:solidFill>
                <a:schemeClr val="lt1"/>
              </a:solidFill>
            </a:endParaRPr>
          </a:p>
          <a:p>
            <a:pPr indent="0" lvl="0" marL="0" rtl="0" algn="l">
              <a:spcBef>
                <a:spcPts val="1600"/>
              </a:spcBef>
              <a:spcAft>
                <a:spcPts val="0"/>
              </a:spcAft>
              <a:buNone/>
            </a:pPr>
            <a:r>
              <a:rPr lang="en">
                <a:solidFill>
                  <a:schemeClr val="lt1"/>
                </a:solidFill>
              </a:rPr>
              <a:t>VECTORS:</a:t>
            </a:r>
            <a:endParaRPr>
              <a:solidFill>
                <a:schemeClr val="lt1"/>
              </a:solidFill>
            </a:endParaRPr>
          </a:p>
          <a:p>
            <a:pPr indent="-317500" lvl="0" marL="457200" rtl="0" algn="l">
              <a:spcBef>
                <a:spcPts val="1600"/>
              </a:spcBef>
              <a:spcAft>
                <a:spcPts val="0"/>
              </a:spcAft>
              <a:buSzPts val="1400"/>
              <a:buChar char="●"/>
            </a:pPr>
            <a:r>
              <a:rPr lang="en">
                <a:solidFill>
                  <a:schemeClr val="lt1"/>
                </a:solidFill>
                <a:uFill>
                  <a:noFill/>
                </a:uFill>
                <a:hlinkClick r:id="rId3">
                  <a:extLst>
                    <a:ext uri="{A12FA001-AC4F-418D-AE19-62706E023703}">
                      <ahyp:hlinkClr val="tx"/>
                    </a:ext>
                  </a:extLst>
                </a:hlinkClick>
              </a:rPr>
              <a:t>Template isometric startup landing page</a:t>
            </a:r>
            <a:endParaRPr>
              <a:solidFill>
                <a:schemeClr val="lt1"/>
              </a:solidFill>
            </a:endParaRPr>
          </a:p>
          <a:p>
            <a:pPr indent="-317500" lvl="0" marL="457200" rtl="0" algn="l">
              <a:spcBef>
                <a:spcPts val="0"/>
              </a:spcBef>
              <a:spcAft>
                <a:spcPts val="0"/>
              </a:spcAft>
              <a:buSzPts val="1400"/>
              <a:buChar char="●"/>
            </a:pPr>
            <a:r>
              <a:rPr lang="en">
                <a:solidFill>
                  <a:schemeClr val="lt1"/>
                </a:solidFill>
                <a:uFill>
                  <a:noFill/>
                </a:uFill>
                <a:hlinkClick r:id="rId4">
                  <a:extLst>
                    <a:ext uri="{A12FA001-AC4F-418D-AE19-62706E023703}">
                      <ahyp:hlinkClr val="tx"/>
                    </a:ext>
                  </a:extLst>
                </a:hlinkClick>
              </a:rPr>
              <a:t>Technology concept template landing page</a:t>
            </a:r>
            <a:endParaRPr>
              <a:solidFill>
                <a:schemeClr val="lt1"/>
              </a:solidFill>
            </a:endParaRPr>
          </a:p>
          <a:p>
            <a:pPr indent="-317500" lvl="0" marL="457200" rtl="0" algn="l">
              <a:spcBef>
                <a:spcPts val="0"/>
              </a:spcBef>
              <a:spcAft>
                <a:spcPts val="0"/>
              </a:spcAft>
              <a:buSzPts val="1400"/>
              <a:buChar char="●"/>
            </a:pPr>
            <a:r>
              <a:rPr lang="en">
                <a:solidFill>
                  <a:schemeClr val="lt1"/>
                </a:solidFill>
                <a:uFill>
                  <a:noFill/>
                </a:uFill>
                <a:hlinkClick r:id="rId5">
                  <a:extLst>
                    <a:ext uri="{A12FA001-AC4F-418D-AE19-62706E023703}">
                      <ahyp:hlinkClr val="tx"/>
                    </a:ext>
                  </a:extLst>
                </a:hlinkClick>
              </a:rPr>
              <a:t>Startup landing page in isometric style</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6">
                  <a:extLst>
                    <a:ext uri="{A12FA001-AC4F-418D-AE19-62706E023703}">
                      <ahyp:hlinkClr val="tx"/>
                    </a:ext>
                  </a:extLst>
                </a:hlinkClick>
              </a:rPr>
              <a:t>Isometric marketing strategy landing page</a:t>
            </a:r>
            <a:endParaRPr>
              <a:solidFill>
                <a:schemeClr val="lt1"/>
              </a:solidFill>
            </a:endParaRPr>
          </a:p>
          <a:p>
            <a:pPr indent="-317500" lvl="0" marL="457200" rtl="0" algn="l">
              <a:spcBef>
                <a:spcPts val="0"/>
              </a:spcBef>
              <a:spcAft>
                <a:spcPts val="0"/>
              </a:spcAft>
              <a:buSzPts val="1400"/>
              <a:buChar char="●"/>
            </a:pPr>
            <a:r>
              <a:rPr lang="en">
                <a:solidFill>
                  <a:schemeClr val="lt1"/>
                </a:solidFill>
                <a:uFill>
                  <a:noFill/>
                </a:uFill>
                <a:hlinkClick r:id="rId7">
                  <a:extLst>
                    <a:ext uri="{A12FA001-AC4F-418D-AE19-62706E023703}">
                      <ahyp:hlinkClr val="tx"/>
                    </a:ext>
                  </a:extLst>
                </a:hlinkClick>
              </a:rPr>
              <a:t>Isometric marketing landing page</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8">
                  <a:extLst>
                    <a:ext uri="{A12FA001-AC4F-418D-AE19-62706E023703}">
                      <ahyp:hlinkClr val="tx"/>
                    </a:ext>
                  </a:extLst>
                </a:hlinkClick>
              </a:rPr>
              <a:t>Digital marketing landing page</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9">
                  <a:extLst>
                    <a:ext uri="{A12FA001-AC4F-418D-AE19-62706E023703}">
                      <ahyp:hlinkClr val="tx"/>
                    </a:ext>
                  </a:extLst>
                </a:hlinkClick>
              </a:rPr>
              <a:t>Neon landing page template with smartphon</a:t>
            </a:r>
            <a:r>
              <a:rPr lang="en"/>
              <a:t>e</a:t>
            </a:r>
            <a:endParaRPr/>
          </a:p>
          <a:p>
            <a:pPr indent="-317500" lvl="0" marL="457200" rtl="0" algn="l">
              <a:spcBef>
                <a:spcPts val="0"/>
              </a:spcBef>
              <a:spcAft>
                <a:spcPts val="0"/>
              </a:spcAft>
              <a:buSzPts val="1400"/>
              <a:buChar char="●"/>
            </a:pPr>
            <a:r>
              <a:rPr lang="en">
                <a:solidFill>
                  <a:schemeClr val="lt1"/>
                </a:solidFill>
                <a:uFill>
                  <a:noFill/>
                </a:uFill>
                <a:hlinkClick r:id="rId10">
                  <a:extLst>
                    <a:ext uri="{A12FA001-AC4F-418D-AE19-62706E023703}">
                      <ahyp:hlinkClr val="tx"/>
                    </a:ext>
                  </a:extLst>
                </a:hlinkClick>
              </a:rPr>
              <a:t>Template landing page technology concept</a:t>
            </a:r>
            <a:endParaRPr/>
          </a:p>
        </p:txBody>
      </p:sp>
      <p:sp>
        <p:nvSpPr>
          <p:cNvPr id="4589" name="Google Shape;4589;p310"/>
          <p:cNvSpPr txBox="1"/>
          <p:nvPr>
            <p:ph idx="2" type="body"/>
          </p:nvPr>
        </p:nvSpPr>
        <p:spPr>
          <a:xfrm>
            <a:off x="4800742" y="1411950"/>
            <a:ext cx="3512400" cy="3156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a:solidFill>
                  <a:schemeClr val="lt1"/>
                </a:solidFill>
                <a:uFill>
                  <a:noFill/>
                </a:uFill>
                <a:hlinkClick r:id="rId11">
                  <a:extLst>
                    <a:ext uri="{A12FA001-AC4F-418D-AE19-62706E023703}">
                      <ahyp:hlinkClr val="tx"/>
                    </a:ext>
                  </a:extLst>
                </a:hlinkClick>
              </a:rPr>
              <a:t>Modern isometric landing page</a:t>
            </a:r>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2">
                  <a:extLst>
                    <a:ext uri="{A12FA001-AC4F-418D-AE19-62706E023703}">
                      <ahyp:hlinkClr val="tx"/>
                    </a:ext>
                  </a:extLst>
                </a:hlinkClick>
              </a:rPr>
              <a:t>Technology logo collection gradient style</a:t>
            </a:r>
            <a:endParaRPr>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0"/>
              </a:spcBef>
              <a:spcAft>
                <a:spcPts val="0"/>
              </a:spcAft>
              <a:buNone/>
            </a:pPr>
            <a:r>
              <a:rPr lang="en">
                <a:solidFill>
                  <a:schemeClr val="lt1"/>
                </a:solidFill>
              </a:rPr>
              <a:t>PHOTOS:</a:t>
            </a:r>
            <a:endParaRPr>
              <a:solidFill>
                <a:schemeClr val="lt1"/>
              </a:solidFill>
              <a:uFill>
                <a:noFill/>
              </a:uFill>
              <a:hlinkClick r:id="rId13">
                <a:extLst>
                  <a:ext uri="{A12FA001-AC4F-418D-AE19-62706E023703}">
                    <ahyp:hlinkClr val="tx"/>
                  </a:ext>
                </a:extLst>
              </a:hlinkClick>
            </a:endParaRPr>
          </a:p>
          <a:p>
            <a:pPr indent="-317500" lvl="0" marL="457200" rtl="0" algn="l">
              <a:spcBef>
                <a:spcPts val="1600"/>
              </a:spcBef>
              <a:spcAft>
                <a:spcPts val="0"/>
              </a:spcAft>
              <a:buClr>
                <a:schemeClr val="lt1"/>
              </a:buClr>
              <a:buSzPts val="1400"/>
              <a:buChar char="●"/>
            </a:pPr>
            <a:r>
              <a:rPr lang="en">
                <a:solidFill>
                  <a:schemeClr val="hlink"/>
                </a:solidFill>
                <a:uFill>
                  <a:noFill/>
                </a:uFill>
                <a:hlinkClick r:id="rId14"/>
              </a:rPr>
              <a:t>Boy smiling</a:t>
            </a:r>
            <a:endParaRPr>
              <a:solidFill>
                <a:schemeClr val="lt1"/>
              </a:solidFill>
            </a:endParaRPr>
          </a:p>
          <a:p>
            <a:pPr indent="-317500" lvl="0" marL="457200" rtl="0" algn="l">
              <a:spcBef>
                <a:spcPts val="0"/>
              </a:spcBef>
              <a:spcAft>
                <a:spcPts val="0"/>
              </a:spcAft>
              <a:buSzPts val="1400"/>
              <a:buChar char="●"/>
            </a:pPr>
            <a:r>
              <a:rPr lang="en">
                <a:solidFill>
                  <a:schemeClr val="lt1"/>
                </a:solidFill>
                <a:uFill>
                  <a:noFill/>
                </a:uFill>
                <a:hlinkClick r:id="rId15">
                  <a:extLst>
                    <a:ext uri="{A12FA001-AC4F-418D-AE19-62706E023703}">
                      <ahyp:hlinkClr val="tx"/>
                    </a:ext>
                  </a:extLst>
                </a:hlinkClick>
              </a:rPr>
              <a:t>Girl</a:t>
            </a:r>
            <a:endParaRPr>
              <a:solidFill>
                <a:schemeClr val="lt1"/>
              </a:solidFill>
              <a:uFill>
                <a:noFill/>
              </a:uFill>
              <a:hlinkClick r:id="rId16">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7"/>
              </a:rPr>
              <a:t>A female friend pointing at man using social media network notification icons over the mobile</a:t>
            </a:r>
            <a:endParaRPr>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0"/>
              </a:spcBef>
              <a:spcAft>
                <a:spcPts val="0"/>
              </a:spcAft>
              <a:buNone/>
            </a:pPr>
            <a:r>
              <a:rPr lang="en">
                <a:solidFill>
                  <a:schemeClr val="lt1"/>
                </a:solidFill>
              </a:rPr>
              <a:t>ICONS:</a:t>
            </a:r>
            <a:endParaRPr>
              <a:solidFill>
                <a:schemeClr val="lt1"/>
              </a:solidFill>
            </a:endParaRPr>
          </a:p>
          <a:p>
            <a:pPr indent="0" lvl="0" marL="0" rtl="0" algn="l">
              <a:spcBef>
                <a:spcPts val="0"/>
              </a:spcBef>
              <a:spcAft>
                <a:spcPts val="0"/>
              </a:spcAft>
              <a:buNone/>
            </a:pPr>
            <a:r>
              <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18">
                  <a:extLst>
                    <a:ext uri="{A12FA001-AC4F-418D-AE19-62706E023703}">
                      <ahyp:hlinkClr val="tx"/>
                    </a:ext>
                  </a:extLst>
                </a:hlinkClick>
              </a:rPr>
              <a:t>Digital Marketing Icon Pack</a:t>
            </a:r>
            <a:endParaRPr>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0"/>
              </a:spcBef>
              <a:spcAft>
                <a:spcPts val="1600"/>
              </a:spcAft>
              <a:buNone/>
            </a:pPr>
            <a:r>
              <a:t/>
            </a:r>
            <a:endParaRPr>
              <a:solidFill>
                <a:schemeClr val="lt1"/>
              </a:solidFill>
            </a:endParaRPr>
          </a:p>
        </p:txBody>
      </p:sp>
      <p:sp>
        <p:nvSpPr>
          <p:cNvPr id="4590" name="Google Shape;4590;p310"/>
          <p:cNvSpPr txBox="1"/>
          <p:nvPr>
            <p:ph type="title"/>
          </p:nvPr>
        </p:nvSpPr>
        <p:spPr>
          <a:xfrm>
            <a:off x="639950" y="550275"/>
            <a:ext cx="7234200" cy="71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594" name="Shape 4594"/>
        <p:cNvGrpSpPr/>
        <p:nvPr/>
      </p:nvGrpSpPr>
      <p:grpSpPr>
        <a:xfrm>
          <a:off x="0" y="0"/>
          <a:ext cx="0" cy="0"/>
          <a:chOff x="0" y="0"/>
          <a:chExt cx="0" cy="0"/>
        </a:xfrm>
      </p:grpSpPr>
      <p:sp>
        <p:nvSpPr>
          <p:cNvPr id="4595" name="Google Shape;4595;p31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596" name="Google Shape;4596;p31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597" name="Google Shape;4597;p31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601" name="Shape 4601"/>
        <p:cNvGrpSpPr/>
        <p:nvPr/>
      </p:nvGrpSpPr>
      <p:grpSpPr>
        <a:xfrm>
          <a:off x="0" y="0"/>
          <a:ext cx="0" cy="0"/>
          <a:chOff x="0" y="0"/>
          <a:chExt cx="0" cy="0"/>
        </a:xfrm>
      </p:grpSpPr>
      <p:sp>
        <p:nvSpPr>
          <p:cNvPr id="4602" name="Google Shape;4602;p31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603" name="Google Shape;4603;p31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604" name="Google Shape;4604;p31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Fjalla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https://fonts.google.com/specimen/Fjalla+One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Abel</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https://fonts.google.com/specimen/Abel</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605" name="Google Shape;4605;p312"/>
          <p:cNvGrpSpPr/>
          <p:nvPr/>
        </p:nvGrpSpPr>
        <p:grpSpPr>
          <a:xfrm>
            <a:off x="2583563" y="3498875"/>
            <a:ext cx="3976875" cy="754200"/>
            <a:chOff x="2052655" y="3498875"/>
            <a:chExt cx="3976875" cy="754200"/>
          </a:xfrm>
        </p:grpSpPr>
        <p:sp>
          <p:nvSpPr>
            <p:cNvPr id="4606" name="Google Shape;4606;p312"/>
            <p:cNvSpPr/>
            <p:nvPr/>
          </p:nvSpPr>
          <p:spPr>
            <a:xfrm>
              <a:off x="3114480" y="3498875"/>
              <a:ext cx="791400" cy="754200"/>
            </a:xfrm>
            <a:prstGeom prst="roundRect">
              <a:avLst>
                <a:gd fmla="val 16667" name="adj"/>
              </a:avLst>
            </a:prstGeom>
            <a:solidFill>
              <a:srgbClr val="E354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12"/>
            <p:cNvSpPr/>
            <p:nvPr/>
          </p:nvSpPr>
          <p:spPr>
            <a:xfrm>
              <a:off x="417630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12"/>
            <p:cNvSpPr/>
            <p:nvPr/>
          </p:nvSpPr>
          <p:spPr>
            <a:xfrm>
              <a:off x="5238120" y="3498875"/>
              <a:ext cx="791400" cy="754200"/>
            </a:xfrm>
            <a:prstGeom prst="roundRect">
              <a:avLst>
                <a:gd fmla="val 16667" name="adj"/>
              </a:avLst>
            </a:prstGeom>
            <a:solidFill>
              <a:srgbClr val="3E22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12"/>
            <p:cNvSpPr/>
            <p:nvPr/>
          </p:nvSpPr>
          <p:spPr>
            <a:xfrm>
              <a:off x="2052655" y="3498875"/>
              <a:ext cx="791400" cy="754200"/>
            </a:xfrm>
            <a:prstGeom prst="roundRect">
              <a:avLst>
                <a:gd fmla="val 16667" name="adj"/>
              </a:avLst>
            </a:prstGeom>
            <a:solidFill>
              <a:srgbClr val="10EC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12"/>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#e354f7</a:t>
              </a:r>
              <a:endParaRPr sz="1000">
                <a:solidFill>
                  <a:srgbClr val="FFFFFF"/>
                </a:solidFill>
              </a:endParaRPr>
            </a:p>
          </p:txBody>
        </p:sp>
        <p:sp>
          <p:nvSpPr>
            <p:cNvPr id="4611" name="Google Shape;4611;p312"/>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55DD4"/>
                  </a:solidFill>
                </a:rPr>
                <a:t>#ffffff</a:t>
              </a:r>
              <a:endParaRPr sz="1000">
                <a:solidFill>
                  <a:srgbClr val="355DD4"/>
                </a:solidFill>
              </a:endParaRPr>
            </a:p>
          </p:txBody>
        </p:sp>
        <p:sp>
          <p:nvSpPr>
            <p:cNvPr id="4612" name="Google Shape;4612;p312"/>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#3e22bc</a:t>
              </a:r>
              <a:endParaRPr sz="1000">
                <a:solidFill>
                  <a:srgbClr val="FFFFFF"/>
                </a:solidFill>
              </a:endParaRPr>
            </a:p>
          </p:txBody>
        </p:sp>
        <p:sp>
          <p:nvSpPr>
            <p:cNvPr id="4613" name="Google Shape;4613;p312"/>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#10ecff</a:t>
              </a:r>
              <a:endParaRPr sz="1000">
                <a:solidFill>
                  <a:srgbClr val="FFFFFF"/>
                </a:solidFill>
              </a:endParaRPr>
            </a:p>
          </p:txBody>
        </p:sp>
      </p:gr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617" name="Shape 4617"/>
        <p:cNvGrpSpPr/>
        <p:nvPr/>
      </p:nvGrpSpPr>
      <p:grpSpPr>
        <a:xfrm>
          <a:off x="0" y="0"/>
          <a:ext cx="0" cy="0"/>
          <a:chOff x="0" y="0"/>
          <a:chExt cx="0" cy="0"/>
        </a:xfrm>
      </p:grpSpPr>
      <p:sp>
        <p:nvSpPr>
          <p:cNvPr id="4618" name="Google Shape;4618;p31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619" name="Google Shape;4619;p313"/>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4620" name="Google Shape;4620;p313"/>
          <p:cNvGrpSpPr/>
          <p:nvPr/>
        </p:nvGrpSpPr>
        <p:grpSpPr>
          <a:xfrm>
            <a:off x="5156078" y="3085736"/>
            <a:ext cx="474294" cy="551291"/>
            <a:chOff x="4727025" y="1332775"/>
            <a:chExt cx="59900" cy="69625"/>
          </a:xfrm>
        </p:grpSpPr>
        <p:sp>
          <p:nvSpPr>
            <p:cNvPr id="4621" name="Google Shape;4621;p31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1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313"/>
          <p:cNvGrpSpPr/>
          <p:nvPr/>
        </p:nvGrpSpPr>
        <p:grpSpPr>
          <a:xfrm>
            <a:off x="5769734" y="2314340"/>
            <a:ext cx="555653" cy="557031"/>
            <a:chOff x="4820425" y="1329900"/>
            <a:chExt cx="70175" cy="70350"/>
          </a:xfrm>
        </p:grpSpPr>
        <p:sp>
          <p:nvSpPr>
            <p:cNvPr id="4624" name="Google Shape;4624;p31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1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1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1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8" name="Google Shape;4628;p313"/>
          <p:cNvGrpSpPr/>
          <p:nvPr/>
        </p:nvGrpSpPr>
        <p:grpSpPr>
          <a:xfrm>
            <a:off x="6396103" y="2318845"/>
            <a:ext cx="582574" cy="533871"/>
            <a:chOff x="4903200" y="1331525"/>
            <a:chExt cx="73575" cy="67425"/>
          </a:xfrm>
        </p:grpSpPr>
        <p:sp>
          <p:nvSpPr>
            <p:cNvPr id="4629" name="Google Shape;4629;p31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1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313"/>
          <p:cNvGrpSpPr/>
          <p:nvPr/>
        </p:nvGrpSpPr>
        <p:grpSpPr>
          <a:xfrm>
            <a:off x="5755581" y="3078709"/>
            <a:ext cx="583960" cy="565345"/>
            <a:chOff x="4815575" y="1416800"/>
            <a:chExt cx="73750" cy="71400"/>
          </a:xfrm>
        </p:grpSpPr>
        <p:sp>
          <p:nvSpPr>
            <p:cNvPr id="4632" name="Google Shape;4632;p31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1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1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313"/>
          <p:cNvGrpSpPr/>
          <p:nvPr/>
        </p:nvGrpSpPr>
        <p:grpSpPr>
          <a:xfrm>
            <a:off x="6390362" y="3108896"/>
            <a:ext cx="589898" cy="504970"/>
            <a:chOff x="4902475" y="1418875"/>
            <a:chExt cx="74500" cy="63775"/>
          </a:xfrm>
        </p:grpSpPr>
        <p:sp>
          <p:nvSpPr>
            <p:cNvPr id="4636" name="Google Shape;4636;p31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1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313"/>
          <p:cNvGrpSpPr/>
          <p:nvPr/>
        </p:nvGrpSpPr>
        <p:grpSpPr>
          <a:xfrm>
            <a:off x="5765577" y="3826000"/>
            <a:ext cx="563967" cy="567127"/>
            <a:chOff x="4818100" y="1507675"/>
            <a:chExt cx="71225" cy="71625"/>
          </a:xfrm>
        </p:grpSpPr>
        <p:sp>
          <p:nvSpPr>
            <p:cNvPr id="4639" name="Google Shape;4639;p31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1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1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1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313"/>
          <p:cNvGrpSpPr/>
          <p:nvPr/>
        </p:nvGrpSpPr>
        <p:grpSpPr>
          <a:xfrm>
            <a:off x="5079075" y="3829461"/>
            <a:ext cx="628301" cy="588505"/>
            <a:chOff x="4721450" y="1509475"/>
            <a:chExt cx="79350" cy="74325"/>
          </a:xfrm>
        </p:grpSpPr>
        <p:sp>
          <p:nvSpPr>
            <p:cNvPr id="4644" name="Google Shape;4644;p31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1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1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1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8" name="Google Shape;4648;p313"/>
          <p:cNvGrpSpPr/>
          <p:nvPr/>
        </p:nvGrpSpPr>
        <p:grpSpPr>
          <a:xfrm>
            <a:off x="6424608" y="3814027"/>
            <a:ext cx="557038" cy="562772"/>
            <a:chOff x="4906800" y="1507500"/>
            <a:chExt cx="70350" cy="71075"/>
          </a:xfrm>
        </p:grpSpPr>
        <p:sp>
          <p:nvSpPr>
            <p:cNvPr id="4649" name="Google Shape;4649;p31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1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1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1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1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313"/>
          <p:cNvGrpSpPr/>
          <p:nvPr/>
        </p:nvGrpSpPr>
        <p:grpSpPr>
          <a:xfrm>
            <a:off x="4462216" y="2340963"/>
            <a:ext cx="517934" cy="517934"/>
            <a:chOff x="3736598" y="2170606"/>
            <a:chExt cx="404889" cy="404889"/>
          </a:xfrm>
        </p:grpSpPr>
        <p:sp>
          <p:nvSpPr>
            <p:cNvPr id="4655" name="Google Shape;4655;p31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1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1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1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313"/>
          <p:cNvGrpSpPr/>
          <p:nvPr/>
        </p:nvGrpSpPr>
        <p:grpSpPr>
          <a:xfrm>
            <a:off x="3729277" y="2341061"/>
            <a:ext cx="586986" cy="517740"/>
            <a:chOff x="3161917" y="2170682"/>
            <a:chExt cx="458870" cy="404737"/>
          </a:xfrm>
        </p:grpSpPr>
        <p:sp>
          <p:nvSpPr>
            <p:cNvPr id="4660" name="Google Shape;4660;p31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1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1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313"/>
          <p:cNvGrpSpPr/>
          <p:nvPr/>
        </p:nvGrpSpPr>
        <p:grpSpPr>
          <a:xfrm>
            <a:off x="3752299" y="3102400"/>
            <a:ext cx="540943" cy="517963"/>
            <a:chOff x="3179914" y="2889488"/>
            <a:chExt cx="422876" cy="404911"/>
          </a:xfrm>
        </p:grpSpPr>
        <p:sp>
          <p:nvSpPr>
            <p:cNvPr id="4664" name="Google Shape;4664;p31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1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1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1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1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1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313"/>
          <p:cNvGrpSpPr/>
          <p:nvPr/>
        </p:nvGrpSpPr>
        <p:grpSpPr>
          <a:xfrm>
            <a:off x="4453093" y="3102358"/>
            <a:ext cx="536180" cy="518047"/>
            <a:chOff x="3729467" y="2889422"/>
            <a:chExt cx="419153" cy="404977"/>
          </a:xfrm>
        </p:grpSpPr>
        <p:sp>
          <p:nvSpPr>
            <p:cNvPr id="4671" name="Google Shape;4671;p31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1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1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1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1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1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1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8" name="Google Shape;4678;p313"/>
          <p:cNvGrpSpPr/>
          <p:nvPr/>
        </p:nvGrpSpPr>
        <p:grpSpPr>
          <a:xfrm>
            <a:off x="1990126" y="3445787"/>
            <a:ext cx="965351" cy="134611"/>
            <a:chOff x="4411970" y="2962952"/>
            <a:chExt cx="706544" cy="104212"/>
          </a:xfrm>
        </p:grpSpPr>
        <p:sp>
          <p:nvSpPr>
            <p:cNvPr id="4679" name="Google Shape;4679;p31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1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1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1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313"/>
          <p:cNvGrpSpPr/>
          <p:nvPr/>
        </p:nvGrpSpPr>
        <p:grpSpPr>
          <a:xfrm>
            <a:off x="1990126" y="3041077"/>
            <a:ext cx="960158" cy="289172"/>
            <a:chOff x="4411970" y="2726085"/>
            <a:chExt cx="643107" cy="193659"/>
          </a:xfrm>
        </p:grpSpPr>
        <p:sp>
          <p:nvSpPr>
            <p:cNvPr id="4684" name="Google Shape;4684;p31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1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1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313"/>
          <p:cNvGrpSpPr/>
          <p:nvPr/>
        </p:nvGrpSpPr>
        <p:grpSpPr>
          <a:xfrm>
            <a:off x="998624" y="3295400"/>
            <a:ext cx="811503" cy="252584"/>
            <a:chOff x="4411970" y="4340222"/>
            <a:chExt cx="779467" cy="242683"/>
          </a:xfrm>
        </p:grpSpPr>
        <p:sp>
          <p:nvSpPr>
            <p:cNvPr id="4688" name="Google Shape;4688;p31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1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1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1" name="Google Shape;4691;p313"/>
          <p:cNvGrpSpPr/>
          <p:nvPr/>
        </p:nvGrpSpPr>
        <p:grpSpPr>
          <a:xfrm>
            <a:off x="1990126" y="2709308"/>
            <a:ext cx="965160" cy="216230"/>
            <a:chOff x="4411970" y="2468674"/>
            <a:chExt cx="747317" cy="167425"/>
          </a:xfrm>
        </p:grpSpPr>
        <p:sp>
          <p:nvSpPr>
            <p:cNvPr id="4692" name="Google Shape;4692;p31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1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4" name="Google Shape;4694;p31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5" name="Google Shape;4695;p313"/>
          <p:cNvGrpSpPr/>
          <p:nvPr/>
        </p:nvGrpSpPr>
        <p:grpSpPr>
          <a:xfrm>
            <a:off x="997692" y="2334687"/>
            <a:ext cx="1959041" cy="208784"/>
            <a:chOff x="6336019" y="3733725"/>
            <a:chExt cx="2566206" cy="351310"/>
          </a:xfrm>
        </p:grpSpPr>
        <p:sp>
          <p:nvSpPr>
            <p:cNvPr id="4696" name="Google Shape;4696;p31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1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1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1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0" name="Google Shape;4700;p313"/>
          <p:cNvGrpSpPr/>
          <p:nvPr/>
        </p:nvGrpSpPr>
        <p:grpSpPr>
          <a:xfrm>
            <a:off x="1990126" y="3950602"/>
            <a:ext cx="946551" cy="153200"/>
            <a:chOff x="4404545" y="3301592"/>
            <a:chExt cx="782403" cy="129272"/>
          </a:xfrm>
        </p:grpSpPr>
        <p:sp>
          <p:nvSpPr>
            <p:cNvPr id="4701" name="Google Shape;4701;p31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1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3" name="Google Shape;4703;p313"/>
          <p:cNvGrpSpPr/>
          <p:nvPr/>
        </p:nvGrpSpPr>
        <p:grpSpPr>
          <a:xfrm>
            <a:off x="1990126" y="3695937"/>
            <a:ext cx="962257" cy="139127"/>
            <a:chOff x="4411970" y="3131459"/>
            <a:chExt cx="710520" cy="117397"/>
          </a:xfrm>
        </p:grpSpPr>
        <p:sp>
          <p:nvSpPr>
            <p:cNvPr id="4704" name="Google Shape;4704;p31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1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706" name="Google Shape;4706;p31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07" name="Google Shape;4707;p313"/>
          <p:cNvGrpSpPr/>
          <p:nvPr/>
        </p:nvGrpSpPr>
        <p:grpSpPr>
          <a:xfrm>
            <a:off x="990271" y="3621603"/>
            <a:ext cx="823838" cy="458988"/>
            <a:chOff x="4411970" y="1801825"/>
            <a:chExt cx="734586" cy="409262"/>
          </a:xfrm>
        </p:grpSpPr>
        <p:sp>
          <p:nvSpPr>
            <p:cNvPr id="4708" name="Google Shape;4708;p31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1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313"/>
          <p:cNvGrpSpPr/>
          <p:nvPr/>
        </p:nvGrpSpPr>
        <p:grpSpPr>
          <a:xfrm>
            <a:off x="3095243" y="2339173"/>
            <a:ext cx="521514" cy="521514"/>
            <a:chOff x="5681300" y="2527788"/>
            <a:chExt cx="805800" cy="805800"/>
          </a:xfrm>
        </p:grpSpPr>
        <p:sp>
          <p:nvSpPr>
            <p:cNvPr id="4711" name="Google Shape;4711;p31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1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313"/>
          <p:cNvGrpSpPr/>
          <p:nvPr/>
        </p:nvGrpSpPr>
        <p:grpSpPr>
          <a:xfrm>
            <a:off x="3089483" y="3094865"/>
            <a:ext cx="533033" cy="533033"/>
            <a:chOff x="4049800" y="640400"/>
            <a:chExt cx="858900" cy="858900"/>
          </a:xfrm>
        </p:grpSpPr>
        <p:sp>
          <p:nvSpPr>
            <p:cNvPr id="4714" name="Google Shape;4714;p31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1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313"/>
          <p:cNvGrpSpPr/>
          <p:nvPr/>
        </p:nvGrpSpPr>
        <p:grpSpPr>
          <a:xfrm>
            <a:off x="3014966" y="3772543"/>
            <a:ext cx="682068" cy="682068"/>
            <a:chOff x="5080188" y="927900"/>
            <a:chExt cx="961200" cy="961200"/>
          </a:xfrm>
        </p:grpSpPr>
        <p:sp>
          <p:nvSpPr>
            <p:cNvPr id="4717" name="Google Shape;4717;p31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1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1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1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1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1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1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1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313"/>
          <p:cNvGrpSpPr/>
          <p:nvPr/>
        </p:nvGrpSpPr>
        <p:grpSpPr>
          <a:xfrm>
            <a:off x="4478465" y="3869234"/>
            <a:ext cx="505650" cy="504006"/>
            <a:chOff x="6039282" y="1042577"/>
            <a:chExt cx="734315" cy="731929"/>
          </a:xfrm>
        </p:grpSpPr>
        <p:sp>
          <p:nvSpPr>
            <p:cNvPr id="4726" name="Google Shape;4726;p31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1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1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1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1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1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1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1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1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1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1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1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1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1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1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1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1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1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1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1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1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313"/>
          <p:cNvGrpSpPr/>
          <p:nvPr/>
        </p:nvGrpSpPr>
        <p:grpSpPr>
          <a:xfrm>
            <a:off x="5091067" y="2298862"/>
            <a:ext cx="567744" cy="602136"/>
            <a:chOff x="1825800" y="1651625"/>
            <a:chExt cx="539989" cy="571775"/>
          </a:xfrm>
        </p:grpSpPr>
        <p:sp>
          <p:nvSpPr>
            <p:cNvPr id="4748" name="Google Shape;4748;p31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1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1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1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313"/>
          <p:cNvGrpSpPr/>
          <p:nvPr/>
        </p:nvGrpSpPr>
        <p:grpSpPr>
          <a:xfrm>
            <a:off x="3765995" y="3855579"/>
            <a:ext cx="508123" cy="507955"/>
            <a:chOff x="1897577" y="2802432"/>
            <a:chExt cx="492176" cy="492014"/>
          </a:xfrm>
        </p:grpSpPr>
        <p:sp>
          <p:nvSpPr>
            <p:cNvPr id="4753" name="Google Shape;4753;p31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1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1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1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1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1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1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1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1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1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1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1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313"/>
          <p:cNvGrpSpPr/>
          <p:nvPr/>
        </p:nvGrpSpPr>
        <p:grpSpPr>
          <a:xfrm>
            <a:off x="997525" y="4169123"/>
            <a:ext cx="809227" cy="200842"/>
            <a:chOff x="2013045" y="4813233"/>
            <a:chExt cx="921986" cy="228854"/>
          </a:xfrm>
        </p:grpSpPr>
        <p:sp>
          <p:nvSpPr>
            <p:cNvPr id="4766" name="Google Shape;4766;p31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1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313"/>
          <p:cNvGrpSpPr/>
          <p:nvPr/>
        </p:nvGrpSpPr>
        <p:grpSpPr>
          <a:xfrm>
            <a:off x="1005985" y="2656004"/>
            <a:ext cx="792421" cy="269941"/>
            <a:chOff x="1046767" y="4756633"/>
            <a:chExt cx="859646" cy="292841"/>
          </a:xfrm>
        </p:grpSpPr>
        <p:sp>
          <p:nvSpPr>
            <p:cNvPr id="4769" name="Google Shape;4769;p31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1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1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2" name="Google Shape;4772;p31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1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1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1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76" name="Google Shape;4776;p313"/>
          <p:cNvGrpSpPr/>
          <p:nvPr/>
        </p:nvGrpSpPr>
        <p:grpSpPr>
          <a:xfrm>
            <a:off x="7141841" y="2550562"/>
            <a:ext cx="166473" cy="141497"/>
            <a:chOff x="4660325" y="1866850"/>
            <a:chExt cx="68350" cy="58100"/>
          </a:xfrm>
        </p:grpSpPr>
        <p:sp>
          <p:nvSpPr>
            <p:cNvPr id="4777" name="Google Shape;4777;p31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1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313"/>
          <p:cNvGrpSpPr/>
          <p:nvPr/>
        </p:nvGrpSpPr>
        <p:grpSpPr>
          <a:xfrm>
            <a:off x="7451186" y="2576286"/>
            <a:ext cx="162515" cy="90049"/>
            <a:chOff x="4791775" y="1877500"/>
            <a:chExt cx="66725" cy="36975"/>
          </a:xfrm>
        </p:grpSpPr>
        <p:sp>
          <p:nvSpPr>
            <p:cNvPr id="4780" name="Google Shape;4780;p31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1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313"/>
          <p:cNvGrpSpPr/>
          <p:nvPr/>
        </p:nvGrpSpPr>
        <p:grpSpPr>
          <a:xfrm>
            <a:off x="7772899" y="2576286"/>
            <a:ext cx="144979" cy="90049"/>
            <a:chOff x="4923925" y="1877500"/>
            <a:chExt cx="59525" cy="36975"/>
          </a:xfrm>
        </p:grpSpPr>
        <p:sp>
          <p:nvSpPr>
            <p:cNvPr id="4783" name="Google Shape;4783;p31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1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313"/>
          <p:cNvGrpSpPr/>
          <p:nvPr/>
        </p:nvGrpSpPr>
        <p:grpSpPr>
          <a:xfrm>
            <a:off x="8067390" y="2558477"/>
            <a:ext cx="141447" cy="125667"/>
            <a:chOff x="5058450" y="1870100"/>
            <a:chExt cx="58075" cy="51600"/>
          </a:xfrm>
        </p:grpSpPr>
        <p:sp>
          <p:nvSpPr>
            <p:cNvPr id="4786" name="Google Shape;4786;p31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1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313"/>
          <p:cNvGrpSpPr/>
          <p:nvPr/>
        </p:nvGrpSpPr>
        <p:grpSpPr>
          <a:xfrm>
            <a:off x="7481905" y="2980885"/>
            <a:ext cx="101077" cy="107645"/>
            <a:chOff x="4811425" y="2065025"/>
            <a:chExt cx="41500" cy="44200"/>
          </a:xfrm>
        </p:grpSpPr>
        <p:sp>
          <p:nvSpPr>
            <p:cNvPr id="4789" name="Google Shape;4789;p31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1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313"/>
          <p:cNvGrpSpPr/>
          <p:nvPr/>
        </p:nvGrpSpPr>
        <p:grpSpPr>
          <a:xfrm>
            <a:off x="7774342" y="2981098"/>
            <a:ext cx="120867" cy="107218"/>
            <a:chOff x="4929875" y="2065025"/>
            <a:chExt cx="49625" cy="44025"/>
          </a:xfrm>
        </p:grpSpPr>
        <p:sp>
          <p:nvSpPr>
            <p:cNvPr id="4792" name="Google Shape;4792;p31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1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313"/>
          <p:cNvGrpSpPr/>
          <p:nvPr/>
        </p:nvGrpSpPr>
        <p:grpSpPr>
          <a:xfrm>
            <a:off x="8103011" y="2984112"/>
            <a:ext cx="70206" cy="101191"/>
            <a:chOff x="5083925" y="2066350"/>
            <a:chExt cx="28825" cy="41550"/>
          </a:xfrm>
        </p:grpSpPr>
        <p:sp>
          <p:nvSpPr>
            <p:cNvPr id="4795" name="Google Shape;4795;p31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1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313"/>
          <p:cNvGrpSpPr/>
          <p:nvPr/>
        </p:nvGrpSpPr>
        <p:grpSpPr>
          <a:xfrm>
            <a:off x="7134565" y="2999759"/>
            <a:ext cx="181026" cy="69896"/>
            <a:chOff x="4659775" y="2072775"/>
            <a:chExt cx="74325" cy="28700"/>
          </a:xfrm>
        </p:grpSpPr>
        <p:sp>
          <p:nvSpPr>
            <p:cNvPr id="4798" name="Google Shape;4798;p31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1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1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1" name="Google Shape;4801;p313"/>
          <p:cNvGrpSpPr/>
          <p:nvPr/>
        </p:nvGrpSpPr>
        <p:grpSpPr>
          <a:xfrm>
            <a:off x="8054421" y="2790324"/>
            <a:ext cx="167387" cy="89197"/>
            <a:chOff x="4662475" y="1976500"/>
            <a:chExt cx="68725" cy="36625"/>
          </a:xfrm>
        </p:grpSpPr>
        <p:sp>
          <p:nvSpPr>
            <p:cNvPr id="4802" name="Google Shape;4802;p31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1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1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313"/>
          <p:cNvGrpSpPr/>
          <p:nvPr/>
        </p:nvGrpSpPr>
        <p:grpSpPr>
          <a:xfrm>
            <a:off x="7751326" y="2793764"/>
            <a:ext cx="166899" cy="82317"/>
            <a:chOff x="4920150" y="1977875"/>
            <a:chExt cx="68525" cy="33800"/>
          </a:xfrm>
        </p:grpSpPr>
        <p:sp>
          <p:nvSpPr>
            <p:cNvPr id="4806" name="Google Shape;4806;p31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1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1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313"/>
          <p:cNvGrpSpPr/>
          <p:nvPr/>
        </p:nvGrpSpPr>
        <p:grpSpPr>
          <a:xfrm>
            <a:off x="7162483" y="3197682"/>
            <a:ext cx="125190" cy="127859"/>
            <a:chOff x="4676550" y="2160575"/>
            <a:chExt cx="51400" cy="52500"/>
          </a:xfrm>
        </p:grpSpPr>
        <p:sp>
          <p:nvSpPr>
            <p:cNvPr id="4810" name="Google Shape;4810;p31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1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1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3" name="Google Shape;4813;p313"/>
          <p:cNvGrpSpPr/>
          <p:nvPr/>
        </p:nvGrpSpPr>
        <p:grpSpPr>
          <a:xfrm>
            <a:off x="7459741" y="3204714"/>
            <a:ext cx="145405" cy="113794"/>
            <a:chOff x="4768325" y="2163475"/>
            <a:chExt cx="59700" cy="46725"/>
          </a:xfrm>
        </p:grpSpPr>
        <p:sp>
          <p:nvSpPr>
            <p:cNvPr id="4814" name="Google Shape;4814;p31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1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16" name="Google Shape;4816;p31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1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1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1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1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1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2" name="Google Shape;4822;p313"/>
          <p:cNvGrpSpPr/>
          <p:nvPr/>
        </p:nvGrpSpPr>
        <p:grpSpPr>
          <a:xfrm>
            <a:off x="7476059" y="3459808"/>
            <a:ext cx="112768" cy="106853"/>
            <a:chOff x="4768575" y="2253950"/>
            <a:chExt cx="46300" cy="43875"/>
          </a:xfrm>
        </p:grpSpPr>
        <p:sp>
          <p:nvSpPr>
            <p:cNvPr id="4823" name="Google Shape;4823;p31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1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313"/>
          <p:cNvGrpSpPr/>
          <p:nvPr/>
        </p:nvGrpSpPr>
        <p:grpSpPr>
          <a:xfrm>
            <a:off x="7775682" y="3948834"/>
            <a:ext cx="118187" cy="146246"/>
            <a:chOff x="4960900" y="2433225"/>
            <a:chExt cx="48525" cy="60050"/>
          </a:xfrm>
        </p:grpSpPr>
        <p:sp>
          <p:nvSpPr>
            <p:cNvPr id="4826" name="Google Shape;4826;p31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1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313"/>
          <p:cNvGrpSpPr/>
          <p:nvPr/>
        </p:nvGrpSpPr>
        <p:grpSpPr>
          <a:xfrm>
            <a:off x="7464247" y="4212895"/>
            <a:ext cx="136394" cy="143810"/>
            <a:chOff x="4854075" y="2527625"/>
            <a:chExt cx="56000" cy="59050"/>
          </a:xfrm>
        </p:grpSpPr>
        <p:sp>
          <p:nvSpPr>
            <p:cNvPr id="4829" name="Google Shape;4829;p31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1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1" name="Google Shape;4831;p31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1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1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4" name="Google Shape;4834;p313"/>
          <p:cNvGrpSpPr/>
          <p:nvPr/>
        </p:nvGrpSpPr>
        <p:grpSpPr>
          <a:xfrm>
            <a:off x="8088458" y="3676639"/>
            <a:ext cx="99312" cy="160797"/>
            <a:chOff x="5059700" y="2334775"/>
            <a:chExt cx="40775" cy="66025"/>
          </a:xfrm>
        </p:grpSpPr>
        <p:sp>
          <p:nvSpPr>
            <p:cNvPr id="4835" name="Google Shape;4835;p31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1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1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1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1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1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1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1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1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4" name="Google Shape;4844;p313"/>
          <p:cNvGrpSpPr/>
          <p:nvPr/>
        </p:nvGrpSpPr>
        <p:grpSpPr>
          <a:xfrm>
            <a:off x="8045622" y="3941771"/>
            <a:ext cx="184984" cy="160371"/>
            <a:chOff x="5037700" y="2430325"/>
            <a:chExt cx="75950" cy="65850"/>
          </a:xfrm>
        </p:grpSpPr>
        <p:sp>
          <p:nvSpPr>
            <p:cNvPr id="4845" name="Google Shape;4845;p31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1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313"/>
          <p:cNvGrpSpPr/>
          <p:nvPr/>
        </p:nvGrpSpPr>
        <p:grpSpPr>
          <a:xfrm>
            <a:off x="7465128" y="3708223"/>
            <a:ext cx="173014" cy="97629"/>
            <a:chOff x="4756975" y="2341800"/>
            <a:chExt cx="91975" cy="51925"/>
          </a:xfrm>
        </p:grpSpPr>
        <p:sp>
          <p:nvSpPr>
            <p:cNvPr id="4848" name="Google Shape;4848;p31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1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1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1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1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1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1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1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1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1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1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1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1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1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1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1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1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1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1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1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8" name="Google Shape;4868;p313"/>
          <p:cNvGrpSpPr/>
          <p:nvPr/>
        </p:nvGrpSpPr>
        <p:grpSpPr>
          <a:xfrm>
            <a:off x="7732065" y="4196920"/>
            <a:ext cx="212497" cy="175761"/>
            <a:chOff x="4943575" y="2516350"/>
            <a:chExt cx="98675" cy="81700"/>
          </a:xfrm>
        </p:grpSpPr>
        <p:sp>
          <p:nvSpPr>
            <p:cNvPr id="4869" name="Google Shape;4869;p31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1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1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1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1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1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1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1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1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1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1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1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1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1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1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1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1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1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1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1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1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1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1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1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1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1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1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1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1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1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1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1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1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1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1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1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1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1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1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1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1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1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1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1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1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1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1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1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1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1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1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1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1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1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1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1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1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1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1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1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1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1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1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1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1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1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1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1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1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1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1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1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1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1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1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1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1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1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7" name="Google Shape;4947;p31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1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1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1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954" name="Shape 4954"/>
        <p:cNvGrpSpPr/>
        <p:nvPr/>
      </p:nvGrpSpPr>
      <p:grpSpPr>
        <a:xfrm>
          <a:off x="0" y="0"/>
          <a:ext cx="0" cy="0"/>
          <a:chOff x="0" y="0"/>
          <a:chExt cx="0" cy="0"/>
        </a:xfrm>
      </p:grpSpPr>
      <p:grpSp>
        <p:nvGrpSpPr>
          <p:cNvPr id="4955" name="Google Shape;4955;p314"/>
          <p:cNvGrpSpPr/>
          <p:nvPr/>
        </p:nvGrpSpPr>
        <p:grpSpPr>
          <a:xfrm>
            <a:off x="3642951" y="1176740"/>
            <a:ext cx="2078182" cy="1366558"/>
            <a:chOff x="235800" y="830650"/>
            <a:chExt cx="6978450" cy="4588844"/>
          </a:xfrm>
        </p:grpSpPr>
        <p:sp>
          <p:nvSpPr>
            <p:cNvPr id="4956" name="Google Shape;4956;p31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1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1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1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1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1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314"/>
          <p:cNvGrpSpPr/>
          <p:nvPr/>
        </p:nvGrpSpPr>
        <p:grpSpPr>
          <a:xfrm>
            <a:off x="738454" y="3007842"/>
            <a:ext cx="2622876" cy="1333540"/>
            <a:chOff x="238125" y="1038125"/>
            <a:chExt cx="7146800" cy="3633625"/>
          </a:xfrm>
        </p:grpSpPr>
        <p:sp>
          <p:nvSpPr>
            <p:cNvPr id="4963" name="Google Shape;4963;p31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1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1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1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1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1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1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1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1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1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1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1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1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1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1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1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1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1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1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1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1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1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1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1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1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1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1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1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1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1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1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1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1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1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1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1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1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1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1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1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1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1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1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1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1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1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1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1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1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1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1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1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1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1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1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1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1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1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1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1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1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1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1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1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1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1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1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1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1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1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1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1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1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1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1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1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1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1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1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1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1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1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1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1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1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1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1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1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1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1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1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1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1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1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1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1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1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1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1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1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1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1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1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1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1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1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1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1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1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1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1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1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1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1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1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1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1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1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1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1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1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1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1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1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1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1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1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1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1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1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1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1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1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1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1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1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1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1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1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1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1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1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1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1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1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1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1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1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1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1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1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1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1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1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1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1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1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1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1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1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1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1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1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1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1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1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1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1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1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1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1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1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1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1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1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1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1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1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1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1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1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1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1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1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1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1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1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1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1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1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1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1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1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1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1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1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1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1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1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1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1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1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1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1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1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1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1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1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1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1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1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1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1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1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1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1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1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1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1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1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1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1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1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1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1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1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1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1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1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1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1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1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1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1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1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1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1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1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1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1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1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1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1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1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1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1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1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1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1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1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1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1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1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1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1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1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1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1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1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1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1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1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1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1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1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1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1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1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1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1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1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1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1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1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1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1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1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1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1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1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1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1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1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1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1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1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1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1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1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1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1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1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1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1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1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1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1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1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1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1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1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1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1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1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1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1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1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1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1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1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1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1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1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1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1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1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1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1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1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1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1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1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1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1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1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1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1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1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1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1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1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1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1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1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1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1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1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1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1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1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1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1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1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1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1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1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1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1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1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1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1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1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1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1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1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1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1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1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1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1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1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1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1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1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1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1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1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1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1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1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1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1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1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1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1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1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1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1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1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1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1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1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1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1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1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1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1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1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1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1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1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1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1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1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1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1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1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1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1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1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1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1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1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1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1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1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1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1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1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1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1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1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1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1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1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1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1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1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1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1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1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1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1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1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1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1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1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1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1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1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1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1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1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1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1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1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1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1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1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1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1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1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1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1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1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1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1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1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1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1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1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1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1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1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1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1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1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1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1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1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1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1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1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1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1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1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1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1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1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1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1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1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1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1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1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1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1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1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1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31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31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1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1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1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1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31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1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1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1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31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31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1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31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1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1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1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31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1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1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31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31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1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1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31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1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1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1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1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31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31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31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1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1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1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31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31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31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31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31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31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31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1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1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31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31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1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31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31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1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31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31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31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31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31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31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1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31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31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1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31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1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1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1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1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1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1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1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31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1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1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1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1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1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1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1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1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1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1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1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1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1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1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1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31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31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1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1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1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31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31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1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1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1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1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1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1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1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1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31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31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31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31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31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31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31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1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1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1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1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31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31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1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31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1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1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1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1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1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1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1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1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1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1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1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1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1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1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1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1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1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1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1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1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1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1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1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1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1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1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1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1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1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1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1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1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1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1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1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1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1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1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1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1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1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1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1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1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1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1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1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1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1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1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1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1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1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1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1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1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1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1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1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1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1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31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31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1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1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1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1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31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31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31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1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1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31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1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1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1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1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1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1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1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31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31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1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1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1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31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1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1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1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1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1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1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1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1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1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1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1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1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31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31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1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1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1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1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1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1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1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1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31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1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1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1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1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1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1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1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1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1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1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1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1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1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31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31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1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1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1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1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1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1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1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1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1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31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31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1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1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1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1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1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1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1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1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1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31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31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1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1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1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1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31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1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1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1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31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31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1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31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31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1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31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1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31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31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31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31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31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31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1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1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1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1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1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1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1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31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31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31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31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31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31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31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31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31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31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31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1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1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1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1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1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1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1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31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1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1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1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1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1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31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1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1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1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31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31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1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1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1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1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31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31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31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31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1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1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1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1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1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1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1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1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1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31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31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31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1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1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1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1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1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1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1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1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31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31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1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1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1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1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1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1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1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1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1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1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31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1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1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1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1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1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1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1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1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1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1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1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1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1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1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1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1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1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1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1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1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1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1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1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1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1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1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1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1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1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1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1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1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1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1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1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1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31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31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1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1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1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1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1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1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1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31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1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1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31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31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31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1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31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31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1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1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1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1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1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1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1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1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1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31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1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31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31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31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31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1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1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1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1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1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1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1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1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1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1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1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1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1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1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1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1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1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31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31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31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31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31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31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1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31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31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31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31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31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1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1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31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31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1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1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1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1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1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31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31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1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1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31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1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1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1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31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31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1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31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31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31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1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1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1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1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31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31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1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1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1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1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1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31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31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1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1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1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1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1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1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1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1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1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31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31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1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1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1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1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1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1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1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1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1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1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31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1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1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1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1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1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1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1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1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31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31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1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31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31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31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31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31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31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31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31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31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31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31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31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31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31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31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31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31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31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1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31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31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31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31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31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31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31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31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31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31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31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31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31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31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31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31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31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1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31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31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1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1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1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1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1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1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1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1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31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31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31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31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31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31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31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1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1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31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1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31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31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31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31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31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31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31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31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31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31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31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31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1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1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1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1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1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1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31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1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1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1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1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1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1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1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1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1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1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1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1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1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1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1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1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1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1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1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1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1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1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1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1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1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1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1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1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1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1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1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1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1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1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1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1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1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1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1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1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1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1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1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1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1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1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1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1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1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1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1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1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1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1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1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1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1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1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1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1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1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1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1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1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1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1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1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1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1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1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1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31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31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1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1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1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1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1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1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1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1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1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1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1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1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1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1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1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1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1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1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1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1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1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1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1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1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1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1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1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1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1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1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1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1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1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1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1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1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1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1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1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1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1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1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1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1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1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1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1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1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1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1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1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1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1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1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1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1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1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1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1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1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1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1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1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1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1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1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1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1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1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1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1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1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1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1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1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1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1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1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1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1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1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1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1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1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1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1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1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1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1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1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1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1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1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1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1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1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1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1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1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1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1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1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1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1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1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1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1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1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1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1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1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1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1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1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1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1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1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1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1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1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1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1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1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1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1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1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1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1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1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1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1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1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1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1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1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1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1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1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1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1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1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1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1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1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1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1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1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1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1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1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1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1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31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1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1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1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1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31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1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1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1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1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1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1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1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1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1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1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1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1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1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1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1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1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1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1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1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1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1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1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1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1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1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1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1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31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31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1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1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1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1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1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1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1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1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1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1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1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1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1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1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1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1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1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1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1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1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1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1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1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1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31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31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31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1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1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1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1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1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1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1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1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1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1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1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1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1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1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1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1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1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1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1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1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1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1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1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1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1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1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1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1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1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1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1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1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1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1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1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1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1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1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1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1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1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1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1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1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1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1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1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1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1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1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1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1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1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1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1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1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1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1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1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1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1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1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1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1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1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1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1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1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1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1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1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1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1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1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1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1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1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1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1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1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1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1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1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1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1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1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1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1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1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1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1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1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1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1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1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1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1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1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1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1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1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1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1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1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1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1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1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1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1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1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1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1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1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1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1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1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1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1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1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1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1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1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1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1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1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1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1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1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1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1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1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1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1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1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1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1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1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1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1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1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1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1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1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1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1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1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1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1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1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1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1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1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1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1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1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1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1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1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1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1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1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1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1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1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1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1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1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1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1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1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1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1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1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1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1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1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1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1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1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1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1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1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1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1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1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1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1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1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1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1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1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1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1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1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1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1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1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1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1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1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1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1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5" name="Google Shape;6535;p314"/>
          <p:cNvGrpSpPr/>
          <p:nvPr/>
        </p:nvGrpSpPr>
        <p:grpSpPr>
          <a:xfrm>
            <a:off x="5961311" y="1231136"/>
            <a:ext cx="2435960" cy="1297725"/>
            <a:chOff x="233350" y="949250"/>
            <a:chExt cx="7137300" cy="3802300"/>
          </a:xfrm>
        </p:grpSpPr>
        <p:sp>
          <p:nvSpPr>
            <p:cNvPr id="6536" name="Google Shape;6536;p31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1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1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1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1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1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1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1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1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1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1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1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1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1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1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1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1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1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1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1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1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1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1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1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1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1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1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1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1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1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1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1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1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1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1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1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1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1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1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1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1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1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1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1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1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1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1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1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1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1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1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314"/>
          <p:cNvGrpSpPr/>
          <p:nvPr/>
        </p:nvGrpSpPr>
        <p:grpSpPr>
          <a:xfrm>
            <a:off x="7714435" y="3194726"/>
            <a:ext cx="104231" cy="320340"/>
            <a:chOff x="7564426" y="3224343"/>
            <a:chExt cx="119985" cy="368801"/>
          </a:xfrm>
        </p:grpSpPr>
        <p:sp>
          <p:nvSpPr>
            <p:cNvPr id="6588" name="Google Shape;6588;p31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1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314"/>
          <p:cNvGrpSpPr/>
          <p:nvPr/>
        </p:nvGrpSpPr>
        <p:grpSpPr>
          <a:xfrm>
            <a:off x="7413923" y="3188827"/>
            <a:ext cx="189489" cy="332132"/>
            <a:chOff x="8370831" y="3202002"/>
            <a:chExt cx="218129" cy="382376"/>
          </a:xfrm>
        </p:grpSpPr>
        <p:sp>
          <p:nvSpPr>
            <p:cNvPr id="6591" name="Google Shape;6591;p31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1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314"/>
          <p:cNvGrpSpPr/>
          <p:nvPr/>
        </p:nvGrpSpPr>
        <p:grpSpPr>
          <a:xfrm>
            <a:off x="8137312" y="3599959"/>
            <a:ext cx="309429" cy="267000"/>
            <a:chOff x="6742064" y="3750480"/>
            <a:chExt cx="399315" cy="344560"/>
          </a:xfrm>
        </p:grpSpPr>
        <p:sp>
          <p:nvSpPr>
            <p:cNvPr id="6594" name="Google Shape;6594;p31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1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314"/>
          <p:cNvGrpSpPr/>
          <p:nvPr/>
        </p:nvGrpSpPr>
        <p:grpSpPr>
          <a:xfrm>
            <a:off x="7676331" y="3951006"/>
            <a:ext cx="180437" cy="281608"/>
            <a:chOff x="7248525" y="3739696"/>
            <a:chExt cx="230531" cy="359790"/>
          </a:xfrm>
        </p:grpSpPr>
        <p:sp>
          <p:nvSpPr>
            <p:cNvPr id="6597" name="Google Shape;6597;p31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1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9" name="Google Shape;6599;p314"/>
          <p:cNvGrpSpPr/>
          <p:nvPr/>
        </p:nvGrpSpPr>
        <p:grpSpPr>
          <a:xfrm>
            <a:off x="7922251" y="3594231"/>
            <a:ext cx="162896" cy="278710"/>
            <a:chOff x="7601242" y="3729267"/>
            <a:chExt cx="222566" cy="380803"/>
          </a:xfrm>
        </p:grpSpPr>
        <p:sp>
          <p:nvSpPr>
            <p:cNvPr id="6600" name="Google Shape;6600;p31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1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2" name="Google Shape;6602;p314"/>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03" name="Google Shape;6603;p314"/>
          <p:cNvGrpSpPr/>
          <p:nvPr/>
        </p:nvGrpSpPr>
        <p:grpSpPr>
          <a:xfrm>
            <a:off x="7411896" y="3595371"/>
            <a:ext cx="193543" cy="275990"/>
            <a:chOff x="8304647" y="3738687"/>
            <a:chExt cx="225076" cy="320956"/>
          </a:xfrm>
        </p:grpSpPr>
        <p:sp>
          <p:nvSpPr>
            <p:cNvPr id="6604" name="Google Shape;6604;p314"/>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1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1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314"/>
          <p:cNvGrpSpPr/>
          <p:nvPr/>
        </p:nvGrpSpPr>
        <p:grpSpPr>
          <a:xfrm>
            <a:off x="7684389" y="3595371"/>
            <a:ext cx="178492" cy="275990"/>
            <a:chOff x="8615101" y="3738687"/>
            <a:chExt cx="207573" cy="320956"/>
          </a:xfrm>
        </p:grpSpPr>
        <p:sp>
          <p:nvSpPr>
            <p:cNvPr id="6608" name="Google Shape;6608;p314"/>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1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1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1" name="Google Shape;6611;p314"/>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2" name="Google Shape;6612;p314"/>
          <p:cNvGrpSpPr/>
          <p:nvPr/>
        </p:nvGrpSpPr>
        <p:grpSpPr>
          <a:xfrm>
            <a:off x="7909920" y="3998032"/>
            <a:ext cx="187557" cy="187557"/>
            <a:chOff x="8565775" y="671075"/>
            <a:chExt cx="441000" cy="441000"/>
          </a:xfrm>
        </p:grpSpPr>
        <p:sp>
          <p:nvSpPr>
            <p:cNvPr id="6613" name="Google Shape;6613;p314"/>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14"/>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5" name="Google Shape;6615;p314"/>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14"/>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7" name="Google Shape;6617;p314"/>
          <p:cNvGrpSpPr/>
          <p:nvPr/>
        </p:nvGrpSpPr>
        <p:grpSpPr>
          <a:xfrm>
            <a:off x="6064392" y="3070557"/>
            <a:ext cx="587865" cy="517731"/>
            <a:chOff x="6000718" y="3070557"/>
            <a:chExt cx="587865" cy="517731"/>
          </a:xfrm>
        </p:grpSpPr>
        <p:sp>
          <p:nvSpPr>
            <p:cNvPr id="6618" name="Google Shape;6618;p314"/>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14"/>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14"/>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14"/>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14"/>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14"/>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14"/>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14"/>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14"/>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14"/>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8" name="Google Shape;6628;p314"/>
          <p:cNvGrpSpPr/>
          <p:nvPr/>
        </p:nvGrpSpPr>
        <p:grpSpPr>
          <a:xfrm>
            <a:off x="6079197" y="3714217"/>
            <a:ext cx="557665" cy="516387"/>
            <a:chOff x="6015523" y="3714217"/>
            <a:chExt cx="557665" cy="516387"/>
          </a:xfrm>
        </p:grpSpPr>
        <p:grpSp>
          <p:nvGrpSpPr>
            <p:cNvPr id="6629" name="Google Shape;6629;p314"/>
            <p:cNvGrpSpPr/>
            <p:nvPr/>
          </p:nvGrpSpPr>
          <p:grpSpPr>
            <a:xfrm>
              <a:off x="6036094" y="3716980"/>
              <a:ext cx="529822" cy="510480"/>
              <a:chOff x="3148311" y="-545634"/>
              <a:chExt cx="1006118" cy="969572"/>
            </a:xfrm>
          </p:grpSpPr>
          <p:sp>
            <p:nvSpPr>
              <p:cNvPr id="6630" name="Google Shape;6630;p314"/>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14"/>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14"/>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14"/>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14"/>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14"/>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14"/>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14"/>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14"/>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14"/>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0" name="Google Shape;6640;p314"/>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1" name="Google Shape;6641;p314"/>
          <p:cNvGrpSpPr/>
          <p:nvPr/>
        </p:nvGrpSpPr>
        <p:grpSpPr>
          <a:xfrm>
            <a:off x="6707979" y="3073628"/>
            <a:ext cx="576302" cy="511871"/>
            <a:chOff x="6644304" y="3073628"/>
            <a:chExt cx="576302" cy="511871"/>
          </a:xfrm>
        </p:grpSpPr>
        <p:grpSp>
          <p:nvGrpSpPr>
            <p:cNvPr id="6642" name="Google Shape;6642;p314"/>
            <p:cNvGrpSpPr/>
            <p:nvPr/>
          </p:nvGrpSpPr>
          <p:grpSpPr>
            <a:xfrm>
              <a:off x="6712169" y="3073651"/>
              <a:ext cx="481611" cy="506713"/>
              <a:chOff x="1833536" y="-546641"/>
              <a:chExt cx="914567" cy="962419"/>
            </a:xfrm>
          </p:grpSpPr>
          <p:grpSp>
            <p:nvGrpSpPr>
              <p:cNvPr id="6643" name="Google Shape;6643;p314"/>
              <p:cNvGrpSpPr/>
              <p:nvPr/>
            </p:nvGrpSpPr>
            <p:grpSpPr>
              <a:xfrm>
                <a:off x="1833536" y="-524249"/>
                <a:ext cx="914567" cy="940027"/>
                <a:chOff x="1833536" y="-524249"/>
                <a:chExt cx="914567" cy="940027"/>
              </a:xfrm>
            </p:grpSpPr>
            <p:sp>
              <p:nvSpPr>
                <p:cNvPr id="6644" name="Google Shape;6644;p314"/>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14"/>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14"/>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14"/>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14"/>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9" name="Google Shape;6649;p314"/>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14"/>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14"/>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14"/>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3" name="Google Shape;6653;p31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314"/>
          <p:cNvGrpSpPr/>
          <p:nvPr/>
        </p:nvGrpSpPr>
        <p:grpSpPr>
          <a:xfrm>
            <a:off x="6715725" y="3714143"/>
            <a:ext cx="560636" cy="516497"/>
            <a:chOff x="6652051" y="3714143"/>
            <a:chExt cx="560636" cy="516497"/>
          </a:xfrm>
        </p:grpSpPr>
        <p:grpSp>
          <p:nvGrpSpPr>
            <p:cNvPr id="6655" name="Google Shape;6655;p314"/>
            <p:cNvGrpSpPr/>
            <p:nvPr/>
          </p:nvGrpSpPr>
          <p:grpSpPr>
            <a:xfrm>
              <a:off x="6669657" y="3716715"/>
              <a:ext cx="466768" cy="464314"/>
              <a:chOff x="3139766" y="765669"/>
              <a:chExt cx="886380" cy="881888"/>
            </a:xfrm>
          </p:grpSpPr>
          <p:grpSp>
            <p:nvGrpSpPr>
              <p:cNvPr id="6656" name="Google Shape;6656;p314"/>
              <p:cNvGrpSpPr/>
              <p:nvPr/>
            </p:nvGrpSpPr>
            <p:grpSpPr>
              <a:xfrm>
                <a:off x="3139766" y="765669"/>
                <a:ext cx="886380" cy="881888"/>
                <a:chOff x="3139766" y="765669"/>
                <a:chExt cx="886380" cy="881888"/>
              </a:xfrm>
            </p:grpSpPr>
            <p:sp>
              <p:nvSpPr>
                <p:cNvPr id="6657" name="Google Shape;6657;p314"/>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14"/>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14"/>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14"/>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14"/>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14"/>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14"/>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14"/>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14"/>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6" name="Google Shape;6666;p314"/>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14"/>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14"/>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14"/>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0" name="Google Shape;6670;p314"/>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314"/>
          <p:cNvGrpSpPr/>
          <p:nvPr/>
        </p:nvGrpSpPr>
        <p:grpSpPr>
          <a:xfrm>
            <a:off x="726609" y="1192826"/>
            <a:ext cx="2665073" cy="1317140"/>
            <a:chOff x="793334" y="1192826"/>
            <a:chExt cx="2665073" cy="1317140"/>
          </a:xfrm>
        </p:grpSpPr>
        <p:sp>
          <p:nvSpPr>
            <p:cNvPr id="6672" name="Google Shape;6672;p314"/>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14"/>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14"/>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14"/>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14"/>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14"/>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14"/>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14"/>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14"/>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14"/>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14"/>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14"/>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14"/>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14"/>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14"/>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14"/>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14"/>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14"/>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14"/>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14"/>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14"/>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14"/>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14"/>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14"/>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14"/>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14"/>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14"/>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14"/>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14"/>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14"/>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14"/>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14"/>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14"/>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14"/>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14"/>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14"/>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14"/>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14"/>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14"/>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14"/>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14"/>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14"/>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14"/>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314"/>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14"/>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14"/>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14"/>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14"/>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14"/>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14"/>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14"/>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14"/>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14"/>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14"/>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14"/>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14"/>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14"/>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14"/>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314"/>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314"/>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14"/>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14"/>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14"/>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14"/>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14"/>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14"/>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14"/>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14"/>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14"/>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14"/>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14"/>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14"/>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14"/>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14"/>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314"/>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314"/>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14"/>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14"/>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14"/>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14"/>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14"/>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14"/>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14"/>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14"/>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14"/>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14"/>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14"/>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14"/>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14"/>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14"/>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14"/>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14"/>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14"/>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14"/>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14"/>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14"/>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14"/>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14"/>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14"/>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14"/>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14"/>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14"/>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14"/>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14"/>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14"/>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14"/>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14"/>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14"/>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14"/>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14"/>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14"/>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14"/>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14"/>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14"/>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14"/>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14"/>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14"/>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14"/>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14"/>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14"/>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14"/>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14"/>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14"/>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14"/>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14"/>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14"/>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14"/>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14"/>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14"/>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14"/>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14"/>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14"/>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14"/>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14"/>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14"/>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14"/>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14"/>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14"/>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14"/>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14"/>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314"/>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314"/>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14"/>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14"/>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14"/>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14"/>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14"/>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14"/>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14"/>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14"/>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14"/>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14"/>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14"/>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14"/>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14"/>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14"/>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14"/>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14"/>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14"/>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14"/>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14"/>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14"/>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14"/>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14"/>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14"/>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14"/>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314"/>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314"/>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14"/>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14"/>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14"/>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14"/>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314"/>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314"/>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14"/>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14"/>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14"/>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14"/>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14"/>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14"/>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14"/>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314"/>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14"/>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14"/>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14"/>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14"/>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14"/>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14"/>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14"/>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14"/>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14"/>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14"/>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14"/>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14"/>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14"/>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14"/>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14"/>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14"/>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14"/>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14"/>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14"/>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14"/>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14"/>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14"/>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14"/>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14"/>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14"/>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14"/>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14"/>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14"/>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14"/>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14"/>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14"/>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14"/>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14"/>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14"/>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14"/>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14"/>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14"/>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14"/>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14"/>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14"/>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14"/>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14"/>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14"/>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14"/>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14"/>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14"/>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14"/>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14"/>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14"/>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14"/>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14"/>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14"/>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14"/>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14"/>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14"/>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314"/>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14"/>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14"/>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14"/>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14"/>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14"/>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14"/>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14"/>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14"/>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14"/>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14"/>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14"/>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14"/>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14"/>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14"/>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14"/>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14"/>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14"/>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14"/>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14"/>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14"/>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14"/>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14"/>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14"/>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14"/>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14"/>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14"/>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14"/>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14"/>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14"/>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14"/>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14"/>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14"/>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14"/>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14"/>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14"/>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14"/>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14"/>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14"/>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14"/>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14"/>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14"/>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14"/>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14"/>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14"/>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14"/>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14"/>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14"/>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14"/>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14"/>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14"/>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14"/>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14"/>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14"/>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14"/>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14"/>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14"/>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14"/>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14"/>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14"/>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14"/>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14"/>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14"/>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14"/>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14"/>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14"/>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14"/>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14"/>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14"/>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14"/>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14"/>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14"/>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14"/>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14"/>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14"/>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14"/>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14"/>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14"/>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14"/>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14"/>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14"/>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14"/>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14"/>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14"/>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14"/>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14"/>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14"/>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14"/>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14"/>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14"/>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14"/>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14"/>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14"/>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14"/>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14"/>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14"/>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14"/>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14"/>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14"/>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14"/>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14"/>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14"/>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14"/>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14"/>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14"/>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14"/>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14"/>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14"/>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14"/>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14"/>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14"/>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14"/>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14"/>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14"/>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14"/>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14"/>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14"/>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14"/>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14"/>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14"/>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14"/>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14"/>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14"/>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14"/>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14"/>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14"/>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14"/>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14"/>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14"/>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14"/>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14"/>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14"/>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14"/>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14"/>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14"/>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14"/>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14"/>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14"/>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14"/>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14"/>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14"/>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14"/>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14"/>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14"/>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14"/>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14"/>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14"/>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14"/>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14"/>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14"/>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14"/>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14"/>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314"/>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314"/>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314"/>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14"/>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14"/>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14"/>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14"/>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14"/>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14"/>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14"/>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14"/>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14"/>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14"/>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14"/>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14"/>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14"/>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14"/>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14"/>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14"/>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14"/>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14"/>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14"/>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14"/>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14"/>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14"/>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14"/>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14"/>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14"/>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14"/>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14"/>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14"/>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14"/>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14"/>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14"/>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14"/>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14"/>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14"/>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14"/>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14"/>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14"/>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14"/>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14"/>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14"/>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14"/>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14"/>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14"/>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14"/>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14"/>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14"/>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14"/>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14"/>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14"/>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14"/>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14"/>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14"/>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14"/>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14"/>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14"/>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14"/>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14"/>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14"/>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14"/>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14"/>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14"/>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14"/>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14"/>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14"/>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14"/>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14"/>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14"/>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14"/>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14"/>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14"/>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14"/>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14"/>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14"/>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14"/>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14"/>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14"/>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14"/>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14"/>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14"/>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14"/>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14"/>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14"/>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14"/>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14"/>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14"/>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14"/>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14"/>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14"/>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14"/>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14"/>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14"/>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14"/>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14"/>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14"/>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14"/>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14"/>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14"/>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14"/>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14"/>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14"/>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14"/>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14"/>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14"/>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14"/>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14"/>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14"/>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14"/>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14"/>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14"/>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14"/>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14"/>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14"/>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1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14"/>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14"/>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14"/>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14"/>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14"/>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14"/>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14"/>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14"/>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14"/>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14"/>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14"/>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14"/>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14"/>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14"/>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14"/>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1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14"/>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14"/>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14"/>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14"/>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14"/>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14"/>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14"/>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14"/>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14"/>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14"/>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14"/>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14"/>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14"/>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14"/>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14"/>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14"/>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14"/>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14"/>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14"/>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14"/>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14"/>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14"/>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14"/>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14"/>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314"/>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14"/>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14"/>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14"/>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14"/>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14"/>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14"/>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14"/>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14"/>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14"/>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14"/>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14"/>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14"/>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14"/>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14"/>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14"/>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14"/>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14"/>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14"/>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14"/>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14"/>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14"/>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14"/>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14"/>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14"/>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14"/>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14"/>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14"/>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14"/>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14"/>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14"/>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14"/>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14"/>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14"/>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14"/>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14"/>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14"/>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14"/>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14"/>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14"/>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14"/>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14"/>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14"/>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14"/>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14"/>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14"/>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14"/>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14"/>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14"/>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14"/>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14"/>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14"/>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14"/>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14"/>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14"/>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14"/>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14"/>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14"/>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14"/>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14"/>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14"/>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14"/>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14"/>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14"/>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14"/>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14"/>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14"/>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14"/>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14"/>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14"/>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14"/>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14"/>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14"/>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14"/>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14"/>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14"/>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14"/>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14"/>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14"/>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14"/>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14"/>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14"/>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14"/>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14"/>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14"/>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14"/>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14"/>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14"/>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14"/>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14"/>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14"/>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14"/>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14"/>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14"/>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14"/>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14"/>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14"/>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14"/>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14"/>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14"/>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14"/>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14"/>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14"/>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14"/>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14"/>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14"/>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14"/>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14"/>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14"/>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14"/>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14"/>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14"/>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14"/>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14"/>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14"/>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14"/>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14"/>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14"/>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14"/>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14"/>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14"/>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14"/>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14"/>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314"/>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14"/>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14"/>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14"/>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14"/>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14"/>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14"/>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14"/>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14"/>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14"/>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14"/>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14"/>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14"/>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14"/>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14"/>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14"/>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14"/>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14"/>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14"/>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14"/>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14"/>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14"/>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14"/>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14"/>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14"/>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14"/>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14"/>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14"/>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14"/>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14"/>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14"/>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14"/>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14"/>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14"/>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14"/>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14"/>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14"/>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14"/>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14"/>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14"/>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14"/>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14"/>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14"/>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14"/>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14"/>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14"/>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14"/>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14"/>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14"/>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14"/>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14"/>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14"/>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14"/>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14"/>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14"/>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14"/>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14"/>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14"/>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14"/>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14"/>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14"/>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14"/>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14"/>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14"/>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14"/>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14"/>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14"/>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14"/>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14"/>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14"/>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14"/>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14"/>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14"/>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14"/>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14"/>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14"/>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14"/>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14"/>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14"/>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14"/>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14"/>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14"/>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14"/>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14"/>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14"/>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14"/>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14"/>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14"/>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14"/>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14"/>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14"/>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14"/>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14"/>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14"/>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14"/>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14"/>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14"/>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14"/>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14"/>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14"/>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14"/>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14"/>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14"/>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14"/>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14"/>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14"/>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14"/>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14"/>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14"/>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14"/>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14"/>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14"/>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14"/>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14"/>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14"/>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14"/>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14"/>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14"/>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14"/>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14"/>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14"/>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14"/>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14"/>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14"/>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14"/>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14"/>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14"/>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14"/>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14"/>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14"/>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14"/>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14"/>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14"/>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14"/>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14"/>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14"/>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14"/>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14"/>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14"/>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14"/>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14"/>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14"/>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14"/>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14"/>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14"/>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14"/>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14"/>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14"/>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14"/>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14"/>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14"/>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14"/>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14"/>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14"/>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14"/>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14"/>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14"/>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14"/>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14"/>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14"/>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14"/>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14"/>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14"/>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14"/>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14"/>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14"/>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14"/>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14"/>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14"/>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14"/>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14"/>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14"/>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14"/>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14"/>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14"/>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14"/>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14"/>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14"/>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14"/>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14"/>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14"/>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14"/>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14"/>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14"/>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14"/>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14"/>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14"/>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14"/>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14"/>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14"/>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14"/>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14"/>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14"/>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14"/>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14"/>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14"/>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14"/>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14"/>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14"/>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14"/>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14"/>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14"/>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14"/>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14"/>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14"/>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14"/>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14"/>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14"/>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14"/>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14"/>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14"/>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14"/>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14"/>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14"/>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14"/>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14"/>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14"/>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14"/>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14"/>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14"/>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14"/>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14"/>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14"/>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14"/>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14"/>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14"/>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14"/>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14"/>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14"/>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14"/>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14"/>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14"/>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14"/>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14"/>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14"/>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14"/>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14"/>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14"/>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14"/>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14"/>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14"/>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14"/>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14"/>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14"/>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14"/>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14"/>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14"/>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14"/>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14"/>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14"/>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14"/>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14"/>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14"/>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14"/>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14"/>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14"/>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14"/>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14"/>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14"/>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14"/>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14"/>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14"/>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14"/>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14"/>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14"/>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14"/>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14"/>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14"/>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14"/>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14"/>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14"/>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14"/>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14"/>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14"/>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14"/>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14"/>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14"/>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14"/>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14"/>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14"/>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14"/>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14"/>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14"/>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14"/>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14"/>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14"/>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14"/>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14"/>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14"/>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14"/>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14"/>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14"/>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14"/>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14"/>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14"/>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14"/>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14"/>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14"/>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14"/>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14"/>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14"/>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14"/>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14"/>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14"/>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14"/>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14"/>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14"/>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14"/>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14"/>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14"/>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14"/>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14"/>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14"/>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14"/>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14"/>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14"/>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14"/>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14"/>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14"/>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14"/>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14"/>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14"/>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14"/>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14"/>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14"/>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14"/>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14"/>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14"/>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14"/>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14"/>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14"/>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14"/>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14"/>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14"/>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14"/>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14"/>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14"/>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14"/>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14"/>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14"/>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14"/>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14"/>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14"/>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14"/>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14"/>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14"/>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14"/>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14"/>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14"/>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14"/>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14"/>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14"/>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14"/>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14"/>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14"/>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14"/>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14"/>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14"/>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14"/>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14"/>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14"/>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14"/>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14"/>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14"/>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14"/>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14"/>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14"/>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14"/>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14"/>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14"/>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14"/>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14"/>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14"/>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14"/>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14"/>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14"/>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14"/>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14"/>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14"/>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14"/>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14"/>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14"/>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14"/>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14"/>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14"/>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14"/>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14"/>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14"/>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14"/>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14"/>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14"/>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14"/>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14"/>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14"/>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14"/>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14"/>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14"/>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14"/>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14"/>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14"/>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14"/>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14"/>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14"/>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14"/>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14"/>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14"/>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14"/>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14"/>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14"/>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14"/>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14"/>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14"/>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14"/>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14"/>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14"/>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14"/>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14"/>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14"/>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14"/>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14"/>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14"/>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14"/>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14"/>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14"/>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14"/>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1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14"/>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14"/>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1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14"/>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14"/>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14"/>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14"/>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14"/>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14"/>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14"/>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14"/>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14"/>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14"/>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14"/>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14"/>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14"/>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14"/>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14"/>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14"/>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14"/>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14"/>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14"/>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14"/>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14"/>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14"/>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14"/>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14"/>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14"/>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14"/>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14"/>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14"/>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14"/>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14"/>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14"/>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14"/>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14"/>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14"/>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14"/>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14"/>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14"/>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14"/>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14"/>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14"/>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14"/>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14"/>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14"/>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314"/>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314"/>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14"/>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14"/>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14"/>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14"/>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14"/>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14"/>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14"/>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14"/>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14"/>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14"/>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14"/>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14"/>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14"/>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14"/>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14"/>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14"/>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14"/>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14"/>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14"/>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14"/>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14"/>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14"/>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14"/>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14"/>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14"/>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14"/>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14"/>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14"/>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14"/>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14"/>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14"/>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14"/>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14"/>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14"/>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14"/>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14"/>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14"/>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14"/>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14"/>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14"/>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14"/>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14"/>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14"/>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14"/>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14"/>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14"/>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14"/>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14"/>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14"/>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14"/>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14"/>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14"/>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14"/>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14"/>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14"/>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14"/>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14"/>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14"/>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14"/>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14"/>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14"/>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14"/>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14"/>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14"/>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14"/>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14"/>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14"/>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14"/>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14"/>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14"/>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14"/>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14"/>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14"/>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14"/>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14"/>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14"/>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14"/>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14"/>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14"/>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14"/>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14"/>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14"/>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14"/>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14"/>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14"/>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14"/>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14"/>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14"/>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14"/>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14"/>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14"/>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14"/>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14"/>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14"/>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14"/>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14"/>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14"/>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14"/>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14"/>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14"/>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14"/>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14"/>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14"/>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14"/>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14"/>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14"/>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14"/>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14"/>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14"/>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14"/>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14"/>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14"/>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14"/>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14"/>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14"/>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14"/>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14"/>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14"/>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14"/>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14"/>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14"/>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14"/>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14"/>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14"/>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14"/>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14"/>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14"/>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14"/>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14"/>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14"/>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14"/>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14"/>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14"/>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14"/>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14"/>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14"/>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14"/>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14"/>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14"/>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14"/>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14"/>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14"/>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14"/>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14"/>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14"/>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14"/>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14"/>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14"/>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14"/>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14"/>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14"/>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14"/>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14"/>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14"/>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14"/>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14"/>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14"/>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14"/>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14"/>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14"/>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14"/>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14"/>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14"/>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14"/>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14"/>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14"/>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14"/>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314"/>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314"/>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314"/>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314"/>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14"/>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14"/>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14"/>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14"/>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14"/>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14"/>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14"/>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14"/>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14"/>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14"/>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14"/>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14"/>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14"/>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314"/>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314"/>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14"/>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14"/>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14"/>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14"/>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14"/>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14"/>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14"/>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14"/>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14"/>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14"/>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14"/>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14"/>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14"/>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314"/>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314"/>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314"/>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14"/>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14"/>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14"/>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14"/>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14"/>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14"/>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14"/>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14"/>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14"/>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14"/>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14"/>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14"/>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314"/>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314"/>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314"/>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14"/>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314"/>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314"/>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14"/>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14"/>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314"/>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314"/>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14"/>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314"/>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314"/>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314"/>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314"/>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314"/>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314"/>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14"/>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14"/>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14"/>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14"/>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14"/>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14"/>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14"/>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14"/>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14"/>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14"/>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14"/>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14"/>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14"/>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14"/>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314"/>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314"/>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14"/>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14"/>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14"/>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14"/>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14"/>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14"/>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14"/>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14"/>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314"/>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314"/>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14"/>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14"/>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14"/>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14"/>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14"/>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14"/>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14"/>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14"/>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14"/>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14"/>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14"/>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14"/>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14"/>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14"/>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14"/>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14"/>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14"/>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14"/>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14"/>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14"/>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14"/>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14"/>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14"/>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14"/>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14"/>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314"/>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14"/>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14"/>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14"/>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14"/>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14"/>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14"/>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14"/>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14"/>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14"/>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14"/>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14"/>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14"/>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14"/>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14"/>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14"/>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14"/>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14"/>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14"/>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314"/>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314"/>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14"/>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14"/>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14"/>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14"/>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14"/>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14"/>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14"/>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14"/>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14"/>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14"/>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14"/>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14"/>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14"/>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14"/>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14"/>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14"/>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14"/>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14"/>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14"/>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14"/>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14"/>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14"/>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14"/>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14"/>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14"/>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14"/>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14"/>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14"/>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14"/>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14"/>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14"/>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14"/>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14"/>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14"/>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14"/>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14"/>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14"/>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14"/>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14"/>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14"/>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14"/>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14"/>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14"/>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14"/>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14"/>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14"/>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14"/>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14"/>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14"/>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14"/>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14"/>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14"/>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14"/>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314"/>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314"/>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14"/>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14"/>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14"/>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14"/>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14"/>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14"/>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14"/>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14"/>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14"/>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14"/>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14"/>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14"/>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14"/>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14"/>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14"/>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14"/>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14"/>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14"/>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14"/>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14"/>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14"/>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14"/>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14"/>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14"/>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314"/>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314"/>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14"/>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14"/>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14"/>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14"/>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14"/>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14"/>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14"/>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14"/>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14"/>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14"/>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314"/>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14"/>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14"/>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14"/>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314"/>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14"/>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14"/>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14"/>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14"/>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14"/>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14"/>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14"/>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14"/>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14"/>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14"/>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314"/>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14"/>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14"/>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14"/>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14"/>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314"/>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314"/>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14"/>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14"/>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14"/>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14"/>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14"/>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14"/>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14"/>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14"/>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14"/>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14"/>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14"/>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14"/>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14"/>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14"/>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14"/>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14"/>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14"/>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14"/>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14"/>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14"/>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14"/>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14"/>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14"/>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14"/>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14"/>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314"/>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314"/>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314"/>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14"/>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14"/>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14"/>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14"/>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14"/>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14"/>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14"/>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14"/>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14"/>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14"/>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14"/>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14"/>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14"/>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14"/>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14"/>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14"/>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14"/>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14"/>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14"/>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14"/>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14"/>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14"/>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14"/>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14"/>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14"/>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314"/>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314"/>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314"/>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314"/>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314"/>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14"/>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14"/>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14"/>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14"/>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14"/>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14"/>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14"/>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14"/>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14"/>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14"/>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14"/>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14"/>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14"/>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314"/>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314"/>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14"/>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14"/>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14"/>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14"/>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14"/>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14"/>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14"/>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14"/>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14"/>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14"/>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14"/>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14"/>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14"/>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14"/>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14"/>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14"/>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14"/>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14"/>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14"/>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14"/>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14"/>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14"/>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14"/>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14"/>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14"/>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14"/>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14"/>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14"/>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14"/>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14"/>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14"/>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14"/>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14"/>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14"/>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14"/>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14"/>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14"/>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14"/>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14"/>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14"/>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14"/>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14"/>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14"/>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14"/>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14"/>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14"/>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14"/>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14"/>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14"/>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14"/>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14"/>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14"/>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14"/>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14"/>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14"/>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14"/>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14"/>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14"/>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14"/>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14"/>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14"/>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14"/>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14"/>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14"/>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14"/>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14"/>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14"/>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14"/>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14"/>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14"/>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14"/>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14"/>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14"/>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14"/>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14"/>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14"/>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14"/>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14"/>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14"/>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14"/>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14"/>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14"/>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14"/>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14"/>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14"/>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14"/>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14"/>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14"/>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14"/>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14"/>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14"/>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14"/>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14"/>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14"/>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14"/>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14"/>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14"/>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14"/>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14"/>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14"/>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14"/>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14"/>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14"/>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14"/>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14"/>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14"/>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14"/>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14"/>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14"/>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14"/>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14"/>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14"/>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14"/>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14"/>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14"/>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14"/>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14"/>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14"/>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14"/>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314"/>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14"/>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14"/>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14"/>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14"/>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14"/>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14"/>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14"/>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14"/>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14"/>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14"/>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14"/>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14"/>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14"/>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14"/>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314"/>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314"/>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314"/>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14"/>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14"/>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14"/>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14"/>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14"/>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14"/>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14"/>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14"/>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14"/>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14"/>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14"/>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14"/>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14"/>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14"/>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314"/>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14"/>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14"/>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14"/>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14"/>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14"/>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14"/>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14"/>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14"/>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14"/>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14"/>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14"/>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14"/>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14"/>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14"/>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14"/>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14"/>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14"/>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14"/>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14"/>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14"/>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14"/>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14"/>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14"/>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14"/>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14"/>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14"/>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14"/>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14"/>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14"/>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14"/>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14"/>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314"/>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314"/>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314"/>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14"/>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14"/>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14"/>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14"/>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14"/>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14"/>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14"/>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14"/>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14"/>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14"/>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14"/>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14"/>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14"/>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14"/>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14"/>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314"/>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14"/>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14"/>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14"/>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14"/>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14"/>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14"/>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14"/>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14"/>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14"/>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14"/>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14"/>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14"/>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14"/>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14"/>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14"/>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14"/>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14"/>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14"/>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14"/>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14"/>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14"/>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14"/>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14"/>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14"/>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14"/>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14"/>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14"/>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14"/>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14"/>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14"/>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14"/>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14"/>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14"/>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14"/>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314"/>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314"/>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14"/>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14"/>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14"/>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14"/>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14"/>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14"/>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14"/>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14"/>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14"/>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14"/>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314"/>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14"/>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314"/>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14"/>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314"/>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314"/>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14"/>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314"/>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14"/>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14"/>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314"/>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314"/>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14"/>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14"/>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14"/>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14"/>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14"/>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14"/>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14"/>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14"/>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14"/>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14"/>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14"/>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14"/>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14"/>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14"/>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14"/>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14"/>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14"/>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14"/>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14"/>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14"/>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14"/>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14"/>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14"/>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14"/>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14"/>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14"/>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14"/>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14"/>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14"/>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14"/>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14"/>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314"/>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14"/>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14"/>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14"/>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14"/>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14"/>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14"/>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14"/>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14"/>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14"/>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14"/>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14"/>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14"/>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14"/>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14"/>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14"/>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14"/>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14"/>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14"/>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14"/>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14"/>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14"/>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14"/>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14"/>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14"/>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14"/>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14"/>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14"/>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14"/>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14"/>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14"/>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14"/>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14"/>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14"/>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14"/>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14"/>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14"/>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14"/>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14"/>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14"/>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14"/>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14"/>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14"/>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14"/>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14"/>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14"/>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14"/>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14"/>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14"/>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14"/>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14"/>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14"/>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14"/>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14"/>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14"/>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14"/>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14"/>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14"/>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14"/>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14"/>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14"/>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14"/>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14"/>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14"/>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14"/>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14"/>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14"/>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14"/>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14"/>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14"/>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14"/>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14"/>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14"/>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14"/>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14"/>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14"/>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14"/>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14"/>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14"/>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14"/>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14"/>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14"/>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14"/>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14"/>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14"/>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14"/>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14"/>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14"/>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14"/>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14"/>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14"/>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14"/>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14"/>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14"/>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14"/>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14"/>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14"/>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14"/>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14"/>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14"/>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314"/>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14"/>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14"/>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14"/>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14"/>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314"/>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14"/>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14"/>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14"/>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14"/>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14"/>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14"/>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14"/>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14"/>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14"/>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14"/>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14"/>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14"/>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14"/>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14"/>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14"/>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14"/>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14"/>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14"/>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14"/>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14"/>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14"/>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14"/>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14"/>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14"/>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14"/>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14"/>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314"/>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314"/>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14"/>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14"/>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14"/>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14"/>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14"/>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14"/>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14"/>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14"/>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14"/>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14"/>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14"/>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14"/>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14"/>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14"/>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14"/>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14"/>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14"/>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14"/>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14"/>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14"/>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14"/>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14"/>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14"/>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14"/>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14"/>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14"/>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14"/>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14"/>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14"/>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14"/>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14"/>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14"/>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14"/>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14"/>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14"/>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14"/>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14"/>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14"/>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14"/>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14"/>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14"/>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14"/>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14"/>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14"/>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14"/>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14"/>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14"/>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14"/>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14"/>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14"/>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14"/>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14"/>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14"/>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14"/>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14"/>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14"/>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14"/>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14"/>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314"/>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314"/>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314"/>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314"/>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314"/>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314"/>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14"/>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14"/>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14"/>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14"/>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14"/>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14"/>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14"/>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14"/>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14"/>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14"/>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14"/>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14"/>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14"/>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14"/>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14"/>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14"/>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14"/>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14"/>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14"/>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14"/>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14"/>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314"/>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14"/>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14"/>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14"/>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14"/>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14"/>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14"/>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14"/>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314"/>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314"/>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14"/>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14"/>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14"/>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14"/>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14"/>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14"/>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14"/>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14"/>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14"/>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14"/>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14"/>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14"/>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14"/>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14"/>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14"/>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14"/>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14"/>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14"/>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14"/>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14"/>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14"/>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14"/>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14"/>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14"/>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14"/>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14"/>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14"/>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14"/>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14"/>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14"/>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14"/>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314"/>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14"/>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14"/>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14"/>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14"/>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14"/>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14"/>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14"/>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14"/>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14"/>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14"/>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14"/>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14"/>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14"/>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14"/>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14"/>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14"/>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314"/>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14"/>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14"/>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14"/>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314"/>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14"/>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14"/>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14"/>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14"/>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14"/>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14"/>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14"/>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14"/>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14"/>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14"/>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14"/>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14"/>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14"/>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14"/>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14"/>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14"/>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14"/>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14"/>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14"/>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14"/>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14"/>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14"/>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14"/>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14"/>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14"/>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14"/>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14"/>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14"/>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14"/>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314"/>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14"/>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14"/>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14"/>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14"/>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14"/>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14"/>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14"/>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14"/>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14"/>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14"/>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14"/>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14"/>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314"/>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14"/>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14"/>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14"/>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14"/>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14"/>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14"/>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14"/>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14"/>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14"/>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14"/>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14"/>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14"/>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14"/>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14"/>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14"/>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14"/>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14"/>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314"/>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314"/>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314"/>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14"/>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14"/>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14"/>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14"/>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14"/>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14"/>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14"/>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14"/>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14"/>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14"/>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14"/>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14"/>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14"/>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14"/>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14"/>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14"/>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14"/>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14"/>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14"/>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14"/>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14"/>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14"/>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14"/>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14"/>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14"/>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14"/>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14"/>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314"/>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314"/>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14"/>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14"/>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14"/>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14"/>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14"/>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14"/>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14"/>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14"/>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14"/>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14"/>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14"/>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14"/>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14"/>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14"/>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14"/>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14"/>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14"/>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14"/>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14"/>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14"/>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14"/>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14"/>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14"/>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14"/>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14"/>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14"/>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14"/>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14"/>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14"/>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14"/>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14"/>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14"/>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14"/>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14"/>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314"/>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314"/>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14"/>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14"/>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14"/>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14"/>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14"/>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14"/>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14"/>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14"/>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14"/>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14"/>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14"/>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14"/>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14"/>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14"/>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14"/>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14"/>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14"/>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14"/>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14"/>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14"/>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14"/>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14"/>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14"/>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14"/>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14"/>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14"/>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14"/>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14"/>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14"/>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14"/>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14"/>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14"/>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14"/>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14"/>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14"/>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14"/>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14"/>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14"/>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14"/>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14"/>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14"/>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14"/>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14"/>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14"/>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14"/>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14"/>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14"/>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14"/>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14"/>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14"/>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14"/>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14"/>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14"/>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14"/>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14"/>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14"/>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14"/>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14"/>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14"/>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14"/>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14"/>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14"/>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314"/>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314"/>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14"/>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14"/>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14"/>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314"/>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14"/>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314"/>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14"/>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14"/>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14"/>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14"/>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14"/>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14"/>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14"/>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14"/>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14"/>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14"/>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14"/>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14"/>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14"/>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14"/>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14"/>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14"/>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14"/>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14"/>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14"/>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14"/>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14"/>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14"/>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14"/>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14"/>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14"/>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14"/>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14"/>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14"/>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14"/>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14"/>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14"/>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14"/>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14"/>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14"/>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14"/>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14"/>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314"/>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314"/>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14"/>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14"/>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14"/>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14"/>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14"/>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14"/>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14"/>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314"/>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314"/>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14"/>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14"/>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14"/>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14"/>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14"/>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14"/>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14"/>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14"/>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14"/>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14"/>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14"/>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14"/>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314"/>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314"/>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14"/>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14"/>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14"/>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314"/>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14"/>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14"/>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14"/>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14"/>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14"/>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14"/>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14"/>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14"/>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14"/>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14"/>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14"/>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14"/>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14"/>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14"/>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14"/>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14"/>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314"/>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314"/>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314"/>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14"/>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14"/>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14"/>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14"/>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14"/>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14"/>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14"/>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14"/>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14"/>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14"/>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14"/>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14"/>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14"/>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14"/>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14"/>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14"/>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14"/>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14"/>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14"/>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14"/>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14"/>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14"/>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14"/>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14"/>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14"/>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14"/>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14"/>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14"/>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14"/>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14"/>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14"/>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14"/>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14"/>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14"/>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14"/>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14"/>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14"/>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14"/>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14"/>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14"/>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14"/>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14"/>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14"/>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14"/>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14"/>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14"/>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14"/>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14"/>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14"/>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14"/>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14"/>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14"/>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14"/>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14"/>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14"/>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14"/>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14"/>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14"/>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14"/>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14"/>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14"/>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14"/>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14"/>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14"/>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14"/>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14"/>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14"/>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14"/>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14"/>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14"/>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14"/>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14"/>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14"/>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14"/>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14"/>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14"/>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14"/>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14"/>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14"/>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14"/>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14"/>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14"/>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14"/>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14"/>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14"/>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14"/>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14"/>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14"/>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14"/>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14"/>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14"/>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14"/>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14"/>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14"/>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14"/>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14"/>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14"/>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14"/>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14"/>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14"/>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14"/>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14"/>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14"/>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14"/>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14"/>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14"/>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14"/>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14"/>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14"/>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14"/>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14"/>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14"/>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14"/>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14"/>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14"/>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14"/>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14"/>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14"/>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14"/>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14"/>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14"/>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14"/>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14"/>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314"/>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314"/>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14"/>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14"/>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14"/>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14"/>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14"/>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14"/>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14"/>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14"/>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14"/>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14"/>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14"/>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14"/>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14"/>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14"/>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14"/>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14"/>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14"/>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14"/>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14"/>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14"/>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14"/>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14"/>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14"/>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14"/>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14"/>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14"/>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14"/>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14"/>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14"/>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14"/>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14"/>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14"/>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14"/>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14"/>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14"/>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14"/>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14"/>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14"/>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14"/>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14"/>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14"/>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14"/>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14"/>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14"/>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14"/>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314"/>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314"/>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14"/>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14"/>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14"/>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14"/>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14"/>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14"/>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14"/>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14"/>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14"/>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14"/>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14"/>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14"/>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14"/>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14"/>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14"/>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14"/>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14"/>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14"/>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14"/>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14"/>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14"/>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14"/>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14"/>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14"/>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14"/>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14"/>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14"/>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14"/>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14"/>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14"/>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14"/>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14"/>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14"/>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14"/>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14"/>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14"/>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14"/>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14"/>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14"/>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14"/>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14"/>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14"/>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14"/>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14"/>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14"/>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14"/>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14"/>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14"/>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14"/>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14"/>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14"/>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14"/>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14"/>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14"/>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14"/>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14"/>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14"/>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14"/>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14"/>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14"/>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314"/>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314"/>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14"/>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14"/>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14"/>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14"/>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14"/>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14"/>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14"/>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14"/>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14"/>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14"/>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14"/>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14"/>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14"/>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14"/>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314"/>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14"/>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14"/>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14"/>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14"/>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14"/>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14"/>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14"/>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14"/>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14"/>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14"/>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14"/>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14"/>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14"/>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14"/>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14"/>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14"/>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14"/>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14"/>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14"/>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14"/>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14"/>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14"/>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14"/>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14"/>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14"/>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14"/>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14"/>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14"/>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14"/>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14"/>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14"/>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14"/>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14"/>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14"/>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14"/>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14"/>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14"/>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14"/>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14"/>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14"/>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14"/>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14"/>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14"/>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14"/>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14"/>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314"/>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314"/>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14"/>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14"/>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14"/>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14"/>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14"/>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14"/>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14"/>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14"/>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14"/>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14"/>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14"/>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14"/>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14"/>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14"/>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14"/>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314"/>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14"/>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314"/>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314"/>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14"/>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14"/>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14"/>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14"/>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14"/>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14"/>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14"/>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14"/>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14"/>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14"/>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14"/>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14"/>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14"/>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14"/>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14"/>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14"/>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14"/>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14"/>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14"/>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14"/>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14"/>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14"/>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14"/>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14"/>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14"/>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14"/>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14"/>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14"/>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14"/>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14"/>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14"/>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14"/>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14"/>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14"/>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14"/>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14"/>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314"/>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314"/>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14"/>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14"/>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14"/>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14"/>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14"/>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14"/>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14"/>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14"/>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14"/>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14"/>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14"/>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14"/>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14"/>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14"/>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14"/>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14"/>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14"/>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14"/>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14"/>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14"/>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14"/>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14"/>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14"/>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14"/>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14"/>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314"/>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14"/>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14"/>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14"/>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14"/>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14"/>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14"/>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14"/>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14"/>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14"/>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14"/>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14"/>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14"/>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14"/>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14"/>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14"/>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14"/>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14"/>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14"/>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14"/>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14"/>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14"/>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14"/>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14"/>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14"/>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14"/>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14"/>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14"/>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14"/>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14"/>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14"/>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14"/>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14"/>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14"/>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14"/>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14"/>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14"/>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14"/>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14"/>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14"/>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14"/>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14"/>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14"/>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14"/>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14"/>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14"/>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14"/>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14"/>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14"/>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14"/>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14"/>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14"/>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14"/>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14"/>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14"/>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14"/>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14"/>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14"/>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14"/>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14"/>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14"/>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14"/>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14"/>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14"/>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14"/>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14"/>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14"/>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14"/>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14"/>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14"/>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14"/>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14"/>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14"/>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14"/>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14"/>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14"/>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14"/>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14"/>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14"/>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14"/>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14"/>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14"/>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14"/>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14"/>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14"/>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14"/>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14"/>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14"/>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14"/>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14"/>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14"/>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14"/>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14"/>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14"/>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14"/>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14"/>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14"/>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14"/>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14"/>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14"/>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14"/>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14"/>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14"/>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14"/>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14"/>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14"/>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14"/>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14"/>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14"/>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14"/>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14"/>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14"/>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14"/>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14"/>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14"/>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14"/>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14"/>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14"/>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14"/>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14"/>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14"/>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14"/>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14"/>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14"/>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14"/>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14"/>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14"/>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314"/>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14"/>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14"/>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14"/>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14"/>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314"/>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14"/>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14"/>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14"/>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14"/>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14"/>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14"/>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14"/>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14"/>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14"/>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14"/>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14"/>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14"/>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14"/>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14"/>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14"/>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14"/>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14"/>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14"/>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14"/>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14"/>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14"/>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14"/>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14"/>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14"/>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14"/>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314"/>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314"/>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314"/>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314"/>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14"/>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14"/>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14"/>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14"/>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14"/>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14"/>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14"/>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14"/>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14"/>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14"/>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14"/>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14"/>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14"/>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14"/>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14"/>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14"/>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14"/>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14"/>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14"/>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314"/>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14"/>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14"/>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14"/>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14"/>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14"/>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14"/>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14"/>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314"/>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314"/>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314"/>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14"/>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14"/>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14"/>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14"/>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14"/>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14"/>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14"/>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14"/>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14"/>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14"/>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14"/>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14"/>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14"/>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14"/>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14"/>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14"/>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14"/>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14"/>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14"/>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14"/>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14"/>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14"/>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14"/>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14"/>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14"/>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14"/>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14"/>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14"/>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14"/>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14"/>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14"/>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14"/>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14"/>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14"/>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14"/>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14"/>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14"/>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14"/>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14"/>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14"/>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14"/>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14"/>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14"/>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14"/>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14"/>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14"/>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14"/>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14"/>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314"/>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14"/>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14"/>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14"/>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14"/>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14"/>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14"/>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14"/>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14"/>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14"/>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14"/>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14"/>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14"/>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14"/>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14"/>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314"/>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14"/>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14"/>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14"/>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14"/>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14"/>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14"/>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14"/>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14"/>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14"/>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14"/>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14"/>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14"/>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14"/>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14"/>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14"/>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314"/>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314"/>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14"/>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14"/>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14"/>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14"/>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14"/>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14"/>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14"/>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14"/>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14"/>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14"/>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14"/>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14"/>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14"/>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14"/>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314"/>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314"/>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14"/>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14"/>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14"/>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14"/>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14"/>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14"/>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14"/>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14"/>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14"/>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14"/>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14"/>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14"/>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14"/>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14"/>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14"/>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314"/>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314"/>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14"/>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14"/>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14"/>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14"/>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14"/>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14"/>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14"/>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14"/>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14"/>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14"/>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14"/>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14"/>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14"/>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14"/>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314"/>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14"/>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14"/>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14"/>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14"/>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14"/>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14"/>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14"/>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14"/>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14"/>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14"/>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14"/>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14"/>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14"/>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14"/>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14"/>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14"/>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14"/>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14"/>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14"/>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14"/>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14"/>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14"/>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14"/>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14"/>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14"/>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14"/>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14"/>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14"/>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14"/>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14"/>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14"/>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14"/>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14"/>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14"/>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14"/>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14"/>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14"/>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14"/>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14"/>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14"/>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14"/>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14"/>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14"/>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14"/>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14"/>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14"/>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14"/>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14"/>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314"/>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314"/>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14"/>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14"/>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14"/>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14"/>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14"/>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14"/>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14"/>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14"/>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14"/>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14"/>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14"/>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14"/>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14"/>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14"/>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14"/>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14"/>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14"/>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14"/>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14"/>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14"/>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14"/>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14"/>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14"/>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14"/>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14"/>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14"/>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14"/>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14"/>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14"/>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14"/>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14"/>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14"/>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14"/>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14"/>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14"/>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14"/>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14"/>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14"/>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14"/>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14"/>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14"/>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14"/>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14"/>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14"/>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14"/>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14"/>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14"/>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14"/>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314"/>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14"/>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14"/>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14"/>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14"/>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14"/>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14"/>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14"/>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14"/>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14"/>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14"/>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14"/>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14"/>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314"/>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314"/>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314"/>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314"/>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314"/>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314"/>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14"/>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14"/>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14"/>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14"/>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14"/>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14"/>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14"/>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14"/>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14"/>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14"/>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14"/>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14"/>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14"/>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14"/>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14"/>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14"/>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14"/>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14"/>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14"/>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14"/>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14"/>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14"/>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14"/>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14"/>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14"/>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14"/>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14"/>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14"/>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14"/>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14"/>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314"/>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314"/>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314"/>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14"/>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14"/>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14"/>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14"/>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314"/>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14"/>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14"/>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14"/>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314"/>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14"/>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14"/>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14"/>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14"/>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314"/>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314"/>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314"/>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14"/>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14"/>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14"/>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14"/>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14"/>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14"/>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14"/>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314"/>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14"/>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14"/>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14"/>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314"/>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14"/>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14"/>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314"/>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314"/>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14"/>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14"/>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14"/>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14"/>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14"/>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14"/>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14"/>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14"/>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14"/>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314"/>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14"/>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14"/>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14"/>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14"/>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314"/>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14"/>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14"/>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14"/>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14"/>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14"/>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14"/>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14"/>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14"/>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14"/>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14"/>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14"/>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14"/>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14"/>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14"/>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14"/>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14"/>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314"/>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14"/>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14"/>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14"/>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14"/>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14"/>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14"/>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14"/>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14"/>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14"/>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14"/>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14"/>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14"/>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14"/>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14"/>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14"/>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14"/>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14"/>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14"/>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14"/>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14"/>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14"/>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14"/>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14"/>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14"/>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14"/>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14"/>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14"/>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14"/>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14"/>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14"/>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14"/>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14"/>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14"/>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14"/>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14"/>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14"/>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14"/>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14"/>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14"/>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14"/>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14"/>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14"/>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14"/>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14"/>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14"/>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14"/>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14"/>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314"/>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314"/>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314"/>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14"/>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14"/>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14"/>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14"/>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14"/>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14"/>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14"/>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14"/>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14"/>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14"/>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14"/>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14"/>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14"/>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14"/>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14"/>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14"/>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14"/>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14"/>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14"/>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14"/>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14"/>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14"/>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14"/>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14"/>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14"/>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14"/>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14"/>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14"/>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14"/>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14"/>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314"/>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314"/>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14"/>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14"/>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14"/>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14"/>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14"/>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14"/>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14"/>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14"/>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14"/>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14"/>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14"/>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14"/>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14"/>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14"/>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14"/>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314"/>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314"/>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14"/>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14"/>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14"/>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14"/>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14"/>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14"/>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14"/>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314"/>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314"/>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14"/>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14"/>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14"/>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14"/>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14"/>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314"/>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14"/>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14"/>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14"/>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14"/>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14"/>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14"/>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14"/>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14"/>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14"/>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14"/>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14"/>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14"/>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14"/>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14"/>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14"/>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314"/>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314"/>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14"/>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314"/>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314"/>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14"/>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14"/>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14"/>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14"/>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14"/>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14"/>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14"/>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14"/>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14"/>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14"/>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14"/>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14"/>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14"/>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14"/>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14"/>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14"/>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14"/>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14"/>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14"/>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14"/>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314"/>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314"/>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14"/>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14"/>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14"/>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14"/>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314"/>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14"/>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14"/>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14"/>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314"/>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14"/>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14"/>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14"/>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14"/>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14"/>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14"/>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14"/>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14"/>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14"/>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14"/>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14"/>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314"/>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314"/>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14"/>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14"/>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14"/>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14"/>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14"/>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14"/>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14"/>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14"/>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14"/>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14"/>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14"/>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14"/>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14"/>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14"/>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14"/>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14"/>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14"/>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14"/>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14"/>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14"/>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14"/>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14"/>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14"/>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14"/>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14"/>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14"/>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14"/>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314"/>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14"/>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14"/>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14"/>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14"/>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14"/>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14"/>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14"/>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14"/>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14"/>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14"/>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14"/>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14"/>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14"/>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14"/>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14"/>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14"/>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14"/>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14"/>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14"/>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14"/>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14"/>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14"/>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14"/>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14"/>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14"/>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14"/>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14"/>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14"/>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14"/>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14"/>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14"/>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14"/>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14"/>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14"/>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14"/>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14"/>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14"/>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14"/>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14"/>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14"/>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14"/>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14"/>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14"/>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14"/>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14"/>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14"/>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14"/>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14"/>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14"/>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14"/>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14"/>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14"/>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14"/>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14"/>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14"/>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14"/>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14"/>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14"/>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14"/>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14"/>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14"/>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14"/>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14"/>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14"/>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14"/>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14"/>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14"/>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14"/>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14"/>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14"/>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14"/>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14"/>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14"/>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14"/>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14"/>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14"/>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14"/>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14"/>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14"/>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14"/>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14"/>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14"/>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14"/>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14"/>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14"/>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14"/>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14"/>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14"/>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14"/>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14"/>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14"/>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14"/>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14"/>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14"/>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14"/>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14"/>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314"/>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314"/>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14"/>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14"/>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14"/>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314"/>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14"/>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314"/>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314"/>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14"/>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14"/>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14"/>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14"/>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14"/>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14"/>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14"/>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14"/>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14"/>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14"/>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14"/>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14"/>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14"/>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14"/>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14"/>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14"/>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14"/>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14"/>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14"/>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14"/>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14"/>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14"/>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14"/>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14"/>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14"/>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314"/>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14"/>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14"/>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314"/>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314"/>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314"/>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314"/>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14"/>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14"/>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14"/>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14"/>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14"/>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14"/>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14"/>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14"/>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14"/>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14"/>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314"/>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314"/>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14"/>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14"/>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14"/>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14"/>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14"/>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14"/>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14"/>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14"/>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14"/>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14"/>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14"/>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14"/>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314"/>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314"/>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314"/>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14"/>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14"/>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314"/>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314"/>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14"/>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14"/>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14"/>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14"/>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14"/>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14"/>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14"/>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14"/>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14"/>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14"/>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14"/>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14"/>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14"/>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14"/>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14"/>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14"/>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14"/>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14"/>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14"/>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14"/>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14"/>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14"/>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14"/>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14"/>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14"/>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14"/>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14"/>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14"/>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14"/>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14"/>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14"/>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14"/>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14"/>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14"/>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14"/>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14"/>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14"/>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14"/>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14"/>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14"/>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14"/>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14"/>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14"/>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14"/>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14"/>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14"/>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14"/>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14"/>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14"/>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14"/>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14"/>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14"/>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14"/>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14"/>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14"/>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14"/>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14"/>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14"/>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14"/>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14"/>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14"/>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14"/>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14"/>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14"/>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14"/>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14"/>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14"/>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14"/>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14"/>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14"/>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14"/>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14"/>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14"/>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14"/>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14"/>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14"/>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14"/>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14"/>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14"/>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14"/>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14"/>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14"/>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14"/>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14"/>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14"/>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14"/>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14"/>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14"/>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14"/>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14"/>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14"/>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14"/>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14"/>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14"/>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14"/>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14"/>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14"/>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14"/>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14"/>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14"/>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14"/>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14"/>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14"/>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14"/>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14"/>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14"/>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14"/>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14"/>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14"/>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14"/>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14"/>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14"/>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14"/>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14"/>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14"/>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14"/>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14"/>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14"/>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14"/>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14"/>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14"/>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14"/>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14"/>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14"/>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14"/>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14"/>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14"/>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14"/>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14"/>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14"/>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14"/>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14"/>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14"/>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14"/>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14"/>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14"/>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14"/>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14"/>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14"/>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14"/>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14"/>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14"/>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14"/>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14"/>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14"/>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14"/>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14"/>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14"/>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14"/>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14"/>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14"/>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14"/>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14"/>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14"/>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14"/>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14"/>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14"/>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14"/>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14"/>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14"/>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14"/>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14"/>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14"/>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14"/>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14"/>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14"/>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14"/>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14"/>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14"/>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14"/>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14"/>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14"/>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14"/>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14"/>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14"/>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14"/>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14"/>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14"/>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14"/>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14"/>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14"/>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14"/>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14"/>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14"/>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14"/>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14"/>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14"/>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14"/>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14"/>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14"/>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14"/>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14"/>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14"/>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14"/>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314"/>
          <p:cNvGrpSpPr/>
          <p:nvPr/>
        </p:nvGrpSpPr>
        <p:grpSpPr>
          <a:xfrm>
            <a:off x="3597785" y="3065882"/>
            <a:ext cx="2241344" cy="1330656"/>
            <a:chOff x="3597785" y="3065882"/>
            <a:chExt cx="2241344" cy="1330656"/>
          </a:xfrm>
        </p:grpSpPr>
        <p:grpSp>
          <p:nvGrpSpPr>
            <p:cNvPr id="10640" name="Google Shape;10640;p314"/>
            <p:cNvGrpSpPr/>
            <p:nvPr/>
          </p:nvGrpSpPr>
          <p:grpSpPr>
            <a:xfrm>
              <a:off x="5296908" y="3937355"/>
              <a:ext cx="143198" cy="32380"/>
              <a:chOff x="5296908" y="3937355"/>
              <a:chExt cx="143198" cy="32380"/>
            </a:xfrm>
          </p:grpSpPr>
          <p:sp>
            <p:nvSpPr>
              <p:cNvPr id="10641" name="Google Shape;10641;p31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2" name="Google Shape;10642;p314"/>
              <p:cNvGrpSpPr/>
              <p:nvPr/>
            </p:nvGrpSpPr>
            <p:grpSpPr>
              <a:xfrm>
                <a:off x="5402331" y="3937355"/>
                <a:ext cx="37776" cy="32380"/>
                <a:chOff x="5402331" y="3937355"/>
                <a:chExt cx="37776" cy="32380"/>
              </a:xfrm>
            </p:grpSpPr>
            <p:sp>
              <p:nvSpPr>
                <p:cNvPr id="10643" name="Google Shape;10643;p31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1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314"/>
              <p:cNvGrpSpPr/>
              <p:nvPr/>
            </p:nvGrpSpPr>
            <p:grpSpPr>
              <a:xfrm>
                <a:off x="5296908" y="3937355"/>
                <a:ext cx="37783" cy="32380"/>
                <a:chOff x="5296908" y="3937355"/>
                <a:chExt cx="37783" cy="32380"/>
              </a:xfrm>
            </p:grpSpPr>
            <p:sp>
              <p:nvSpPr>
                <p:cNvPr id="10646" name="Google Shape;10646;p31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1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48" name="Google Shape;10648;p314"/>
            <p:cNvGrpSpPr/>
            <p:nvPr/>
          </p:nvGrpSpPr>
          <p:grpSpPr>
            <a:xfrm>
              <a:off x="4724163" y="3119631"/>
              <a:ext cx="120838" cy="84218"/>
              <a:chOff x="4724163" y="3119631"/>
              <a:chExt cx="120838" cy="84218"/>
            </a:xfrm>
          </p:grpSpPr>
          <p:grpSp>
            <p:nvGrpSpPr>
              <p:cNvPr id="10649" name="Google Shape;10649;p314"/>
              <p:cNvGrpSpPr/>
              <p:nvPr/>
            </p:nvGrpSpPr>
            <p:grpSpPr>
              <a:xfrm>
                <a:off x="4746712" y="3132773"/>
                <a:ext cx="86869" cy="56424"/>
                <a:chOff x="4746712" y="3132773"/>
                <a:chExt cx="86869" cy="56424"/>
              </a:xfrm>
            </p:grpSpPr>
            <p:sp>
              <p:nvSpPr>
                <p:cNvPr id="10650" name="Google Shape;10650;p31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1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314"/>
              <p:cNvGrpSpPr/>
              <p:nvPr/>
            </p:nvGrpSpPr>
            <p:grpSpPr>
              <a:xfrm>
                <a:off x="4773634" y="3143336"/>
                <a:ext cx="37776" cy="32451"/>
                <a:chOff x="4773634" y="3143336"/>
                <a:chExt cx="37776" cy="32451"/>
              </a:xfrm>
            </p:grpSpPr>
            <p:sp>
              <p:nvSpPr>
                <p:cNvPr id="10653" name="Google Shape;10653;p31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1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314"/>
              <p:cNvGrpSpPr/>
              <p:nvPr/>
            </p:nvGrpSpPr>
            <p:grpSpPr>
              <a:xfrm>
                <a:off x="4724163" y="3131248"/>
                <a:ext cx="37776" cy="32459"/>
                <a:chOff x="4724163" y="3131248"/>
                <a:chExt cx="37776" cy="32459"/>
              </a:xfrm>
            </p:grpSpPr>
            <p:sp>
              <p:nvSpPr>
                <p:cNvPr id="10656" name="Google Shape;10656;p31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1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314"/>
              <p:cNvGrpSpPr/>
              <p:nvPr/>
            </p:nvGrpSpPr>
            <p:grpSpPr>
              <a:xfrm>
                <a:off x="4755081" y="3176054"/>
                <a:ext cx="32357" cy="27795"/>
                <a:chOff x="4755081" y="3176054"/>
                <a:chExt cx="32357" cy="27795"/>
              </a:xfrm>
            </p:grpSpPr>
            <p:sp>
              <p:nvSpPr>
                <p:cNvPr id="10659" name="Google Shape;10659;p31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1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314"/>
              <p:cNvGrpSpPr/>
              <p:nvPr/>
            </p:nvGrpSpPr>
            <p:grpSpPr>
              <a:xfrm>
                <a:off x="4812550" y="3119631"/>
                <a:ext cx="32451" cy="27803"/>
                <a:chOff x="4812550" y="3119631"/>
                <a:chExt cx="32451" cy="27803"/>
              </a:xfrm>
            </p:grpSpPr>
            <p:sp>
              <p:nvSpPr>
                <p:cNvPr id="10662" name="Google Shape;10662;p31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1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4" name="Google Shape;10664;p314"/>
            <p:cNvGrpSpPr/>
            <p:nvPr/>
          </p:nvGrpSpPr>
          <p:grpSpPr>
            <a:xfrm>
              <a:off x="5382826" y="4027197"/>
              <a:ext cx="268967" cy="250422"/>
              <a:chOff x="5382826" y="4027197"/>
              <a:chExt cx="268967" cy="250422"/>
            </a:xfrm>
          </p:grpSpPr>
          <p:grpSp>
            <p:nvGrpSpPr>
              <p:cNvPr id="10665" name="Google Shape;10665;p314"/>
              <p:cNvGrpSpPr/>
              <p:nvPr/>
            </p:nvGrpSpPr>
            <p:grpSpPr>
              <a:xfrm>
                <a:off x="5405280" y="4042510"/>
                <a:ext cx="237570" cy="218647"/>
                <a:chOff x="5405280" y="4042510"/>
                <a:chExt cx="237570" cy="218647"/>
              </a:xfrm>
            </p:grpSpPr>
            <p:sp>
              <p:nvSpPr>
                <p:cNvPr id="10666" name="Google Shape;10666;p31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1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1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1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1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1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314"/>
              <p:cNvGrpSpPr/>
              <p:nvPr/>
            </p:nvGrpSpPr>
            <p:grpSpPr>
              <a:xfrm>
                <a:off x="5382826" y="4125549"/>
                <a:ext cx="37776" cy="32380"/>
                <a:chOff x="5382826" y="4125549"/>
                <a:chExt cx="37776" cy="32380"/>
              </a:xfrm>
            </p:grpSpPr>
            <p:sp>
              <p:nvSpPr>
                <p:cNvPr id="10673" name="Google Shape;10673;p31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1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314"/>
              <p:cNvGrpSpPr/>
              <p:nvPr/>
            </p:nvGrpSpPr>
            <p:grpSpPr>
              <a:xfrm>
                <a:off x="5475680" y="4195587"/>
                <a:ext cx="37783" cy="32364"/>
                <a:chOff x="5475680" y="4195587"/>
                <a:chExt cx="37783" cy="32364"/>
              </a:xfrm>
            </p:grpSpPr>
            <p:sp>
              <p:nvSpPr>
                <p:cNvPr id="10676" name="Google Shape;10676;p31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1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314"/>
              <p:cNvGrpSpPr/>
              <p:nvPr/>
            </p:nvGrpSpPr>
            <p:grpSpPr>
              <a:xfrm>
                <a:off x="5532575" y="4027197"/>
                <a:ext cx="33308" cy="32262"/>
                <a:chOff x="5532575" y="4027197"/>
                <a:chExt cx="33308" cy="32262"/>
              </a:xfrm>
            </p:grpSpPr>
            <p:sp>
              <p:nvSpPr>
                <p:cNvPr id="10679" name="Google Shape;10679;p31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1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314"/>
              <p:cNvGrpSpPr/>
              <p:nvPr/>
            </p:nvGrpSpPr>
            <p:grpSpPr>
              <a:xfrm>
                <a:off x="5590706" y="4245348"/>
                <a:ext cx="33497" cy="32270"/>
                <a:chOff x="5590706" y="4245348"/>
                <a:chExt cx="33497" cy="32270"/>
              </a:xfrm>
            </p:grpSpPr>
            <p:sp>
              <p:nvSpPr>
                <p:cNvPr id="10682" name="Google Shape;10682;p31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1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314"/>
              <p:cNvGrpSpPr/>
              <p:nvPr/>
            </p:nvGrpSpPr>
            <p:grpSpPr>
              <a:xfrm>
                <a:off x="5618681" y="4109677"/>
                <a:ext cx="33112" cy="32357"/>
                <a:chOff x="5618681" y="4109677"/>
                <a:chExt cx="33112" cy="32357"/>
              </a:xfrm>
            </p:grpSpPr>
            <p:sp>
              <p:nvSpPr>
                <p:cNvPr id="10685" name="Google Shape;10685;p31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1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314"/>
              <p:cNvGrpSpPr/>
              <p:nvPr/>
            </p:nvGrpSpPr>
            <p:grpSpPr>
              <a:xfrm>
                <a:off x="5479298" y="4128262"/>
                <a:ext cx="31405" cy="26906"/>
                <a:chOff x="5479298" y="4128262"/>
                <a:chExt cx="31405" cy="26906"/>
              </a:xfrm>
            </p:grpSpPr>
            <p:sp>
              <p:nvSpPr>
                <p:cNvPr id="10688" name="Google Shape;10688;p31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1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314"/>
              <p:cNvGrpSpPr/>
              <p:nvPr/>
            </p:nvGrpSpPr>
            <p:grpSpPr>
              <a:xfrm>
                <a:off x="5582903" y="4180116"/>
                <a:ext cx="31499" cy="26898"/>
                <a:chOff x="5582903" y="4180116"/>
                <a:chExt cx="31499" cy="26898"/>
              </a:xfrm>
            </p:grpSpPr>
            <p:sp>
              <p:nvSpPr>
                <p:cNvPr id="10691" name="Google Shape;10691;p31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1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93" name="Google Shape;10693;p314"/>
            <p:cNvGrpSpPr/>
            <p:nvPr/>
          </p:nvGrpSpPr>
          <p:grpSpPr>
            <a:xfrm>
              <a:off x="3977681" y="3230323"/>
              <a:ext cx="94584" cy="84085"/>
              <a:chOff x="3977681" y="3230323"/>
              <a:chExt cx="94584" cy="84085"/>
            </a:xfrm>
          </p:grpSpPr>
          <p:grpSp>
            <p:nvGrpSpPr>
              <p:cNvPr id="10694" name="Google Shape;10694;p314"/>
              <p:cNvGrpSpPr/>
              <p:nvPr/>
            </p:nvGrpSpPr>
            <p:grpSpPr>
              <a:xfrm>
                <a:off x="4000135" y="3243041"/>
                <a:ext cx="59570" cy="57186"/>
                <a:chOff x="4000135" y="3243041"/>
                <a:chExt cx="59570" cy="57186"/>
              </a:xfrm>
            </p:grpSpPr>
            <p:sp>
              <p:nvSpPr>
                <p:cNvPr id="10695" name="Google Shape;10695;p31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1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1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314"/>
              <p:cNvGrpSpPr/>
              <p:nvPr/>
            </p:nvGrpSpPr>
            <p:grpSpPr>
              <a:xfrm>
                <a:off x="3977681" y="3245872"/>
                <a:ext cx="37783" cy="32380"/>
                <a:chOff x="3977681" y="3245872"/>
                <a:chExt cx="37783" cy="32380"/>
              </a:xfrm>
            </p:grpSpPr>
            <p:sp>
              <p:nvSpPr>
                <p:cNvPr id="10699" name="Google Shape;10699;p31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1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1" name="Google Shape;10701;p314"/>
              <p:cNvGrpSpPr/>
              <p:nvPr/>
            </p:nvGrpSpPr>
            <p:grpSpPr>
              <a:xfrm>
                <a:off x="4040860" y="3262672"/>
                <a:ext cx="31405" cy="27001"/>
                <a:chOff x="4040860" y="3262672"/>
                <a:chExt cx="31405" cy="27001"/>
              </a:xfrm>
            </p:grpSpPr>
            <p:sp>
              <p:nvSpPr>
                <p:cNvPr id="10702" name="Google Shape;10702;p31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1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314"/>
              <p:cNvGrpSpPr/>
              <p:nvPr/>
            </p:nvGrpSpPr>
            <p:grpSpPr>
              <a:xfrm>
                <a:off x="4021072" y="3230323"/>
                <a:ext cx="31397" cy="26906"/>
                <a:chOff x="4021072" y="3230323"/>
                <a:chExt cx="31397" cy="26906"/>
              </a:xfrm>
            </p:grpSpPr>
            <p:sp>
              <p:nvSpPr>
                <p:cNvPr id="10705" name="Google Shape;10705;p31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1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314"/>
              <p:cNvGrpSpPr/>
              <p:nvPr/>
            </p:nvGrpSpPr>
            <p:grpSpPr>
              <a:xfrm>
                <a:off x="4001472" y="3287462"/>
                <a:ext cx="31499" cy="26945"/>
                <a:chOff x="4001472" y="3287462"/>
                <a:chExt cx="31499" cy="26945"/>
              </a:xfrm>
            </p:grpSpPr>
            <p:sp>
              <p:nvSpPr>
                <p:cNvPr id="10708" name="Google Shape;10708;p31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1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10" name="Google Shape;10710;p314"/>
            <p:cNvGrpSpPr/>
            <p:nvPr/>
          </p:nvGrpSpPr>
          <p:grpSpPr>
            <a:xfrm>
              <a:off x="4084715" y="3258865"/>
              <a:ext cx="184961" cy="137268"/>
              <a:chOff x="4084715" y="3258865"/>
              <a:chExt cx="184961" cy="137268"/>
            </a:xfrm>
          </p:grpSpPr>
          <p:grpSp>
            <p:nvGrpSpPr>
              <p:cNvPr id="10711" name="Google Shape;10711;p314"/>
              <p:cNvGrpSpPr/>
              <p:nvPr/>
            </p:nvGrpSpPr>
            <p:grpSpPr>
              <a:xfrm>
                <a:off x="4107453" y="3271583"/>
                <a:ext cx="153470" cy="110275"/>
                <a:chOff x="4107453" y="3271583"/>
                <a:chExt cx="153470" cy="110275"/>
              </a:xfrm>
            </p:grpSpPr>
            <p:sp>
              <p:nvSpPr>
                <p:cNvPr id="10712" name="Google Shape;10712;p31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1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1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1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314"/>
              <p:cNvGrpSpPr/>
              <p:nvPr/>
            </p:nvGrpSpPr>
            <p:grpSpPr>
              <a:xfrm>
                <a:off x="4136947" y="3258865"/>
                <a:ext cx="31499" cy="27001"/>
                <a:chOff x="4136947" y="3258865"/>
                <a:chExt cx="31499" cy="27001"/>
              </a:xfrm>
            </p:grpSpPr>
            <p:sp>
              <p:nvSpPr>
                <p:cNvPr id="10717" name="Google Shape;10717;p31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1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314"/>
              <p:cNvGrpSpPr/>
              <p:nvPr/>
            </p:nvGrpSpPr>
            <p:grpSpPr>
              <a:xfrm>
                <a:off x="4084715" y="3266478"/>
                <a:ext cx="31468" cy="26898"/>
                <a:chOff x="4084715" y="3266478"/>
                <a:chExt cx="31468" cy="26898"/>
              </a:xfrm>
            </p:grpSpPr>
            <p:sp>
              <p:nvSpPr>
                <p:cNvPr id="10720" name="Google Shape;10720;p31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1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2" name="Google Shape;10722;p314"/>
              <p:cNvGrpSpPr/>
              <p:nvPr/>
            </p:nvGrpSpPr>
            <p:grpSpPr>
              <a:xfrm>
                <a:off x="4159213" y="3279849"/>
                <a:ext cx="31405" cy="26945"/>
                <a:chOff x="4159213" y="3279849"/>
                <a:chExt cx="31405" cy="26945"/>
              </a:xfrm>
            </p:grpSpPr>
            <p:sp>
              <p:nvSpPr>
                <p:cNvPr id="10723" name="Google Shape;10723;p31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1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314"/>
              <p:cNvGrpSpPr/>
              <p:nvPr/>
            </p:nvGrpSpPr>
            <p:grpSpPr>
              <a:xfrm>
                <a:off x="4201550" y="3266502"/>
                <a:ext cx="31405" cy="26883"/>
                <a:chOff x="4201550" y="3266502"/>
                <a:chExt cx="31405" cy="26883"/>
              </a:xfrm>
            </p:grpSpPr>
            <p:sp>
              <p:nvSpPr>
                <p:cNvPr id="10726" name="Google Shape;10726;p31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1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314"/>
              <p:cNvGrpSpPr/>
              <p:nvPr/>
            </p:nvGrpSpPr>
            <p:grpSpPr>
              <a:xfrm>
                <a:off x="4201550" y="3338278"/>
                <a:ext cx="31405" cy="26930"/>
                <a:chOff x="4201550" y="3338278"/>
                <a:chExt cx="31405" cy="26930"/>
              </a:xfrm>
            </p:grpSpPr>
            <p:sp>
              <p:nvSpPr>
                <p:cNvPr id="10729" name="Google Shape;10729;p31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1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314"/>
              <p:cNvGrpSpPr/>
              <p:nvPr/>
            </p:nvGrpSpPr>
            <p:grpSpPr>
              <a:xfrm>
                <a:off x="4238272" y="3369132"/>
                <a:ext cx="31405" cy="27001"/>
                <a:chOff x="4238272" y="3369132"/>
                <a:chExt cx="31405" cy="27001"/>
              </a:xfrm>
            </p:grpSpPr>
            <p:sp>
              <p:nvSpPr>
                <p:cNvPr id="10732" name="Google Shape;10732;p31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1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34" name="Google Shape;10734;p314"/>
            <p:cNvGrpSpPr/>
            <p:nvPr/>
          </p:nvGrpSpPr>
          <p:grpSpPr>
            <a:xfrm>
              <a:off x="4068639" y="3200169"/>
              <a:ext cx="77643" cy="37272"/>
              <a:chOff x="4068639" y="3200169"/>
              <a:chExt cx="77643" cy="37272"/>
            </a:xfrm>
          </p:grpSpPr>
          <p:sp>
            <p:nvSpPr>
              <p:cNvPr id="10735" name="Google Shape;10735;p31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6" name="Google Shape;10736;p314"/>
              <p:cNvGrpSpPr/>
              <p:nvPr/>
            </p:nvGrpSpPr>
            <p:grpSpPr>
              <a:xfrm>
                <a:off x="4114878" y="3200169"/>
                <a:ext cx="31405" cy="26993"/>
                <a:chOff x="4114878" y="3200169"/>
                <a:chExt cx="31405" cy="26993"/>
              </a:xfrm>
            </p:grpSpPr>
            <p:sp>
              <p:nvSpPr>
                <p:cNvPr id="10737" name="Google Shape;10737;p31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1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314"/>
              <p:cNvGrpSpPr/>
              <p:nvPr/>
            </p:nvGrpSpPr>
            <p:grpSpPr>
              <a:xfrm>
                <a:off x="4068639" y="3210535"/>
                <a:ext cx="31499" cy="26906"/>
                <a:chOff x="4068639" y="3210535"/>
                <a:chExt cx="31499" cy="26906"/>
              </a:xfrm>
            </p:grpSpPr>
            <p:sp>
              <p:nvSpPr>
                <p:cNvPr id="10740" name="Google Shape;10740;p31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1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42" name="Google Shape;10742;p314"/>
            <p:cNvGrpSpPr/>
            <p:nvPr/>
          </p:nvGrpSpPr>
          <p:grpSpPr>
            <a:xfrm>
              <a:off x="3869702" y="3066935"/>
              <a:ext cx="382664" cy="190294"/>
              <a:chOff x="3869702" y="3066935"/>
              <a:chExt cx="382664" cy="190294"/>
            </a:xfrm>
          </p:grpSpPr>
          <p:grpSp>
            <p:nvGrpSpPr>
              <p:cNvPr id="10743" name="Google Shape;10743;p314"/>
              <p:cNvGrpSpPr/>
              <p:nvPr/>
            </p:nvGrpSpPr>
            <p:grpSpPr>
              <a:xfrm>
                <a:off x="3888633" y="3082351"/>
                <a:ext cx="351172" cy="160698"/>
                <a:chOff x="3888633" y="3082351"/>
                <a:chExt cx="351172" cy="160698"/>
              </a:xfrm>
            </p:grpSpPr>
            <p:sp>
              <p:nvSpPr>
                <p:cNvPr id="10744" name="Google Shape;10744;p31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1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1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1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1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1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0" name="Google Shape;10750;p314"/>
              <p:cNvGrpSpPr/>
              <p:nvPr/>
            </p:nvGrpSpPr>
            <p:grpSpPr>
              <a:xfrm>
                <a:off x="4143703" y="3066935"/>
                <a:ext cx="37783" cy="32357"/>
                <a:chOff x="4143703" y="3066935"/>
                <a:chExt cx="37783" cy="32357"/>
              </a:xfrm>
            </p:grpSpPr>
            <p:sp>
              <p:nvSpPr>
                <p:cNvPr id="10751" name="Google Shape;10751;p31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1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314"/>
              <p:cNvGrpSpPr/>
              <p:nvPr/>
            </p:nvGrpSpPr>
            <p:grpSpPr>
              <a:xfrm>
                <a:off x="4044565" y="3103563"/>
                <a:ext cx="37783" cy="32451"/>
                <a:chOff x="4044565" y="3103563"/>
                <a:chExt cx="37783" cy="32451"/>
              </a:xfrm>
            </p:grpSpPr>
            <p:sp>
              <p:nvSpPr>
                <p:cNvPr id="10754" name="Google Shape;10754;p31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1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6" name="Google Shape;10756;p314"/>
              <p:cNvGrpSpPr/>
              <p:nvPr/>
            </p:nvGrpSpPr>
            <p:grpSpPr>
              <a:xfrm>
                <a:off x="4017454" y="3188237"/>
                <a:ext cx="37776" cy="32357"/>
                <a:chOff x="4017454" y="3188237"/>
                <a:chExt cx="37776" cy="32357"/>
              </a:xfrm>
            </p:grpSpPr>
            <p:sp>
              <p:nvSpPr>
                <p:cNvPr id="10757" name="Google Shape;10757;p31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1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314"/>
              <p:cNvGrpSpPr/>
              <p:nvPr/>
            </p:nvGrpSpPr>
            <p:grpSpPr>
              <a:xfrm>
                <a:off x="3921548" y="3157509"/>
                <a:ext cx="37783" cy="32357"/>
                <a:chOff x="3921548" y="3157509"/>
                <a:chExt cx="37783" cy="32357"/>
              </a:xfrm>
            </p:grpSpPr>
            <p:sp>
              <p:nvSpPr>
                <p:cNvPr id="10760" name="Google Shape;10760;p31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1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314"/>
              <p:cNvGrpSpPr/>
              <p:nvPr/>
            </p:nvGrpSpPr>
            <p:grpSpPr>
              <a:xfrm>
                <a:off x="3939056" y="3211620"/>
                <a:ext cx="37783" cy="32380"/>
                <a:chOff x="3939056" y="3211620"/>
                <a:chExt cx="37783" cy="32380"/>
              </a:xfrm>
            </p:grpSpPr>
            <p:sp>
              <p:nvSpPr>
                <p:cNvPr id="10763" name="Google Shape;10763;p31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1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314"/>
              <p:cNvGrpSpPr/>
              <p:nvPr/>
            </p:nvGrpSpPr>
            <p:grpSpPr>
              <a:xfrm>
                <a:off x="4176240" y="3136965"/>
                <a:ext cx="31405" cy="26930"/>
                <a:chOff x="4176240" y="3136965"/>
                <a:chExt cx="31405" cy="26930"/>
              </a:xfrm>
            </p:grpSpPr>
            <p:sp>
              <p:nvSpPr>
                <p:cNvPr id="10766" name="Google Shape;10766;p31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1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314"/>
              <p:cNvGrpSpPr/>
              <p:nvPr/>
            </p:nvGrpSpPr>
            <p:grpSpPr>
              <a:xfrm>
                <a:off x="4133148" y="3152593"/>
                <a:ext cx="31499" cy="27001"/>
                <a:chOff x="4133148" y="3152593"/>
                <a:chExt cx="31499" cy="27001"/>
              </a:xfrm>
            </p:grpSpPr>
            <p:sp>
              <p:nvSpPr>
                <p:cNvPr id="10769" name="Google Shape;10769;p31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1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314"/>
              <p:cNvGrpSpPr/>
              <p:nvPr/>
            </p:nvGrpSpPr>
            <p:grpSpPr>
              <a:xfrm>
                <a:off x="4220866" y="3073534"/>
                <a:ext cx="31499" cy="26898"/>
                <a:chOff x="4220866" y="3073534"/>
                <a:chExt cx="31499" cy="26898"/>
              </a:xfrm>
            </p:grpSpPr>
            <p:sp>
              <p:nvSpPr>
                <p:cNvPr id="10772" name="Google Shape;10772;p31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1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314"/>
              <p:cNvGrpSpPr/>
              <p:nvPr/>
            </p:nvGrpSpPr>
            <p:grpSpPr>
              <a:xfrm>
                <a:off x="3869702" y="3230323"/>
                <a:ext cx="31499" cy="26906"/>
                <a:chOff x="3869702" y="3230323"/>
                <a:chExt cx="31499" cy="26906"/>
              </a:xfrm>
            </p:grpSpPr>
            <p:sp>
              <p:nvSpPr>
                <p:cNvPr id="10775" name="Google Shape;10775;p31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1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77" name="Google Shape;10777;p314"/>
            <p:cNvGrpSpPr/>
            <p:nvPr/>
          </p:nvGrpSpPr>
          <p:grpSpPr>
            <a:xfrm>
              <a:off x="4271383" y="3065882"/>
              <a:ext cx="304556" cy="341663"/>
              <a:chOff x="4271383" y="3065882"/>
              <a:chExt cx="304556" cy="341663"/>
            </a:xfrm>
          </p:grpSpPr>
          <p:grpSp>
            <p:nvGrpSpPr>
              <p:cNvPr id="10778" name="Google Shape;10778;p314"/>
              <p:cNvGrpSpPr/>
              <p:nvPr/>
            </p:nvGrpSpPr>
            <p:grpSpPr>
              <a:xfrm>
                <a:off x="4293838" y="3078639"/>
                <a:ext cx="269353" cy="311973"/>
                <a:chOff x="4293838" y="3078639"/>
                <a:chExt cx="269353" cy="311973"/>
              </a:xfrm>
            </p:grpSpPr>
            <p:sp>
              <p:nvSpPr>
                <p:cNvPr id="10779" name="Google Shape;10779;p31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1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31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31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1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1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1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1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1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1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1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1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1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1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1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1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1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314"/>
              <p:cNvGrpSpPr/>
              <p:nvPr/>
            </p:nvGrpSpPr>
            <p:grpSpPr>
              <a:xfrm>
                <a:off x="4538164" y="3342061"/>
                <a:ext cx="37776" cy="32380"/>
                <a:chOff x="4538164" y="3342061"/>
                <a:chExt cx="37776" cy="32380"/>
              </a:xfrm>
            </p:grpSpPr>
            <p:sp>
              <p:nvSpPr>
                <p:cNvPr id="10797" name="Google Shape;10797;p31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1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314"/>
              <p:cNvGrpSpPr/>
              <p:nvPr/>
            </p:nvGrpSpPr>
            <p:grpSpPr>
              <a:xfrm>
                <a:off x="4271383" y="3194742"/>
                <a:ext cx="37783" cy="32420"/>
                <a:chOff x="4271383" y="3194742"/>
                <a:chExt cx="37783" cy="32420"/>
              </a:xfrm>
            </p:grpSpPr>
            <p:sp>
              <p:nvSpPr>
                <p:cNvPr id="10800" name="Google Shape;10800;p31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1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314"/>
              <p:cNvGrpSpPr/>
              <p:nvPr/>
            </p:nvGrpSpPr>
            <p:grpSpPr>
              <a:xfrm>
                <a:off x="4284416" y="3084058"/>
                <a:ext cx="37783" cy="32357"/>
                <a:chOff x="4284416" y="3084058"/>
                <a:chExt cx="37783" cy="32357"/>
              </a:xfrm>
            </p:grpSpPr>
            <p:sp>
              <p:nvSpPr>
                <p:cNvPr id="10803" name="Google Shape;10803;p31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1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314"/>
              <p:cNvGrpSpPr/>
              <p:nvPr/>
            </p:nvGrpSpPr>
            <p:grpSpPr>
              <a:xfrm>
                <a:off x="4478697" y="3297561"/>
                <a:ext cx="37776" cy="32451"/>
                <a:chOff x="4478697" y="3297561"/>
                <a:chExt cx="37776" cy="32451"/>
              </a:xfrm>
            </p:grpSpPr>
            <p:sp>
              <p:nvSpPr>
                <p:cNvPr id="10806" name="Google Shape;10806;p31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1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314"/>
              <p:cNvGrpSpPr/>
              <p:nvPr/>
            </p:nvGrpSpPr>
            <p:grpSpPr>
              <a:xfrm>
                <a:off x="4411813" y="3331711"/>
                <a:ext cx="37776" cy="32451"/>
                <a:chOff x="4411813" y="3331711"/>
                <a:chExt cx="37776" cy="32451"/>
              </a:xfrm>
            </p:grpSpPr>
            <p:sp>
              <p:nvSpPr>
                <p:cNvPr id="10809" name="Google Shape;10809;p31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1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314"/>
              <p:cNvGrpSpPr/>
              <p:nvPr/>
            </p:nvGrpSpPr>
            <p:grpSpPr>
              <a:xfrm>
                <a:off x="4337984" y="3375188"/>
                <a:ext cx="37776" cy="32357"/>
                <a:chOff x="4337984" y="3375188"/>
                <a:chExt cx="37776" cy="32357"/>
              </a:xfrm>
            </p:grpSpPr>
            <p:sp>
              <p:nvSpPr>
                <p:cNvPr id="10812" name="Google Shape;10812;p31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1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4" name="Google Shape;10814;p314"/>
              <p:cNvGrpSpPr/>
              <p:nvPr/>
            </p:nvGrpSpPr>
            <p:grpSpPr>
              <a:xfrm>
                <a:off x="4494867" y="3090530"/>
                <a:ext cx="37878" cy="32451"/>
                <a:chOff x="4494867" y="3090530"/>
                <a:chExt cx="37878" cy="32451"/>
              </a:xfrm>
            </p:grpSpPr>
            <p:sp>
              <p:nvSpPr>
                <p:cNvPr id="10815" name="Google Shape;10815;p31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1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314"/>
              <p:cNvGrpSpPr/>
              <p:nvPr/>
            </p:nvGrpSpPr>
            <p:grpSpPr>
              <a:xfrm>
                <a:off x="4525124" y="3207774"/>
                <a:ext cx="37783" cy="32420"/>
                <a:chOff x="4525124" y="3207774"/>
                <a:chExt cx="37783" cy="32420"/>
              </a:xfrm>
            </p:grpSpPr>
            <p:sp>
              <p:nvSpPr>
                <p:cNvPr id="10818" name="Google Shape;10818;p31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1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314"/>
              <p:cNvGrpSpPr/>
              <p:nvPr/>
            </p:nvGrpSpPr>
            <p:grpSpPr>
              <a:xfrm>
                <a:off x="4440544" y="3176479"/>
                <a:ext cx="31499" cy="26898"/>
                <a:chOff x="4440544" y="3176479"/>
                <a:chExt cx="31499" cy="26898"/>
              </a:xfrm>
            </p:grpSpPr>
            <p:sp>
              <p:nvSpPr>
                <p:cNvPr id="10821" name="Google Shape;10821;p31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1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314"/>
              <p:cNvGrpSpPr/>
              <p:nvPr/>
            </p:nvGrpSpPr>
            <p:grpSpPr>
              <a:xfrm>
                <a:off x="4350545" y="3156400"/>
                <a:ext cx="31405" cy="27001"/>
                <a:chOff x="4350545" y="3156400"/>
                <a:chExt cx="31405" cy="27001"/>
              </a:xfrm>
            </p:grpSpPr>
            <p:sp>
              <p:nvSpPr>
                <p:cNvPr id="10824" name="Google Shape;10824;p31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1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314"/>
              <p:cNvGrpSpPr/>
              <p:nvPr/>
            </p:nvGrpSpPr>
            <p:grpSpPr>
              <a:xfrm>
                <a:off x="4376703" y="3255058"/>
                <a:ext cx="31405" cy="27001"/>
                <a:chOff x="4376703" y="3255058"/>
                <a:chExt cx="31405" cy="27001"/>
              </a:xfrm>
            </p:grpSpPr>
            <p:sp>
              <p:nvSpPr>
                <p:cNvPr id="10827" name="Google Shape;10827;p31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1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314"/>
              <p:cNvGrpSpPr/>
              <p:nvPr/>
            </p:nvGrpSpPr>
            <p:grpSpPr>
              <a:xfrm>
                <a:off x="4331322" y="3283656"/>
                <a:ext cx="31405" cy="26945"/>
                <a:chOff x="4331322" y="3283656"/>
                <a:chExt cx="31405" cy="26945"/>
              </a:xfrm>
            </p:grpSpPr>
            <p:sp>
              <p:nvSpPr>
                <p:cNvPr id="10830" name="Google Shape;10830;p31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1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2" name="Google Shape;10832;p314"/>
              <p:cNvGrpSpPr/>
              <p:nvPr/>
            </p:nvGrpSpPr>
            <p:grpSpPr>
              <a:xfrm>
                <a:off x="4380510" y="3065882"/>
                <a:ext cx="31405" cy="26938"/>
                <a:chOff x="4380510" y="3065882"/>
                <a:chExt cx="31405" cy="26938"/>
              </a:xfrm>
            </p:grpSpPr>
            <p:sp>
              <p:nvSpPr>
                <p:cNvPr id="10833" name="Google Shape;10833;p31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1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35" name="Google Shape;10835;p314"/>
            <p:cNvGrpSpPr/>
            <p:nvPr/>
          </p:nvGrpSpPr>
          <p:grpSpPr>
            <a:xfrm>
              <a:off x="4558998" y="3188237"/>
              <a:ext cx="1280131" cy="1052746"/>
              <a:chOff x="4558998" y="3188237"/>
              <a:chExt cx="1280131" cy="1052746"/>
            </a:xfrm>
          </p:grpSpPr>
          <p:sp>
            <p:nvSpPr>
              <p:cNvPr id="10836" name="Google Shape;10836;p31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7" name="Google Shape;10837;p314"/>
              <p:cNvGrpSpPr/>
              <p:nvPr/>
            </p:nvGrpSpPr>
            <p:grpSpPr>
              <a:xfrm>
                <a:off x="4579164" y="3203653"/>
                <a:ext cx="1244833" cy="1020397"/>
                <a:chOff x="4579164" y="3203653"/>
                <a:chExt cx="1244833" cy="1020397"/>
              </a:xfrm>
            </p:grpSpPr>
            <p:sp>
              <p:nvSpPr>
                <p:cNvPr id="10838" name="Google Shape;10838;p31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1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0" name="Google Shape;10840;p314"/>
                <p:cNvGrpSpPr/>
                <p:nvPr/>
              </p:nvGrpSpPr>
              <p:grpSpPr>
                <a:xfrm>
                  <a:off x="4579164" y="3203653"/>
                  <a:ext cx="1244833" cy="1020397"/>
                  <a:chOff x="4579164" y="3203653"/>
                  <a:chExt cx="1244833" cy="1020397"/>
                </a:xfrm>
              </p:grpSpPr>
              <p:sp>
                <p:nvSpPr>
                  <p:cNvPr id="10841" name="Google Shape;10841;p31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1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3" name="Google Shape;10843;p314"/>
                  <p:cNvGrpSpPr/>
                  <p:nvPr/>
                </p:nvGrpSpPr>
                <p:grpSpPr>
                  <a:xfrm>
                    <a:off x="4579164" y="3203653"/>
                    <a:ext cx="1244833" cy="1020397"/>
                    <a:chOff x="4579164" y="3203653"/>
                    <a:chExt cx="1244833" cy="1020397"/>
                  </a:xfrm>
                </p:grpSpPr>
                <p:sp>
                  <p:nvSpPr>
                    <p:cNvPr id="10844" name="Google Shape;10844;p31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1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1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1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1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1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1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1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2" name="Google Shape;10852;p314"/>
                    <p:cNvGrpSpPr/>
                    <p:nvPr/>
                  </p:nvGrpSpPr>
                  <p:grpSpPr>
                    <a:xfrm>
                      <a:off x="4579164" y="3203653"/>
                      <a:ext cx="1244833" cy="1020397"/>
                      <a:chOff x="4579164" y="3203653"/>
                      <a:chExt cx="1244833" cy="1020397"/>
                    </a:xfrm>
                  </p:grpSpPr>
                  <p:sp>
                    <p:nvSpPr>
                      <p:cNvPr id="10853" name="Google Shape;10853;p31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1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1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1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1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1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1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1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1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1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1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1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1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1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7" name="Google Shape;10867;p314"/>
                      <p:cNvGrpSpPr/>
                      <p:nvPr/>
                    </p:nvGrpSpPr>
                    <p:grpSpPr>
                      <a:xfrm>
                        <a:off x="4579164" y="3203653"/>
                        <a:ext cx="1244833" cy="1020397"/>
                        <a:chOff x="4579164" y="3203653"/>
                        <a:chExt cx="1244833" cy="1020397"/>
                      </a:xfrm>
                    </p:grpSpPr>
                    <p:sp>
                      <p:nvSpPr>
                        <p:cNvPr id="10868" name="Google Shape;10868;p31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1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1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1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1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1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1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1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1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1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1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1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1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1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1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1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1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1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1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1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1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1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1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1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2" name="Google Shape;10892;p314"/>
                        <p:cNvGrpSpPr/>
                        <p:nvPr/>
                      </p:nvGrpSpPr>
                      <p:grpSpPr>
                        <a:xfrm>
                          <a:off x="4579164" y="3203653"/>
                          <a:ext cx="1244833" cy="1020397"/>
                          <a:chOff x="4579164" y="3203653"/>
                          <a:chExt cx="1244833" cy="1020397"/>
                        </a:xfrm>
                      </p:grpSpPr>
                      <p:sp>
                        <p:nvSpPr>
                          <p:cNvPr id="10893" name="Google Shape;10893;p31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4" name="Google Shape;10894;p314"/>
                          <p:cNvGrpSpPr/>
                          <p:nvPr/>
                        </p:nvGrpSpPr>
                        <p:grpSpPr>
                          <a:xfrm>
                            <a:off x="4579164" y="3203653"/>
                            <a:ext cx="1244833" cy="1020397"/>
                            <a:chOff x="4579164" y="3203653"/>
                            <a:chExt cx="1244833" cy="1020397"/>
                          </a:xfrm>
                        </p:grpSpPr>
                        <p:sp>
                          <p:nvSpPr>
                            <p:cNvPr id="10895" name="Google Shape;10895;p31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1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1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1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31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1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1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2" name="Google Shape;10902;p314"/>
                            <p:cNvGrpSpPr/>
                            <p:nvPr/>
                          </p:nvGrpSpPr>
                          <p:grpSpPr>
                            <a:xfrm>
                              <a:off x="4579164" y="3203653"/>
                              <a:ext cx="1244833" cy="1020397"/>
                              <a:chOff x="4579164" y="3203653"/>
                              <a:chExt cx="1244833" cy="1020397"/>
                            </a:xfrm>
                          </p:grpSpPr>
                          <p:sp>
                            <p:nvSpPr>
                              <p:cNvPr id="10903" name="Google Shape;10903;p31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1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1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1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1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1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1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1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1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1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1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1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1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6" name="Google Shape;10916;p314"/>
                              <p:cNvGrpSpPr/>
                              <p:nvPr/>
                            </p:nvGrpSpPr>
                            <p:grpSpPr>
                              <a:xfrm>
                                <a:off x="4579164" y="3203653"/>
                                <a:ext cx="1244833" cy="1020397"/>
                                <a:chOff x="4579164" y="3203653"/>
                                <a:chExt cx="1244833" cy="1020397"/>
                              </a:xfrm>
                            </p:grpSpPr>
                            <p:sp>
                              <p:nvSpPr>
                                <p:cNvPr id="10917" name="Google Shape;10917;p31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1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1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1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1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1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1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4" name="Google Shape;10924;p314"/>
                                <p:cNvGrpSpPr/>
                                <p:nvPr/>
                              </p:nvGrpSpPr>
                              <p:grpSpPr>
                                <a:xfrm>
                                  <a:off x="4579164" y="3203653"/>
                                  <a:ext cx="1244833" cy="1020397"/>
                                  <a:chOff x="4579164" y="3203653"/>
                                  <a:chExt cx="1244833" cy="1020397"/>
                                </a:xfrm>
                              </p:grpSpPr>
                              <p:sp>
                                <p:nvSpPr>
                                  <p:cNvPr id="10925" name="Google Shape;10925;p31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1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1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1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1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0" name="Google Shape;10930;p314"/>
                                  <p:cNvGrpSpPr/>
                                  <p:nvPr/>
                                </p:nvGrpSpPr>
                                <p:grpSpPr>
                                  <a:xfrm>
                                    <a:off x="4579164" y="3203653"/>
                                    <a:ext cx="1244833" cy="1020397"/>
                                    <a:chOff x="4579164" y="3203653"/>
                                    <a:chExt cx="1244833" cy="1020397"/>
                                  </a:xfrm>
                                </p:grpSpPr>
                                <p:sp>
                                  <p:nvSpPr>
                                    <p:cNvPr id="10931" name="Google Shape;10931;p31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1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1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1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935" name="Google Shape;10935;p31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1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1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938" name="Google Shape;10938;p31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0939" name="Google Shape;10939;p314"/>
              <p:cNvGrpSpPr/>
              <p:nvPr/>
            </p:nvGrpSpPr>
            <p:grpSpPr>
              <a:xfrm>
                <a:off x="4595437" y="3598775"/>
                <a:ext cx="37776" cy="32451"/>
                <a:chOff x="4595437" y="3598775"/>
                <a:chExt cx="37776" cy="32451"/>
              </a:xfrm>
            </p:grpSpPr>
            <p:sp>
              <p:nvSpPr>
                <p:cNvPr id="10940" name="Google Shape;10940;p31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1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314"/>
              <p:cNvGrpSpPr/>
              <p:nvPr/>
            </p:nvGrpSpPr>
            <p:grpSpPr>
              <a:xfrm>
                <a:off x="4641864" y="3524443"/>
                <a:ext cx="37776" cy="32380"/>
                <a:chOff x="4641864" y="3524443"/>
                <a:chExt cx="37776" cy="32380"/>
              </a:xfrm>
            </p:grpSpPr>
            <p:sp>
              <p:nvSpPr>
                <p:cNvPr id="10943" name="Google Shape;10943;p31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1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314"/>
              <p:cNvGrpSpPr/>
              <p:nvPr/>
            </p:nvGrpSpPr>
            <p:grpSpPr>
              <a:xfrm>
                <a:off x="4648431" y="3893901"/>
                <a:ext cx="37776" cy="32357"/>
                <a:chOff x="4648431" y="3893901"/>
                <a:chExt cx="37776" cy="32357"/>
              </a:xfrm>
            </p:grpSpPr>
            <p:sp>
              <p:nvSpPr>
                <p:cNvPr id="10946" name="Google Shape;10946;p31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31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314"/>
              <p:cNvGrpSpPr/>
              <p:nvPr/>
            </p:nvGrpSpPr>
            <p:grpSpPr>
              <a:xfrm>
                <a:off x="4567752" y="3722908"/>
                <a:ext cx="37870" cy="32380"/>
                <a:chOff x="4567752" y="3722908"/>
                <a:chExt cx="37870" cy="32380"/>
              </a:xfrm>
            </p:grpSpPr>
            <p:sp>
              <p:nvSpPr>
                <p:cNvPr id="10949" name="Google Shape;10949;p31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1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1" name="Google Shape;10951;p314"/>
              <p:cNvGrpSpPr/>
              <p:nvPr/>
            </p:nvGrpSpPr>
            <p:grpSpPr>
              <a:xfrm>
                <a:off x="4617506" y="3652052"/>
                <a:ext cx="37783" cy="32357"/>
                <a:chOff x="4617506" y="3652052"/>
                <a:chExt cx="37783" cy="32357"/>
              </a:xfrm>
            </p:grpSpPr>
            <p:sp>
              <p:nvSpPr>
                <p:cNvPr id="10952" name="Google Shape;10952;p31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31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4" name="Google Shape;10954;p314"/>
              <p:cNvGrpSpPr/>
              <p:nvPr/>
            </p:nvGrpSpPr>
            <p:grpSpPr>
              <a:xfrm>
                <a:off x="4739005" y="3554149"/>
                <a:ext cx="37870" cy="32357"/>
                <a:chOff x="4739005" y="3554149"/>
                <a:chExt cx="37870" cy="32357"/>
              </a:xfrm>
            </p:grpSpPr>
            <p:sp>
              <p:nvSpPr>
                <p:cNvPr id="10955" name="Google Shape;10955;p31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1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314"/>
              <p:cNvGrpSpPr/>
              <p:nvPr/>
            </p:nvGrpSpPr>
            <p:grpSpPr>
              <a:xfrm>
                <a:off x="4806557" y="3630258"/>
                <a:ext cx="37776" cy="32364"/>
                <a:chOff x="4806557" y="3630258"/>
                <a:chExt cx="37776" cy="32364"/>
              </a:xfrm>
            </p:grpSpPr>
            <p:sp>
              <p:nvSpPr>
                <p:cNvPr id="10958" name="Google Shape;10958;p31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1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314"/>
              <p:cNvGrpSpPr/>
              <p:nvPr/>
            </p:nvGrpSpPr>
            <p:grpSpPr>
              <a:xfrm>
                <a:off x="4737007" y="4004357"/>
                <a:ext cx="37870" cy="32357"/>
                <a:chOff x="4737007" y="4004357"/>
                <a:chExt cx="37870" cy="32357"/>
              </a:xfrm>
            </p:grpSpPr>
            <p:sp>
              <p:nvSpPr>
                <p:cNvPr id="10961" name="Google Shape;10961;p31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1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314"/>
              <p:cNvGrpSpPr/>
              <p:nvPr/>
            </p:nvGrpSpPr>
            <p:grpSpPr>
              <a:xfrm>
                <a:off x="4773634" y="4208627"/>
                <a:ext cx="37776" cy="32357"/>
                <a:chOff x="4773634" y="4208627"/>
                <a:chExt cx="37776" cy="32357"/>
              </a:xfrm>
            </p:grpSpPr>
            <p:sp>
              <p:nvSpPr>
                <p:cNvPr id="10964" name="Google Shape;10964;p31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1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314"/>
              <p:cNvGrpSpPr/>
              <p:nvPr/>
            </p:nvGrpSpPr>
            <p:grpSpPr>
              <a:xfrm>
                <a:off x="4888282" y="4074764"/>
                <a:ext cx="37776" cy="32451"/>
                <a:chOff x="4888282" y="4074764"/>
                <a:chExt cx="37776" cy="32451"/>
              </a:xfrm>
            </p:grpSpPr>
            <p:sp>
              <p:nvSpPr>
                <p:cNvPr id="10967" name="Google Shape;10967;p31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1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9" name="Google Shape;10969;p314"/>
              <p:cNvGrpSpPr/>
              <p:nvPr/>
            </p:nvGrpSpPr>
            <p:grpSpPr>
              <a:xfrm>
                <a:off x="4901315" y="3804271"/>
                <a:ext cx="37776" cy="32364"/>
                <a:chOff x="4901315" y="3804271"/>
                <a:chExt cx="37776" cy="32364"/>
              </a:xfrm>
            </p:grpSpPr>
            <p:sp>
              <p:nvSpPr>
                <p:cNvPr id="10970" name="Google Shape;10970;p31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31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314"/>
              <p:cNvGrpSpPr/>
              <p:nvPr/>
            </p:nvGrpSpPr>
            <p:grpSpPr>
              <a:xfrm>
                <a:off x="4866394" y="3715035"/>
                <a:ext cx="37846" cy="32357"/>
                <a:chOff x="4866394" y="3715035"/>
                <a:chExt cx="37846" cy="32357"/>
              </a:xfrm>
            </p:grpSpPr>
            <p:sp>
              <p:nvSpPr>
                <p:cNvPr id="10973" name="Google Shape;10973;p31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31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314"/>
              <p:cNvGrpSpPr/>
              <p:nvPr/>
            </p:nvGrpSpPr>
            <p:grpSpPr>
              <a:xfrm>
                <a:off x="4979233" y="3839798"/>
                <a:ext cx="37878" cy="32420"/>
                <a:chOff x="4979233" y="3839798"/>
                <a:chExt cx="37878" cy="32420"/>
              </a:xfrm>
            </p:grpSpPr>
            <p:sp>
              <p:nvSpPr>
                <p:cNvPr id="10976" name="Google Shape;10976;p31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1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314"/>
              <p:cNvGrpSpPr/>
              <p:nvPr/>
            </p:nvGrpSpPr>
            <p:grpSpPr>
              <a:xfrm>
                <a:off x="4790662" y="3679147"/>
                <a:ext cx="37783" cy="32380"/>
                <a:chOff x="4790662" y="3679147"/>
                <a:chExt cx="37783" cy="32380"/>
              </a:xfrm>
            </p:grpSpPr>
            <p:sp>
              <p:nvSpPr>
                <p:cNvPr id="10979" name="Google Shape;10979;p31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1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314"/>
              <p:cNvGrpSpPr/>
              <p:nvPr/>
            </p:nvGrpSpPr>
            <p:grpSpPr>
              <a:xfrm>
                <a:off x="4857263" y="3557861"/>
                <a:ext cx="37776" cy="32357"/>
                <a:chOff x="4857263" y="3557861"/>
                <a:chExt cx="37776" cy="32357"/>
              </a:xfrm>
            </p:grpSpPr>
            <p:sp>
              <p:nvSpPr>
                <p:cNvPr id="10982" name="Google Shape;10982;p31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1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314"/>
              <p:cNvGrpSpPr/>
              <p:nvPr/>
            </p:nvGrpSpPr>
            <p:grpSpPr>
              <a:xfrm>
                <a:off x="4883902" y="3648033"/>
                <a:ext cx="37783" cy="32380"/>
                <a:chOff x="4883902" y="3648033"/>
                <a:chExt cx="37783" cy="32380"/>
              </a:xfrm>
            </p:grpSpPr>
            <p:sp>
              <p:nvSpPr>
                <p:cNvPr id="10985" name="Google Shape;10985;p31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1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314"/>
              <p:cNvGrpSpPr/>
              <p:nvPr/>
            </p:nvGrpSpPr>
            <p:grpSpPr>
              <a:xfrm>
                <a:off x="4907780" y="3347220"/>
                <a:ext cx="37878" cy="32357"/>
                <a:chOff x="4907780" y="3347220"/>
                <a:chExt cx="37878" cy="32357"/>
              </a:xfrm>
            </p:grpSpPr>
            <p:sp>
              <p:nvSpPr>
                <p:cNvPr id="10988" name="Google Shape;10988;p31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1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314"/>
              <p:cNvGrpSpPr/>
              <p:nvPr/>
            </p:nvGrpSpPr>
            <p:grpSpPr>
              <a:xfrm>
                <a:off x="5065048" y="3738150"/>
                <a:ext cx="37783" cy="32364"/>
                <a:chOff x="5065048" y="3738150"/>
                <a:chExt cx="37783" cy="32364"/>
              </a:xfrm>
            </p:grpSpPr>
            <p:sp>
              <p:nvSpPr>
                <p:cNvPr id="10991" name="Google Shape;10991;p31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1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3" name="Google Shape;10993;p314"/>
              <p:cNvGrpSpPr/>
              <p:nvPr/>
            </p:nvGrpSpPr>
            <p:grpSpPr>
              <a:xfrm>
                <a:off x="5071616" y="3284615"/>
                <a:ext cx="37783" cy="32357"/>
                <a:chOff x="5071616" y="3284615"/>
                <a:chExt cx="37783" cy="32357"/>
              </a:xfrm>
            </p:grpSpPr>
            <p:sp>
              <p:nvSpPr>
                <p:cNvPr id="10994" name="Google Shape;10994;p31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1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314"/>
              <p:cNvGrpSpPr/>
              <p:nvPr/>
            </p:nvGrpSpPr>
            <p:grpSpPr>
              <a:xfrm>
                <a:off x="5389291" y="3759921"/>
                <a:ext cx="37783" cy="32380"/>
                <a:chOff x="5389291" y="3759921"/>
                <a:chExt cx="37783" cy="32380"/>
              </a:xfrm>
            </p:grpSpPr>
            <p:sp>
              <p:nvSpPr>
                <p:cNvPr id="10997" name="Google Shape;10997;p31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1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314"/>
              <p:cNvGrpSpPr/>
              <p:nvPr/>
            </p:nvGrpSpPr>
            <p:grpSpPr>
              <a:xfrm>
                <a:off x="5431534" y="3632932"/>
                <a:ext cx="37878" cy="32451"/>
                <a:chOff x="5431534" y="3632932"/>
                <a:chExt cx="37878" cy="32451"/>
              </a:xfrm>
            </p:grpSpPr>
            <p:sp>
              <p:nvSpPr>
                <p:cNvPr id="11000" name="Google Shape;11000;p31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1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2" name="Google Shape;11002;p314"/>
              <p:cNvGrpSpPr/>
              <p:nvPr/>
            </p:nvGrpSpPr>
            <p:grpSpPr>
              <a:xfrm>
                <a:off x="5540755" y="3544829"/>
                <a:ext cx="37783" cy="32357"/>
                <a:chOff x="5540755" y="3544829"/>
                <a:chExt cx="37783" cy="32357"/>
              </a:xfrm>
            </p:grpSpPr>
            <p:sp>
              <p:nvSpPr>
                <p:cNvPr id="11003" name="Google Shape;11003;p31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31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314"/>
              <p:cNvGrpSpPr/>
              <p:nvPr/>
            </p:nvGrpSpPr>
            <p:grpSpPr>
              <a:xfrm>
                <a:off x="5579293" y="3412107"/>
                <a:ext cx="37776" cy="32357"/>
                <a:chOff x="5579293" y="3412107"/>
                <a:chExt cx="37776" cy="32357"/>
              </a:xfrm>
            </p:grpSpPr>
            <p:sp>
              <p:nvSpPr>
                <p:cNvPr id="11006" name="Google Shape;11006;p31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1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314"/>
              <p:cNvGrpSpPr/>
              <p:nvPr/>
            </p:nvGrpSpPr>
            <p:grpSpPr>
              <a:xfrm>
                <a:off x="5801346" y="3284615"/>
                <a:ext cx="37783" cy="32357"/>
                <a:chOff x="5801346" y="3284615"/>
                <a:chExt cx="37783" cy="32357"/>
              </a:xfrm>
            </p:grpSpPr>
            <p:sp>
              <p:nvSpPr>
                <p:cNvPr id="11009" name="Google Shape;11009;p31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1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314"/>
              <p:cNvGrpSpPr/>
              <p:nvPr/>
            </p:nvGrpSpPr>
            <p:grpSpPr>
              <a:xfrm>
                <a:off x="5763578" y="3399067"/>
                <a:ext cx="37776" cy="32364"/>
                <a:chOff x="5763578" y="3399067"/>
                <a:chExt cx="37776" cy="32364"/>
              </a:xfrm>
            </p:grpSpPr>
            <p:sp>
              <p:nvSpPr>
                <p:cNvPr id="11012" name="Google Shape;11012;p31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1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314"/>
              <p:cNvGrpSpPr/>
              <p:nvPr/>
            </p:nvGrpSpPr>
            <p:grpSpPr>
              <a:xfrm>
                <a:off x="5395858" y="3230952"/>
                <a:ext cx="37776" cy="32364"/>
                <a:chOff x="5395858" y="3230952"/>
                <a:chExt cx="37776" cy="32364"/>
              </a:xfrm>
            </p:grpSpPr>
            <p:sp>
              <p:nvSpPr>
                <p:cNvPr id="11015" name="Google Shape;11015;p31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1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314"/>
              <p:cNvGrpSpPr/>
              <p:nvPr/>
            </p:nvGrpSpPr>
            <p:grpSpPr>
              <a:xfrm>
                <a:off x="5264088" y="3188237"/>
                <a:ext cx="37776" cy="32357"/>
                <a:chOff x="5264088" y="3188237"/>
                <a:chExt cx="37776" cy="32357"/>
              </a:xfrm>
            </p:grpSpPr>
            <p:sp>
              <p:nvSpPr>
                <p:cNvPr id="11018" name="Google Shape;11018;p31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1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314"/>
              <p:cNvGrpSpPr/>
              <p:nvPr/>
            </p:nvGrpSpPr>
            <p:grpSpPr>
              <a:xfrm>
                <a:off x="5585758" y="3237425"/>
                <a:ext cx="37878" cy="32357"/>
                <a:chOff x="5585758" y="3237425"/>
                <a:chExt cx="37878" cy="32357"/>
              </a:xfrm>
            </p:grpSpPr>
            <p:sp>
              <p:nvSpPr>
                <p:cNvPr id="11021" name="Google Shape;11021;p31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1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314"/>
              <p:cNvGrpSpPr/>
              <p:nvPr/>
            </p:nvGrpSpPr>
            <p:grpSpPr>
              <a:xfrm>
                <a:off x="4874196" y="3291088"/>
                <a:ext cx="37878" cy="32451"/>
                <a:chOff x="4874196" y="3291088"/>
                <a:chExt cx="37878" cy="32451"/>
              </a:xfrm>
            </p:grpSpPr>
            <p:sp>
              <p:nvSpPr>
                <p:cNvPr id="11024" name="Google Shape;11024;p31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1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314"/>
              <p:cNvGrpSpPr/>
              <p:nvPr/>
            </p:nvGrpSpPr>
            <p:grpSpPr>
              <a:xfrm>
                <a:off x="5197770" y="3785466"/>
                <a:ext cx="37783" cy="32427"/>
                <a:chOff x="5197770" y="3785466"/>
                <a:chExt cx="37783" cy="32427"/>
              </a:xfrm>
            </p:grpSpPr>
            <p:sp>
              <p:nvSpPr>
                <p:cNvPr id="11027" name="Google Shape;11027;p31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31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314"/>
              <p:cNvGrpSpPr/>
              <p:nvPr/>
            </p:nvGrpSpPr>
            <p:grpSpPr>
              <a:xfrm>
                <a:off x="5177699" y="3492117"/>
                <a:ext cx="37776" cy="32357"/>
                <a:chOff x="5177699" y="3492117"/>
                <a:chExt cx="37776" cy="32357"/>
              </a:xfrm>
            </p:grpSpPr>
            <p:sp>
              <p:nvSpPr>
                <p:cNvPr id="11030" name="Google Shape;11030;p31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1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314"/>
              <p:cNvGrpSpPr/>
              <p:nvPr/>
            </p:nvGrpSpPr>
            <p:grpSpPr>
              <a:xfrm>
                <a:off x="5349431" y="3622346"/>
                <a:ext cx="37870" cy="32380"/>
                <a:chOff x="5349431" y="3622346"/>
                <a:chExt cx="37870" cy="32380"/>
              </a:xfrm>
            </p:grpSpPr>
            <p:sp>
              <p:nvSpPr>
                <p:cNvPr id="11033" name="Google Shape;11033;p31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1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314"/>
              <p:cNvGrpSpPr/>
              <p:nvPr/>
            </p:nvGrpSpPr>
            <p:grpSpPr>
              <a:xfrm>
                <a:off x="5068855" y="3563980"/>
                <a:ext cx="53954" cy="46223"/>
                <a:chOff x="5068855" y="3563980"/>
                <a:chExt cx="53954" cy="46223"/>
              </a:xfrm>
            </p:grpSpPr>
            <p:sp>
              <p:nvSpPr>
                <p:cNvPr id="11036" name="Google Shape;11036;p31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31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314"/>
              <p:cNvGrpSpPr/>
              <p:nvPr/>
            </p:nvGrpSpPr>
            <p:grpSpPr>
              <a:xfrm>
                <a:off x="5037654" y="3392507"/>
                <a:ext cx="37870" cy="32451"/>
                <a:chOff x="5037654" y="3392507"/>
                <a:chExt cx="37870" cy="32451"/>
              </a:xfrm>
            </p:grpSpPr>
            <p:sp>
              <p:nvSpPr>
                <p:cNvPr id="11039" name="Google Shape;11039;p31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1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314"/>
              <p:cNvGrpSpPr/>
              <p:nvPr/>
            </p:nvGrpSpPr>
            <p:grpSpPr>
              <a:xfrm>
                <a:off x="5456560" y="3368629"/>
                <a:ext cx="37870" cy="32451"/>
                <a:chOff x="5456560" y="3368629"/>
                <a:chExt cx="37870" cy="32451"/>
              </a:xfrm>
            </p:grpSpPr>
            <p:sp>
              <p:nvSpPr>
                <p:cNvPr id="11042" name="Google Shape;11042;p31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31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314"/>
              <p:cNvGrpSpPr/>
              <p:nvPr/>
            </p:nvGrpSpPr>
            <p:grpSpPr>
              <a:xfrm>
                <a:off x="4755749" y="3501516"/>
                <a:ext cx="46246" cy="39608"/>
                <a:chOff x="4755749" y="3501516"/>
                <a:chExt cx="46246" cy="39608"/>
              </a:xfrm>
            </p:grpSpPr>
            <p:sp>
              <p:nvSpPr>
                <p:cNvPr id="11045" name="Google Shape;11045;p31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1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314"/>
              <p:cNvGrpSpPr/>
              <p:nvPr/>
            </p:nvGrpSpPr>
            <p:grpSpPr>
              <a:xfrm>
                <a:off x="4681346" y="3485582"/>
                <a:ext cx="37783" cy="32427"/>
                <a:chOff x="4681346" y="3485582"/>
                <a:chExt cx="37783" cy="32427"/>
              </a:xfrm>
            </p:grpSpPr>
            <p:sp>
              <p:nvSpPr>
                <p:cNvPr id="11048" name="Google Shape;11048;p31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1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314"/>
              <p:cNvGrpSpPr/>
              <p:nvPr/>
            </p:nvGrpSpPr>
            <p:grpSpPr>
              <a:xfrm>
                <a:off x="4767067" y="3291088"/>
                <a:ext cx="37878" cy="32451"/>
                <a:chOff x="4767067" y="3291088"/>
                <a:chExt cx="37878" cy="32451"/>
              </a:xfrm>
            </p:grpSpPr>
            <p:sp>
              <p:nvSpPr>
                <p:cNvPr id="11051" name="Google Shape;11051;p31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1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314"/>
              <p:cNvGrpSpPr/>
              <p:nvPr/>
            </p:nvGrpSpPr>
            <p:grpSpPr>
              <a:xfrm>
                <a:off x="4687819" y="3405539"/>
                <a:ext cx="37776" cy="32451"/>
                <a:chOff x="4687819" y="3405539"/>
                <a:chExt cx="37776" cy="32451"/>
              </a:xfrm>
            </p:grpSpPr>
            <p:sp>
              <p:nvSpPr>
                <p:cNvPr id="11054" name="Google Shape;11054;p31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1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314"/>
              <p:cNvGrpSpPr/>
              <p:nvPr/>
            </p:nvGrpSpPr>
            <p:grpSpPr>
              <a:xfrm>
                <a:off x="4923101" y="3444809"/>
                <a:ext cx="52813" cy="45318"/>
                <a:chOff x="4923101" y="3444809"/>
                <a:chExt cx="52813" cy="45318"/>
              </a:xfrm>
            </p:grpSpPr>
            <p:sp>
              <p:nvSpPr>
                <p:cNvPr id="11057" name="Google Shape;11057;p31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1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9" name="Google Shape;11059;p314"/>
              <p:cNvGrpSpPr/>
              <p:nvPr/>
            </p:nvGrpSpPr>
            <p:grpSpPr>
              <a:xfrm>
                <a:off x="4846040" y="3654750"/>
                <a:ext cx="31405" cy="26993"/>
                <a:chOff x="4846040" y="3654750"/>
                <a:chExt cx="31405" cy="26993"/>
              </a:xfrm>
            </p:grpSpPr>
            <p:sp>
              <p:nvSpPr>
                <p:cNvPr id="11060" name="Google Shape;11060;p31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31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314"/>
              <p:cNvGrpSpPr/>
              <p:nvPr/>
            </p:nvGrpSpPr>
            <p:grpSpPr>
              <a:xfrm>
                <a:off x="4925673" y="3691700"/>
                <a:ext cx="40253" cy="34472"/>
                <a:chOff x="4925673" y="3691700"/>
                <a:chExt cx="40253" cy="34472"/>
              </a:xfrm>
            </p:grpSpPr>
            <p:sp>
              <p:nvSpPr>
                <p:cNvPr id="11063" name="Google Shape;11063;p31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31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314"/>
              <p:cNvGrpSpPr/>
              <p:nvPr/>
            </p:nvGrpSpPr>
            <p:grpSpPr>
              <a:xfrm>
                <a:off x="4894653" y="3740848"/>
                <a:ext cx="31405" cy="26906"/>
                <a:chOff x="4894653" y="3740848"/>
                <a:chExt cx="31405" cy="26906"/>
              </a:xfrm>
            </p:grpSpPr>
            <p:sp>
              <p:nvSpPr>
                <p:cNvPr id="11066" name="Google Shape;11066;p31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1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314"/>
              <p:cNvGrpSpPr/>
              <p:nvPr/>
            </p:nvGrpSpPr>
            <p:grpSpPr>
              <a:xfrm>
                <a:off x="4962300" y="3696348"/>
                <a:ext cx="38255" cy="32773"/>
                <a:chOff x="4962300" y="3696348"/>
                <a:chExt cx="38255" cy="32773"/>
              </a:xfrm>
            </p:grpSpPr>
            <p:sp>
              <p:nvSpPr>
                <p:cNvPr id="11069" name="Google Shape;11069;p31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1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314"/>
              <p:cNvGrpSpPr/>
              <p:nvPr/>
            </p:nvGrpSpPr>
            <p:grpSpPr>
              <a:xfrm>
                <a:off x="4980185" y="3743349"/>
                <a:ext cx="31499" cy="26969"/>
                <a:chOff x="4980185" y="3743349"/>
                <a:chExt cx="31499" cy="26969"/>
              </a:xfrm>
            </p:grpSpPr>
            <p:sp>
              <p:nvSpPr>
                <p:cNvPr id="11072" name="Google Shape;11072;p31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1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314"/>
              <p:cNvGrpSpPr/>
              <p:nvPr/>
            </p:nvGrpSpPr>
            <p:grpSpPr>
              <a:xfrm>
                <a:off x="5013768" y="3734312"/>
                <a:ext cx="31499" cy="26969"/>
                <a:chOff x="5013768" y="3734312"/>
                <a:chExt cx="31499" cy="26969"/>
              </a:xfrm>
            </p:grpSpPr>
            <p:sp>
              <p:nvSpPr>
                <p:cNvPr id="11075" name="Google Shape;11075;p31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1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314"/>
              <p:cNvGrpSpPr/>
              <p:nvPr/>
            </p:nvGrpSpPr>
            <p:grpSpPr>
              <a:xfrm>
                <a:off x="5036703" y="3764545"/>
                <a:ext cx="31499" cy="26898"/>
                <a:chOff x="5036703" y="3764545"/>
                <a:chExt cx="31499" cy="26898"/>
              </a:xfrm>
            </p:grpSpPr>
            <p:sp>
              <p:nvSpPr>
                <p:cNvPr id="11078" name="Google Shape;11078;p31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1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314"/>
              <p:cNvGrpSpPr/>
              <p:nvPr/>
            </p:nvGrpSpPr>
            <p:grpSpPr>
              <a:xfrm>
                <a:off x="4953546" y="3768352"/>
                <a:ext cx="31405" cy="26898"/>
                <a:chOff x="4953546" y="3768352"/>
                <a:chExt cx="31405" cy="26898"/>
              </a:xfrm>
            </p:grpSpPr>
            <p:sp>
              <p:nvSpPr>
                <p:cNvPr id="11081" name="Google Shape;11081;p31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1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314"/>
              <p:cNvGrpSpPr/>
              <p:nvPr/>
            </p:nvGrpSpPr>
            <p:grpSpPr>
              <a:xfrm>
                <a:off x="4964770" y="3814016"/>
                <a:ext cx="31499" cy="26993"/>
                <a:chOff x="4964770" y="3814016"/>
                <a:chExt cx="31499" cy="26993"/>
              </a:xfrm>
            </p:grpSpPr>
            <p:sp>
              <p:nvSpPr>
                <p:cNvPr id="11084" name="Google Shape;11084;p31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1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314"/>
              <p:cNvGrpSpPr/>
              <p:nvPr/>
            </p:nvGrpSpPr>
            <p:grpSpPr>
              <a:xfrm>
                <a:off x="4923290" y="3800504"/>
                <a:ext cx="31468" cy="26898"/>
                <a:chOff x="4923290" y="3800504"/>
                <a:chExt cx="31468" cy="26898"/>
              </a:xfrm>
            </p:grpSpPr>
            <p:sp>
              <p:nvSpPr>
                <p:cNvPr id="11087" name="Google Shape;11087;p31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1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9" name="Google Shape;11089;p314"/>
              <p:cNvGrpSpPr/>
              <p:nvPr/>
            </p:nvGrpSpPr>
            <p:grpSpPr>
              <a:xfrm>
                <a:off x="5108534" y="3650943"/>
                <a:ext cx="31405" cy="26993"/>
                <a:chOff x="5108534" y="3650943"/>
                <a:chExt cx="31405" cy="26993"/>
              </a:xfrm>
            </p:grpSpPr>
            <p:sp>
              <p:nvSpPr>
                <p:cNvPr id="11090" name="Google Shape;11090;p31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1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314"/>
              <p:cNvGrpSpPr/>
              <p:nvPr/>
            </p:nvGrpSpPr>
            <p:grpSpPr>
              <a:xfrm>
                <a:off x="5119380" y="3760739"/>
                <a:ext cx="31499" cy="26993"/>
                <a:chOff x="5119380" y="3760739"/>
                <a:chExt cx="31499" cy="26993"/>
              </a:xfrm>
            </p:grpSpPr>
            <p:sp>
              <p:nvSpPr>
                <p:cNvPr id="11093" name="Google Shape;11093;p31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1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314"/>
              <p:cNvGrpSpPr/>
              <p:nvPr/>
            </p:nvGrpSpPr>
            <p:grpSpPr>
              <a:xfrm>
                <a:off x="5119380" y="3788235"/>
                <a:ext cx="31499" cy="26993"/>
                <a:chOff x="5119380" y="3788235"/>
                <a:chExt cx="31499" cy="26993"/>
              </a:xfrm>
            </p:grpSpPr>
            <p:sp>
              <p:nvSpPr>
                <p:cNvPr id="11096" name="Google Shape;11096;p31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31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314"/>
              <p:cNvGrpSpPr/>
              <p:nvPr/>
            </p:nvGrpSpPr>
            <p:grpSpPr>
              <a:xfrm>
                <a:off x="5158005" y="3875284"/>
                <a:ext cx="31405" cy="27001"/>
                <a:chOff x="5158005" y="3875284"/>
                <a:chExt cx="31405" cy="27001"/>
              </a:xfrm>
            </p:grpSpPr>
            <p:sp>
              <p:nvSpPr>
                <p:cNvPr id="11099" name="Google Shape;11099;p31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1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1" name="Google Shape;11101;p314"/>
              <p:cNvGrpSpPr/>
              <p:nvPr/>
            </p:nvGrpSpPr>
            <p:grpSpPr>
              <a:xfrm>
                <a:off x="5233163" y="3764545"/>
                <a:ext cx="31499" cy="26898"/>
                <a:chOff x="5233163" y="3764545"/>
                <a:chExt cx="31499" cy="26898"/>
              </a:xfrm>
            </p:grpSpPr>
            <p:sp>
              <p:nvSpPr>
                <p:cNvPr id="11102" name="Google Shape;11102;p31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31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314"/>
              <p:cNvGrpSpPr/>
              <p:nvPr/>
            </p:nvGrpSpPr>
            <p:grpSpPr>
              <a:xfrm>
                <a:off x="5276168" y="3805545"/>
                <a:ext cx="31499" cy="26906"/>
                <a:chOff x="5276168" y="3805545"/>
                <a:chExt cx="31499" cy="26906"/>
              </a:xfrm>
            </p:grpSpPr>
            <p:sp>
              <p:nvSpPr>
                <p:cNvPr id="11105" name="Google Shape;11105;p31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1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7" name="Google Shape;11107;p314"/>
              <p:cNvGrpSpPr/>
              <p:nvPr/>
            </p:nvGrpSpPr>
            <p:grpSpPr>
              <a:xfrm>
                <a:off x="5294053" y="3851933"/>
                <a:ext cx="31405" cy="26945"/>
                <a:chOff x="5294053" y="3851933"/>
                <a:chExt cx="31405" cy="26945"/>
              </a:xfrm>
            </p:grpSpPr>
            <p:sp>
              <p:nvSpPr>
                <p:cNvPr id="11108" name="Google Shape;11108;p31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1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314"/>
              <p:cNvGrpSpPr/>
              <p:nvPr/>
            </p:nvGrpSpPr>
            <p:grpSpPr>
              <a:xfrm>
                <a:off x="5341723" y="3851902"/>
                <a:ext cx="31405" cy="26977"/>
                <a:chOff x="5341723" y="3851902"/>
                <a:chExt cx="31405" cy="26977"/>
              </a:xfrm>
            </p:grpSpPr>
            <p:sp>
              <p:nvSpPr>
                <p:cNvPr id="11111" name="Google Shape;11111;p31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1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314"/>
              <p:cNvGrpSpPr/>
              <p:nvPr/>
            </p:nvGrpSpPr>
            <p:grpSpPr>
              <a:xfrm>
                <a:off x="5054871" y="3507855"/>
                <a:ext cx="31405" cy="26993"/>
                <a:chOff x="5054871" y="3507855"/>
                <a:chExt cx="31405" cy="26993"/>
              </a:xfrm>
            </p:grpSpPr>
            <p:sp>
              <p:nvSpPr>
                <p:cNvPr id="11114" name="Google Shape;11114;p31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1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314"/>
              <p:cNvGrpSpPr/>
              <p:nvPr/>
            </p:nvGrpSpPr>
            <p:grpSpPr>
              <a:xfrm>
                <a:off x="4876579" y="3675325"/>
                <a:ext cx="31405" cy="26969"/>
                <a:chOff x="4876579" y="3675325"/>
                <a:chExt cx="31405" cy="26969"/>
              </a:xfrm>
            </p:grpSpPr>
            <p:sp>
              <p:nvSpPr>
                <p:cNvPr id="11117" name="Google Shape;11117;p31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1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314"/>
              <p:cNvGrpSpPr/>
              <p:nvPr/>
            </p:nvGrpSpPr>
            <p:grpSpPr>
              <a:xfrm>
                <a:off x="4842233" y="3688333"/>
                <a:ext cx="31405" cy="26993"/>
                <a:chOff x="4842233" y="3688333"/>
                <a:chExt cx="31405" cy="26993"/>
              </a:xfrm>
            </p:grpSpPr>
            <p:sp>
              <p:nvSpPr>
                <p:cNvPr id="11120" name="Google Shape;11120;p31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31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314"/>
              <p:cNvGrpSpPr/>
              <p:nvPr/>
            </p:nvGrpSpPr>
            <p:grpSpPr>
              <a:xfrm>
                <a:off x="5187876" y="3608032"/>
                <a:ext cx="31405" cy="27001"/>
                <a:chOff x="5187876" y="3608032"/>
                <a:chExt cx="31405" cy="27001"/>
              </a:xfrm>
            </p:grpSpPr>
            <p:sp>
              <p:nvSpPr>
                <p:cNvPr id="11123" name="Google Shape;11123;p31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1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5" name="Google Shape;11125;p31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31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7" name="Google Shape;11127;p314"/>
              <p:cNvGrpSpPr/>
              <p:nvPr/>
            </p:nvGrpSpPr>
            <p:grpSpPr>
              <a:xfrm>
                <a:off x="5269224" y="3304167"/>
                <a:ext cx="40253" cy="34402"/>
                <a:chOff x="5269224" y="3304167"/>
                <a:chExt cx="40253" cy="34402"/>
              </a:xfrm>
            </p:grpSpPr>
            <p:sp>
              <p:nvSpPr>
                <p:cNvPr id="11128" name="Google Shape;11128;p31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1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314"/>
              <p:cNvGrpSpPr/>
              <p:nvPr/>
            </p:nvGrpSpPr>
            <p:grpSpPr>
              <a:xfrm>
                <a:off x="5327354" y="3476615"/>
                <a:ext cx="49864" cy="42723"/>
                <a:chOff x="5327354" y="3476615"/>
                <a:chExt cx="49864" cy="42723"/>
              </a:xfrm>
            </p:grpSpPr>
            <p:sp>
              <p:nvSpPr>
                <p:cNvPr id="11131" name="Google Shape;11131;p31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1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3" name="Google Shape;11133;p31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1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5" name="Google Shape;11135;p314"/>
              <p:cNvGrpSpPr/>
              <p:nvPr/>
            </p:nvGrpSpPr>
            <p:grpSpPr>
              <a:xfrm>
                <a:off x="5341723" y="3775957"/>
                <a:ext cx="31405" cy="26898"/>
                <a:chOff x="5341723" y="3775957"/>
                <a:chExt cx="31405" cy="26898"/>
              </a:xfrm>
            </p:grpSpPr>
            <p:sp>
              <p:nvSpPr>
                <p:cNvPr id="11136" name="Google Shape;11136;p31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1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314"/>
              <p:cNvGrpSpPr/>
              <p:nvPr/>
            </p:nvGrpSpPr>
            <p:grpSpPr>
              <a:xfrm>
                <a:off x="5439053" y="3699274"/>
                <a:ext cx="31405" cy="26898"/>
                <a:chOff x="5439053" y="3699274"/>
                <a:chExt cx="31405" cy="26898"/>
              </a:xfrm>
            </p:grpSpPr>
            <p:sp>
              <p:nvSpPr>
                <p:cNvPr id="11139" name="Google Shape;11139;p31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31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314"/>
              <p:cNvGrpSpPr/>
              <p:nvPr/>
            </p:nvGrpSpPr>
            <p:grpSpPr>
              <a:xfrm>
                <a:off x="5412414" y="3622307"/>
                <a:ext cx="31499" cy="26993"/>
                <a:chOff x="5412414" y="3622307"/>
                <a:chExt cx="31499" cy="26993"/>
              </a:xfrm>
            </p:grpSpPr>
            <p:sp>
              <p:nvSpPr>
                <p:cNvPr id="11142" name="Google Shape;11142;p31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1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314"/>
              <p:cNvGrpSpPr/>
              <p:nvPr/>
            </p:nvGrpSpPr>
            <p:grpSpPr>
              <a:xfrm>
                <a:off x="5476254" y="3473949"/>
                <a:ext cx="26835" cy="26930"/>
                <a:chOff x="5476254" y="3473949"/>
                <a:chExt cx="26835" cy="26930"/>
              </a:xfrm>
            </p:grpSpPr>
            <p:sp>
              <p:nvSpPr>
                <p:cNvPr id="11145" name="Google Shape;11145;p31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1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314"/>
              <p:cNvGrpSpPr/>
              <p:nvPr/>
            </p:nvGrpSpPr>
            <p:grpSpPr>
              <a:xfrm>
                <a:off x="5564547" y="3481594"/>
                <a:ext cx="31397" cy="26898"/>
                <a:chOff x="5564547" y="3481594"/>
                <a:chExt cx="31397" cy="26898"/>
              </a:xfrm>
            </p:grpSpPr>
            <p:sp>
              <p:nvSpPr>
                <p:cNvPr id="11148" name="Google Shape;11148;p31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31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314"/>
              <p:cNvGrpSpPr/>
              <p:nvPr/>
            </p:nvGrpSpPr>
            <p:grpSpPr>
              <a:xfrm>
                <a:off x="5534101" y="3470174"/>
                <a:ext cx="31397" cy="26906"/>
                <a:chOff x="5534101" y="3470174"/>
                <a:chExt cx="31397" cy="26906"/>
              </a:xfrm>
            </p:grpSpPr>
            <p:sp>
              <p:nvSpPr>
                <p:cNvPr id="11151" name="Google Shape;11151;p31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1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314"/>
              <p:cNvGrpSpPr/>
              <p:nvPr/>
            </p:nvGrpSpPr>
            <p:grpSpPr>
              <a:xfrm>
                <a:off x="5610879" y="3314486"/>
                <a:ext cx="31499" cy="26938"/>
                <a:chOff x="5610879" y="3314486"/>
                <a:chExt cx="31499" cy="26938"/>
              </a:xfrm>
            </p:grpSpPr>
            <p:sp>
              <p:nvSpPr>
                <p:cNvPr id="11154" name="Google Shape;11154;p31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1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314"/>
              <p:cNvGrpSpPr/>
              <p:nvPr/>
            </p:nvGrpSpPr>
            <p:grpSpPr>
              <a:xfrm>
                <a:off x="4834525" y="3501382"/>
                <a:ext cx="31499" cy="26898"/>
                <a:chOff x="4834525" y="3501382"/>
                <a:chExt cx="31499" cy="26898"/>
              </a:xfrm>
            </p:grpSpPr>
            <p:sp>
              <p:nvSpPr>
                <p:cNvPr id="11157" name="Google Shape;11157;p31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1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314"/>
              <p:cNvGrpSpPr/>
              <p:nvPr/>
            </p:nvGrpSpPr>
            <p:grpSpPr>
              <a:xfrm>
                <a:off x="4898460" y="3580158"/>
                <a:ext cx="31405" cy="26898"/>
                <a:chOff x="4898460" y="3580158"/>
                <a:chExt cx="31405" cy="26898"/>
              </a:xfrm>
            </p:grpSpPr>
            <p:sp>
              <p:nvSpPr>
                <p:cNvPr id="11160" name="Google Shape;11160;p31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1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314"/>
              <p:cNvGrpSpPr/>
              <p:nvPr/>
            </p:nvGrpSpPr>
            <p:grpSpPr>
              <a:xfrm>
                <a:off x="4882667" y="3608032"/>
                <a:ext cx="31499" cy="27001"/>
                <a:chOff x="4882667" y="3608032"/>
                <a:chExt cx="31499" cy="27001"/>
              </a:xfrm>
            </p:grpSpPr>
            <p:sp>
              <p:nvSpPr>
                <p:cNvPr id="11163" name="Google Shape;11163;p31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1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314"/>
              <p:cNvGrpSpPr/>
              <p:nvPr/>
            </p:nvGrpSpPr>
            <p:grpSpPr>
              <a:xfrm>
                <a:off x="4843373" y="3631407"/>
                <a:ext cx="16273" cy="16186"/>
                <a:chOff x="4843373" y="3631407"/>
                <a:chExt cx="16273" cy="16186"/>
              </a:xfrm>
            </p:grpSpPr>
            <p:sp>
              <p:nvSpPr>
                <p:cNvPr id="11166" name="Google Shape;11166;p31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31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314"/>
              <p:cNvGrpSpPr/>
              <p:nvPr/>
            </p:nvGrpSpPr>
            <p:grpSpPr>
              <a:xfrm>
                <a:off x="4727773" y="3591578"/>
                <a:ext cx="31499" cy="26898"/>
                <a:chOff x="4727773" y="3591578"/>
                <a:chExt cx="31499" cy="26898"/>
              </a:xfrm>
            </p:grpSpPr>
            <p:sp>
              <p:nvSpPr>
                <p:cNvPr id="11169" name="Google Shape;11169;p31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1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1" name="Google Shape;11171;p31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31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3" name="Google Shape;11173;p314"/>
              <p:cNvGrpSpPr/>
              <p:nvPr/>
            </p:nvGrpSpPr>
            <p:grpSpPr>
              <a:xfrm>
                <a:off x="4609421" y="3577398"/>
                <a:ext cx="31499" cy="27001"/>
                <a:chOff x="4609421" y="3577398"/>
                <a:chExt cx="31499" cy="27001"/>
              </a:xfrm>
            </p:grpSpPr>
            <p:sp>
              <p:nvSpPr>
                <p:cNvPr id="11174" name="Google Shape;11174;p31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1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314"/>
              <p:cNvGrpSpPr/>
              <p:nvPr/>
            </p:nvGrpSpPr>
            <p:grpSpPr>
              <a:xfrm>
                <a:off x="4649289" y="3577398"/>
                <a:ext cx="31499" cy="27001"/>
                <a:chOff x="4649289" y="3577398"/>
                <a:chExt cx="31499" cy="27001"/>
              </a:xfrm>
            </p:grpSpPr>
            <p:sp>
              <p:nvSpPr>
                <p:cNvPr id="11177" name="Google Shape;11177;p31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31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314"/>
              <p:cNvGrpSpPr/>
              <p:nvPr/>
            </p:nvGrpSpPr>
            <p:grpSpPr>
              <a:xfrm>
                <a:off x="4605614" y="3639523"/>
                <a:ext cx="31499" cy="26906"/>
                <a:chOff x="4605614" y="3639523"/>
                <a:chExt cx="31499" cy="26906"/>
              </a:xfrm>
            </p:grpSpPr>
            <p:sp>
              <p:nvSpPr>
                <p:cNvPr id="11180" name="Google Shape;11180;p31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1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314"/>
              <p:cNvGrpSpPr/>
              <p:nvPr/>
            </p:nvGrpSpPr>
            <p:grpSpPr>
              <a:xfrm>
                <a:off x="4785149" y="3618846"/>
                <a:ext cx="26930" cy="26843"/>
                <a:chOff x="4785149" y="3618846"/>
                <a:chExt cx="26930" cy="26843"/>
              </a:xfrm>
            </p:grpSpPr>
            <p:sp>
              <p:nvSpPr>
                <p:cNvPr id="11183" name="Google Shape;11183;p31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1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5" name="Google Shape;11185;p314"/>
              <p:cNvGrpSpPr/>
              <p:nvPr/>
            </p:nvGrpSpPr>
            <p:grpSpPr>
              <a:xfrm>
                <a:off x="4810167" y="3601567"/>
                <a:ext cx="31405" cy="26898"/>
                <a:chOff x="4810167" y="3601567"/>
                <a:chExt cx="31405" cy="26898"/>
              </a:xfrm>
            </p:grpSpPr>
            <p:sp>
              <p:nvSpPr>
                <p:cNvPr id="11186" name="Google Shape;11186;p31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31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314"/>
              <p:cNvGrpSpPr/>
              <p:nvPr/>
            </p:nvGrpSpPr>
            <p:grpSpPr>
              <a:xfrm>
                <a:off x="4831002" y="3373230"/>
                <a:ext cx="31405" cy="26898"/>
                <a:chOff x="4831002" y="3373230"/>
                <a:chExt cx="31405" cy="26898"/>
              </a:xfrm>
            </p:grpSpPr>
            <p:sp>
              <p:nvSpPr>
                <p:cNvPr id="11189" name="Google Shape;11189;p31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1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314"/>
              <p:cNvGrpSpPr/>
              <p:nvPr/>
            </p:nvGrpSpPr>
            <p:grpSpPr>
              <a:xfrm>
                <a:off x="4719311" y="3355054"/>
                <a:ext cx="31499" cy="27001"/>
                <a:chOff x="4719311" y="3355054"/>
                <a:chExt cx="31499" cy="27001"/>
              </a:xfrm>
            </p:grpSpPr>
            <p:sp>
              <p:nvSpPr>
                <p:cNvPr id="11192" name="Google Shape;11192;p31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31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314"/>
              <p:cNvGrpSpPr/>
              <p:nvPr/>
            </p:nvGrpSpPr>
            <p:grpSpPr>
              <a:xfrm>
                <a:off x="4798755" y="3450260"/>
                <a:ext cx="26930" cy="26930"/>
                <a:chOff x="4798755" y="3450260"/>
                <a:chExt cx="26930" cy="26930"/>
              </a:xfrm>
            </p:grpSpPr>
            <p:sp>
              <p:nvSpPr>
                <p:cNvPr id="11195" name="Google Shape;11195;p31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1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314"/>
              <p:cNvGrpSpPr/>
              <p:nvPr/>
            </p:nvGrpSpPr>
            <p:grpSpPr>
              <a:xfrm>
                <a:off x="4645576" y="3467555"/>
                <a:ext cx="31405" cy="26953"/>
                <a:chOff x="4645576" y="3467555"/>
                <a:chExt cx="31405" cy="26953"/>
              </a:xfrm>
            </p:grpSpPr>
            <p:sp>
              <p:nvSpPr>
                <p:cNvPr id="11198" name="Google Shape;11198;p31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1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314"/>
              <p:cNvGrpSpPr/>
              <p:nvPr/>
            </p:nvGrpSpPr>
            <p:grpSpPr>
              <a:xfrm>
                <a:off x="4687631" y="3583965"/>
                <a:ext cx="31499" cy="26898"/>
                <a:chOff x="4687631" y="3583965"/>
                <a:chExt cx="31499" cy="26898"/>
              </a:xfrm>
            </p:grpSpPr>
            <p:sp>
              <p:nvSpPr>
                <p:cNvPr id="11201" name="Google Shape;11201;p31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1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314"/>
              <p:cNvGrpSpPr/>
              <p:nvPr/>
            </p:nvGrpSpPr>
            <p:grpSpPr>
              <a:xfrm>
                <a:off x="4719311" y="3471314"/>
                <a:ext cx="31499" cy="27001"/>
                <a:chOff x="4719311" y="3471314"/>
                <a:chExt cx="31499" cy="27001"/>
              </a:xfrm>
            </p:grpSpPr>
            <p:sp>
              <p:nvSpPr>
                <p:cNvPr id="11204" name="Google Shape;11204;p31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1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314"/>
              <p:cNvGrpSpPr/>
              <p:nvPr/>
            </p:nvGrpSpPr>
            <p:grpSpPr>
              <a:xfrm>
                <a:off x="4719311" y="3434404"/>
                <a:ext cx="31499" cy="26898"/>
                <a:chOff x="4719311" y="3434404"/>
                <a:chExt cx="31499" cy="26898"/>
              </a:xfrm>
            </p:grpSpPr>
            <p:sp>
              <p:nvSpPr>
                <p:cNvPr id="11207" name="Google Shape;11207;p31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1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314"/>
              <p:cNvGrpSpPr/>
              <p:nvPr/>
            </p:nvGrpSpPr>
            <p:grpSpPr>
              <a:xfrm>
                <a:off x="4768876" y="3401772"/>
                <a:ext cx="31499" cy="26898"/>
                <a:chOff x="4768876" y="3401772"/>
                <a:chExt cx="31499" cy="26898"/>
              </a:xfrm>
            </p:grpSpPr>
            <p:sp>
              <p:nvSpPr>
                <p:cNvPr id="11210" name="Google Shape;11210;p31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31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314"/>
              <p:cNvGrpSpPr/>
              <p:nvPr/>
            </p:nvGrpSpPr>
            <p:grpSpPr>
              <a:xfrm>
                <a:off x="4762214" y="3471377"/>
                <a:ext cx="26938" cy="26938"/>
                <a:chOff x="4762214" y="3471377"/>
                <a:chExt cx="26938" cy="26938"/>
              </a:xfrm>
            </p:grpSpPr>
            <p:sp>
              <p:nvSpPr>
                <p:cNvPr id="11213" name="Google Shape;11213;p31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1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314"/>
              <p:cNvGrpSpPr/>
              <p:nvPr/>
            </p:nvGrpSpPr>
            <p:grpSpPr>
              <a:xfrm>
                <a:off x="4790473" y="3344782"/>
                <a:ext cx="31405" cy="26898"/>
                <a:chOff x="4790473" y="3344782"/>
                <a:chExt cx="31405" cy="26898"/>
              </a:xfrm>
            </p:grpSpPr>
            <p:sp>
              <p:nvSpPr>
                <p:cNvPr id="11216" name="Google Shape;11216;p31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1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8" name="Google Shape;11218;p314"/>
              <p:cNvGrpSpPr/>
              <p:nvPr/>
            </p:nvGrpSpPr>
            <p:grpSpPr>
              <a:xfrm>
                <a:off x="4823774" y="3950733"/>
                <a:ext cx="37398" cy="32034"/>
                <a:chOff x="4823774" y="3950733"/>
                <a:chExt cx="37398" cy="32034"/>
              </a:xfrm>
            </p:grpSpPr>
            <p:sp>
              <p:nvSpPr>
                <p:cNvPr id="11219" name="Google Shape;11219;p31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1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314"/>
              <p:cNvGrpSpPr/>
              <p:nvPr/>
            </p:nvGrpSpPr>
            <p:grpSpPr>
              <a:xfrm>
                <a:off x="4823396" y="4110566"/>
                <a:ext cx="31405" cy="26906"/>
                <a:chOff x="4823396" y="4110566"/>
                <a:chExt cx="31405" cy="26906"/>
              </a:xfrm>
            </p:grpSpPr>
            <p:sp>
              <p:nvSpPr>
                <p:cNvPr id="11222" name="Google Shape;11222;p31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1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314"/>
              <p:cNvGrpSpPr/>
              <p:nvPr/>
            </p:nvGrpSpPr>
            <p:grpSpPr>
              <a:xfrm>
                <a:off x="4838332" y="3821150"/>
                <a:ext cx="31499" cy="26898"/>
                <a:chOff x="4838332" y="3821150"/>
                <a:chExt cx="31499" cy="26898"/>
              </a:xfrm>
            </p:grpSpPr>
            <p:sp>
              <p:nvSpPr>
                <p:cNvPr id="11225" name="Google Shape;11225;p31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1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314"/>
              <p:cNvGrpSpPr/>
              <p:nvPr/>
            </p:nvGrpSpPr>
            <p:grpSpPr>
              <a:xfrm>
                <a:off x="4661275" y="3815007"/>
                <a:ext cx="36824" cy="31523"/>
                <a:chOff x="4661275" y="3815007"/>
                <a:chExt cx="36824" cy="31523"/>
              </a:xfrm>
            </p:grpSpPr>
            <p:sp>
              <p:nvSpPr>
                <p:cNvPr id="11228" name="Google Shape;11228;p31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1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314"/>
              <p:cNvGrpSpPr/>
              <p:nvPr/>
            </p:nvGrpSpPr>
            <p:grpSpPr>
              <a:xfrm>
                <a:off x="4558998" y="3851037"/>
                <a:ext cx="33591" cy="28699"/>
                <a:chOff x="4558998" y="3851037"/>
                <a:chExt cx="33591" cy="28699"/>
              </a:xfrm>
            </p:grpSpPr>
            <p:sp>
              <p:nvSpPr>
                <p:cNvPr id="11231" name="Google Shape;11231;p31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31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314"/>
              <p:cNvGrpSpPr/>
              <p:nvPr/>
            </p:nvGrpSpPr>
            <p:grpSpPr>
              <a:xfrm>
                <a:off x="4696762" y="3638587"/>
                <a:ext cx="33591" cy="28794"/>
                <a:chOff x="4696762" y="3638587"/>
                <a:chExt cx="33591" cy="28794"/>
              </a:xfrm>
            </p:grpSpPr>
            <p:sp>
              <p:nvSpPr>
                <p:cNvPr id="11234" name="Google Shape;11234;p31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31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314"/>
              <p:cNvGrpSpPr/>
              <p:nvPr/>
            </p:nvGrpSpPr>
            <p:grpSpPr>
              <a:xfrm>
                <a:off x="4929479" y="3939140"/>
                <a:ext cx="33497" cy="28692"/>
                <a:chOff x="4929479" y="3939140"/>
                <a:chExt cx="33497" cy="28692"/>
              </a:xfrm>
            </p:grpSpPr>
            <p:sp>
              <p:nvSpPr>
                <p:cNvPr id="11237" name="Google Shape;11237;p31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31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314"/>
              <p:cNvGrpSpPr/>
              <p:nvPr/>
            </p:nvGrpSpPr>
            <p:grpSpPr>
              <a:xfrm>
                <a:off x="4907119" y="3986039"/>
                <a:ext cx="33497" cy="28699"/>
                <a:chOff x="4907119" y="3986039"/>
                <a:chExt cx="33497" cy="28699"/>
              </a:xfrm>
            </p:grpSpPr>
            <p:sp>
              <p:nvSpPr>
                <p:cNvPr id="11240" name="Google Shape;11240;p31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1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2" name="Google Shape;11242;p314"/>
              <p:cNvGrpSpPr/>
              <p:nvPr/>
            </p:nvGrpSpPr>
            <p:grpSpPr>
              <a:xfrm>
                <a:off x="4911783" y="4048102"/>
                <a:ext cx="33591" cy="28762"/>
                <a:chOff x="4911783" y="4048102"/>
                <a:chExt cx="33591" cy="28762"/>
              </a:xfrm>
            </p:grpSpPr>
            <p:sp>
              <p:nvSpPr>
                <p:cNvPr id="11243" name="Google Shape;11243;p31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1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5" name="Google Shape;11245;p31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1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7" name="Google Shape;11247;p314"/>
              <p:cNvGrpSpPr/>
              <p:nvPr/>
            </p:nvGrpSpPr>
            <p:grpSpPr>
              <a:xfrm>
                <a:off x="4762623" y="3837847"/>
                <a:ext cx="42416" cy="36273"/>
                <a:chOff x="4762623" y="3837847"/>
                <a:chExt cx="42416" cy="36273"/>
              </a:xfrm>
            </p:grpSpPr>
            <p:sp>
              <p:nvSpPr>
                <p:cNvPr id="11248" name="Google Shape;11248;p31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1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314"/>
              <p:cNvGrpSpPr/>
              <p:nvPr/>
            </p:nvGrpSpPr>
            <p:grpSpPr>
              <a:xfrm>
                <a:off x="4746044" y="4104966"/>
                <a:ext cx="33497" cy="28699"/>
                <a:chOff x="4746044" y="4104966"/>
                <a:chExt cx="33497" cy="28699"/>
              </a:xfrm>
            </p:grpSpPr>
            <p:sp>
              <p:nvSpPr>
                <p:cNvPr id="11251" name="Google Shape;11251;p31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1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314"/>
              <p:cNvGrpSpPr/>
              <p:nvPr/>
            </p:nvGrpSpPr>
            <p:grpSpPr>
              <a:xfrm>
                <a:off x="4859646" y="4162554"/>
                <a:ext cx="33591" cy="28762"/>
                <a:chOff x="4859646" y="4162554"/>
                <a:chExt cx="33591" cy="28762"/>
              </a:xfrm>
            </p:grpSpPr>
            <p:sp>
              <p:nvSpPr>
                <p:cNvPr id="11254" name="Google Shape;11254;p31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31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56" name="Google Shape;11256;p314"/>
            <p:cNvGrpSpPr/>
            <p:nvPr/>
          </p:nvGrpSpPr>
          <p:grpSpPr>
            <a:xfrm>
              <a:off x="3597785" y="3274438"/>
              <a:ext cx="855610" cy="1122100"/>
              <a:chOff x="3597785" y="3274438"/>
              <a:chExt cx="855610" cy="1122100"/>
            </a:xfrm>
          </p:grpSpPr>
          <p:grpSp>
            <p:nvGrpSpPr>
              <p:cNvPr id="11257" name="Google Shape;11257;p314"/>
              <p:cNvGrpSpPr/>
              <p:nvPr/>
            </p:nvGrpSpPr>
            <p:grpSpPr>
              <a:xfrm>
                <a:off x="3617857" y="3284717"/>
                <a:ext cx="826785" cy="1099165"/>
                <a:chOff x="3617857" y="3284717"/>
                <a:chExt cx="826785" cy="1099165"/>
              </a:xfrm>
            </p:grpSpPr>
            <p:sp>
              <p:nvSpPr>
                <p:cNvPr id="11258" name="Google Shape;11258;p31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1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1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1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1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1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1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1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1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1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1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31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31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31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1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1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1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31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31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1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1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1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31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1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1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1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1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1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1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1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1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1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1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1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31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31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31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31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31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31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31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31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31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31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31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31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31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31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31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31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1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1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1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1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1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1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314"/>
              <p:cNvGrpSpPr/>
              <p:nvPr/>
            </p:nvGrpSpPr>
            <p:grpSpPr>
              <a:xfrm>
                <a:off x="4180904" y="4251758"/>
                <a:ext cx="37783" cy="32420"/>
                <a:chOff x="4180904" y="4251758"/>
                <a:chExt cx="37783" cy="32420"/>
              </a:xfrm>
            </p:grpSpPr>
            <p:sp>
              <p:nvSpPr>
                <p:cNvPr id="11315" name="Google Shape;11315;p31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1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314"/>
              <p:cNvGrpSpPr/>
              <p:nvPr/>
            </p:nvGrpSpPr>
            <p:grpSpPr>
              <a:xfrm>
                <a:off x="4201644" y="4081324"/>
                <a:ext cx="37783" cy="32364"/>
                <a:chOff x="4201644" y="4081324"/>
                <a:chExt cx="37783" cy="32364"/>
              </a:xfrm>
            </p:grpSpPr>
            <p:sp>
              <p:nvSpPr>
                <p:cNvPr id="11318" name="Google Shape;11318;p31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1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314"/>
              <p:cNvGrpSpPr/>
              <p:nvPr/>
            </p:nvGrpSpPr>
            <p:grpSpPr>
              <a:xfrm>
                <a:off x="4284416" y="3887428"/>
                <a:ext cx="37783" cy="32451"/>
                <a:chOff x="4284416" y="3887428"/>
                <a:chExt cx="37783" cy="32451"/>
              </a:xfrm>
            </p:grpSpPr>
            <p:sp>
              <p:nvSpPr>
                <p:cNvPr id="11321" name="Google Shape;11321;p31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31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314"/>
              <p:cNvGrpSpPr/>
              <p:nvPr/>
            </p:nvGrpSpPr>
            <p:grpSpPr>
              <a:xfrm>
                <a:off x="4223721" y="3860404"/>
                <a:ext cx="37870" cy="32364"/>
                <a:chOff x="4223721" y="3860404"/>
                <a:chExt cx="37870" cy="32364"/>
              </a:xfrm>
            </p:grpSpPr>
            <p:sp>
              <p:nvSpPr>
                <p:cNvPr id="11324" name="Google Shape;11324;p31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1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314"/>
              <p:cNvGrpSpPr/>
              <p:nvPr/>
            </p:nvGrpSpPr>
            <p:grpSpPr>
              <a:xfrm>
                <a:off x="4104889" y="3699242"/>
                <a:ext cx="37776" cy="32357"/>
                <a:chOff x="4104889" y="3699242"/>
                <a:chExt cx="37776" cy="32357"/>
              </a:xfrm>
            </p:grpSpPr>
            <p:sp>
              <p:nvSpPr>
                <p:cNvPr id="11327" name="Google Shape;11327;p31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1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314"/>
              <p:cNvGrpSpPr/>
              <p:nvPr/>
            </p:nvGrpSpPr>
            <p:grpSpPr>
              <a:xfrm>
                <a:off x="4143608" y="3475121"/>
                <a:ext cx="37878" cy="32420"/>
                <a:chOff x="4143608" y="3475121"/>
                <a:chExt cx="37878" cy="32420"/>
              </a:xfrm>
            </p:grpSpPr>
            <p:sp>
              <p:nvSpPr>
                <p:cNvPr id="11330" name="Google Shape;11330;p31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1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314"/>
              <p:cNvGrpSpPr/>
              <p:nvPr/>
            </p:nvGrpSpPr>
            <p:grpSpPr>
              <a:xfrm>
                <a:off x="4217248" y="3570893"/>
                <a:ext cx="37776" cy="32364"/>
                <a:chOff x="4217248" y="3570893"/>
                <a:chExt cx="37776" cy="32364"/>
              </a:xfrm>
            </p:grpSpPr>
            <p:sp>
              <p:nvSpPr>
                <p:cNvPr id="11333" name="Google Shape;11333;p31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1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314"/>
              <p:cNvGrpSpPr/>
              <p:nvPr/>
            </p:nvGrpSpPr>
            <p:grpSpPr>
              <a:xfrm>
                <a:off x="4255307" y="3431612"/>
                <a:ext cx="37776" cy="32451"/>
                <a:chOff x="4255307" y="3431612"/>
                <a:chExt cx="37776" cy="32451"/>
              </a:xfrm>
            </p:grpSpPr>
            <p:sp>
              <p:nvSpPr>
                <p:cNvPr id="11336" name="Google Shape;11336;p31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1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8" name="Google Shape;11338;p314"/>
              <p:cNvGrpSpPr/>
              <p:nvPr/>
            </p:nvGrpSpPr>
            <p:grpSpPr>
              <a:xfrm>
                <a:off x="3853052" y="3577398"/>
                <a:ext cx="37776" cy="32420"/>
                <a:chOff x="3853052" y="3577398"/>
                <a:chExt cx="37776" cy="32420"/>
              </a:xfrm>
            </p:grpSpPr>
            <p:sp>
              <p:nvSpPr>
                <p:cNvPr id="11339" name="Google Shape;11339;p31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31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314"/>
              <p:cNvGrpSpPr/>
              <p:nvPr/>
            </p:nvGrpSpPr>
            <p:grpSpPr>
              <a:xfrm>
                <a:off x="4039908" y="3412107"/>
                <a:ext cx="37776" cy="32357"/>
                <a:chOff x="4039908" y="3412107"/>
                <a:chExt cx="37776" cy="32357"/>
              </a:xfrm>
            </p:grpSpPr>
            <p:sp>
              <p:nvSpPr>
                <p:cNvPr id="11342" name="Google Shape;11342;p31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31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314"/>
              <p:cNvGrpSpPr/>
              <p:nvPr/>
            </p:nvGrpSpPr>
            <p:grpSpPr>
              <a:xfrm>
                <a:off x="4017360" y="3342061"/>
                <a:ext cx="37870" cy="32380"/>
                <a:chOff x="4017360" y="3342061"/>
                <a:chExt cx="37870" cy="32380"/>
              </a:xfrm>
            </p:grpSpPr>
            <p:sp>
              <p:nvSpPr>
                <p:cNvPr id="11345" name="Google Shape;11345;p31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1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7" name="Google Shape;11347;p31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1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314"/>
              <p:cNvGrpSpPr/>
              <p:nvPr/>
            </p:nvGrpSpPr>
            <p:grpSpPr>
              <a:xfrm>
                <a:off x="3750870" y="3418650"/>
                <a:ext cx="37776" cy="32380"/>
                <a:chOff x="3750870" y="3418650"/>
                <a:chExt cx="37776" cy="32380"/>
              </a:xfrm>
            </p:grpSpPr>
            <p:sp>
              <p:nvSpPr>
                <p:cNvPr id="11350" name="Google Shape;11350;p31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1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314"/>
              <p:cNvGrpSpPr/>
              <p:nvPr/>
            </p:nvGrpSpPr>
            <p:grpSpPr>
              <a:xfrm>
                <a:off x="3632509" y="3274438"/>
                <a:ext cx="37783" cy="32357"/>
                <a:chOff x="3632509" y="3274438"/>
                <a:chExt cx="37783" cy="32357"/>
              </a:xfrm>
            </p:grpSpPr>
            <p:sp>
              <p:nvSpPr>
                <p:cNvPr id="11353" name="Google Shape;11353;p31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1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314"/>
              <p:cNvGrpSpPr/>
              <p:nvPr/>
            </p:nvGrpSpPr>
            <p:grpSpPr>
              <a:xfrm>
                <a:off x="3906424" y="3297561"/>
                <a:ext cx="37776" cy="32451"/>
                <a:chOff x="3906424" y="3297561"/>
                <a:chExt cx="37776" cy="32451"/>
              </a:xfrm>
            </p:grpSpPr>
            <p:sp>
              <p:nvSpPr>
                <p:cNvPr id="11356" name="Google Shape;11356;p31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1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8" name="Google Shape;11358;p314"/>
              <p:cNvGrpSpPr/>
              <p:nvPr/>
            </p:nvGrpSpPr>
            <p:grpSpPr>
              <a:xfrm>
                <a:off x="3866084" y="3412107"/>
                <a:ext cx="37776" cy="32357"/>
                <a:chOff x="3866084" y="3412107"/>
                <a:chExt cx="37776" cy="32357"/>
              </a:xfrm>
            </p:grpSpPr>
            <p:sp>
              <p:nvSpPr>
                <p:cNvPr id="11359" name="Google Shape;11359;p31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31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314"/>
              <p:cNvGrpSpPr/>
              <p:nvPr/>
            </p:nvGrpSpPr>
            <p:grpSpPr>
              <a:xfrm>
                <a:off x="4023919" y="3766409"/>
                <a:ext cx="37783" cy="32357"/>
                <a:chOff x="4023919" y="3766409"/>
                <a:chExt cx="37783" cy="32357"/>
              </a:xfrm>
            </p:grpSpPr>
            <p:sp>
              <p:nvSpPr>
                <p:cNvPr id="11362" name="Google Shape;11362;p31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1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314"/>
              <p:cNvGrpSpPr/>
              <p:nvPr/>
            </p:nvGrpSpPr>
            <p:grpSpPr>
              <a:xfrm>
                <a:off x="3973882" y="3779449"/>
                <a:ext cx="37776" cy="32357"/>
                <a:chOff x="3973882" y="3779449"/>
                <a:chExt cx="37776" cy="32357"/>
              </a:xfrm>
            </p:grpSpPr>
            <p:sp>
              <p:nvSpPr>
                <p:cNvPr id="11365" name="Google Shape;11365;p31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31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314"/>
              <p:cNvGrpSpPr/>
              <p:nvPr/>
            </p:nvGrpSpPr>
            <p:grpSpPr>
              <a:xfrm>
                <a:off x="4073398" y="3838028"/>
                <a:ext cx="37776" cy="32380"/>
                <a:chOff x="4073398" y="3838028"/>
                <a:chExt cx="37776" cy="32380"/>
              </a:xfrm>
            </p:grpSpPr>
            <p:sp>
              <p:nvSpPr>
                <p:cNvPr id="11368" name="Google Shape;11368;p31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31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314"/>
              <p:cNvGrpSpPr/>
              <p:nvPr/>
            </p:nvGrpSpPr>
            <p:grpSpPr>
              <a:xfrm>
                <a:off x="4342672" y="4144496"/>
                <a:ext cx="37752" cy="32364"/>
                <a:chOff x="4342672" y="4144496"/>
                <a:chExt cx="37752" cy="32364"/>
              </a:xfrm>
            </p:grpSpPr>
            <p:sp>
              <p:nvSpPr>
                <p:cNvPr id="11371" name="Google Shape;11371;p31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1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314"/>
              <p:cNvGrpSpPr/>
              <p:nvPr/>
            </p:nvGrpSpPr>
            <p:grpSpPr>
              <a:xfrm>
                <a:off x="4406386" y="4056872"/>
                <a:ext cx="37783" cy="32364"/>
                <a:chOff x="4406386" y="4056872"/>
                <a:chExt cx="37783" cy="32364"/>
              </a:xfrm>
            </p:grpSpPr>
            <p:sp>
              <p:nvSpPr>
                <p:cNvPr id="11374" name="Google Shape;11374;p31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1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314"/>
              <p:cNvGrpSpPr/>
              <p:nvPr/>
            </p:nvGrpSpPr>
            <p:grpSpPr>
              <a:xfrm>
                <a:off x="4284416" y="4245254"/>
                <a:ext cx="37783" cy="32357"/>
                <a:chOff x="4284416" y="4245254"/>
                <a:chExt cx="37783" cy="32357"/>
              </a:xfrm>
            </p:grpSpPr>
            <p:sp>
              <p:nvSpPr>
                <p:cNvPr id="11377" name="Google Shape;11377;p31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1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314"/>
              <p:cNvGrpSpPr/>
              <p:nvPr/>
            </p:nvGrpSpPr>
            <p:grpSpPr>
              <a:xfrm>
                <a:off x="4219057" y="4331258"/>
                <a:ext cx="37776" cy="32364"/>
                <a:chOff x="4219057" y="4331258"/>
                <a:chExt cx="37776" cy="32364"/>
              </a:xfrm>
            </p:grpSpPr>
            <p:sp>
              <p:nvSpPr>
                <p:cNvPr id="11380" name="Google Shape;11380;p31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1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314"/>
              <p:cNvGrpSpPr/>
              <p:nvPr/>
            </p:nvGrpSpPr>
            <p:grpSpPr>
              <a:xfrm>
                <a:off x="4204122" y="4141688"/>
                <a:ext cx="33497" cy="28699"/>
                <a:chOff x="4204122" y="4141688"/>
                <a:chExt cx="33497" cy="28699"/>
              </a:xfrm>
            </p:grpSpPr>
            <p:sp>
              <p:nvSpPr>
                <p:cNvPr id="11383" name="Google Shape;11383;p31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1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314"/>
              <p:cNvGrpSpPr/>
              <p:nvPr/>
            </p:nvGrpSpPr>
            <p:grpSpPr>
              <a:xfrm>
                <a:off x="4301546" y="4003869"/>
                <a:ext cx="38916" cy="33324"/>
                <a:chOff x="4301546" y="4003869"/>
                <a:chExt cx="38916" cy="33324"/>
              </a:xfrm>
            </p:grpSpPr>
            <p:sp>
              <p:nvSpPr>
                <p:cNvPr id="11386" name="Google Shape;11386;p31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31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8" name="Google Shape;11388;p314"/>
              <p:cNvGrpSpPr/>
              <p:nvPr/>
            </p:nvGrpSpPr>
            <p:grpSpPr>
              <a:xfrm>
                <a:off x="4210681" y="3924669"/>
                <a:ext cx="36549" cy="31366"/>
                <a:chOff x="4210681" y="3924669"/>
                <a:chExt cx="36549" cy="31366"/>
              </a:xfrm>
            </p:grpSpPr>
            <p:sp>
              <p:nvSpPr>
                <p:cNvPr id="11389" name="Google Shape;11389;p31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1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314"/>
              <p:cNvGrpSpPr/>
              <p:nvPr/>
            </p:nvGrpSpPr>
            <p:grpSpPr>
              <a:xfrm>
                <a:off x="3987771" y="3628874"/>
                <a:ext cx="31499" cy="26993"/>
                <a:chOff x="3987771" y="3628874"/>
                <a:chExt cx="31499" cy="26993"/>
              </a:xfrm>
            </p:grpSpPr>
            <p:sp>
              <p:nvSpPr>
                <p:cNvPr id="11392" name="Google Shape;11392;p31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31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4" name="Google Shape;11394;p314"/>
              <p:cNvGrpSpPr/>
              <p:nvPr/>
            </p:nvGrpSpPr>
            <p:grpSpPr>
              <a:xfrm>
                <a:off x="4087382" y="3775674"/>
                <a:ext cx="31405" cy="26898"/>
                <a:chOff x="4087382" y="3775674"/>
                <a:chExt cx="31405" cy="26898"/>
              </a:xfrm>
            </p:grpSpPr>
            <p:sp>
              <p:nvSpPr>
                <p:cNvPr id="11395" name="Google Shape;11395;p31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31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314"/>
              <p:cNvGrpSpPr/>
              <p:nvPr/>
            </p:nvGrpSpPr>
            <p:grpSpPr>
              <a:xfrm>
                <a:off x="4118873" y="3856637"/>
                <a:ext cx="31405" cy="26906"/>
                <a:chOff x="4118873" y="3856637"/>
                <a:chExt cx="31405" cy="26906"/>
              </a:xfrm>
            </p:grpSpPr>
            <p:sp>
              <p:nvSpPr>
                <p:cNvPr id="11398" name="Google Shape;11398;p31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1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314"/>
              <p:cNvGrpSpPr/>
              <p:nvPr/>
            </p:nvGrpSpPr>
            <p:grpSpPr>
              <a:xfrm>
                <a:off x="4168541" y="3639523"/>
                <a:ext cx="31499" cy="26906"/>
                <a:chOff x="4168541" y="3639523"/>
                <a:chExt cx="31499" cy="26906"/>
              </a:xfrm>
            </p:grpSpPr>
            <p:sp>
              <p:nvSpPr>
                <p:cNvPr id="11401" name="Google Shape;11401;p31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1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314"/>
              <p:cNvGrpSpPr/>
              <p:nvPr/>
            </p:nvGrpSpPr>
            <p:grpSpPr>
              <a:xfrm>
                <a:off x="3965789" y="3393545"/>
                <a:ext cx="31405" cy="26945"/>
                <a:chOff x="3965789" y="3393545"/>
                <a:chExt cx="31405" cy="26945"/>
              </a:xfrm>
            </p:grpSpPr>
            <p:sp>
              <p:nvSpPr>
                <p:cNvPr id="11404" name="Google Shape;11404;p31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1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314"/>
              <p:cNvGrpSpPr/>
              <p:nvPr/>
            </p:nvGrpSpPr>
            <p:grpSpPr>
              <a:xfrm>
                <a:off x="3925166" y="3491008"/>
                <a:ext cx="31405" cy="27001"/>
                <a:chOff x="3925166" y="3491008"/>
                <a:chExt cx="31405" cy="27001"/>
              </a:xfrm>
            </p:grpSpPr>
            <p:sp>
              <p:nvSpPr>
                <p:cNvPr id="11407" name="Google Shape;11407;p31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1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314"/>
              <p:cNvGrpSpPr/>
              <p:nvPr/>
            </p:nvGrpSpPr>
            <p:grpSpPr>
              <a:xfrm>
                <a:off x="3682845" y="3340976"/>
                <a:ext cx="31397" cy="26898"/>
                <a:chOff x="3682845" y="3340976"/>
                <a:chExt cx="31397" cy="26898"/>
              </a:xfrm>
            </p:grpSpPr>
            <p:sp>
              <p:nvSpPr>
                <p:cNvPr id="11410" name="Google Shape;11410;p31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1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314"/>
              <p:cNvGrpSpPr/>
              <p:nvPr/>
            </p:nvGrpSpPr>
            <p:grpSpPr>
              <a:xfrm>
                <a:off x="3795393" y="3353725"/>
                <a:ext cx="31499" cy="26993"/>
                <a:chOff x="3795393" y="3353725"/>
                <a:chExt cx="31499" cy="26993"/>
              </a:xfrm>
            </p:grpSpPr>
            <p:sp>
              <p:nvSpPr>
                <p:cNvPr id="11413" name="Google Shape;11413;p31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1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314"/>
              <p:cNvGrpSpPr/>
              <p:nvPr/>
            </p:nvGrpSpPr>
            <p:grpSpPr>
              <a:xfrm>
                <a:off x="4176909" y="4363221"/>
                <a:ext cx="38924" cy="33316"/>
                <a:chOff x="4176909" y="4363221"/>
                <a:chExt cx="38924" cy="33316"/>
              </a:xfrm>
            </p:grpSpPr>
            <p:sp>
              <p:nvSpPr>
                <p:cNvPr id="11416" name="Google Shape;11416;p31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31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314"/>
              <p:cNvGrpSpPr/>
              <p:nvPr/>
            </p:nvGrpSpPr>
            <p:grpSpPr>
              <a:xfrm>
                <a:off x="4226191" y="4007660"/>
                <a:ext cx="33560" cy="28770"/>
                <a:chOff x="4226191" y="4007660"/>
                <a:chExt cx="33560" cy="28770"/>
              </a:xfrm>
            </p:grpSpPr>
            <p:sp>
              <p:nvSpPr>
                <p:cNvPr id="11419" name="Google Shape;11419;p31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1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314"/>
              <p:cNvGrpSpPr/>
              <p:nvPr/>
            </p:nvGrpSpPr>
            <p:grpSpPr>
              <a:xfrm>
                <a:off x="3597785" y="3377045"/>
                <a:ext cx="33591" cy="28699"/>
                <a:chOff x="3597785" y="3377045"/>
                <a:chExt cx="33591" cy="28699"/>
              </a:xfrm>
            </p:grpSpPr>
            <p:sp>
              <p:nvSpPr>
                <p:cNvPr id="11422" name="Google Shape;11422;p31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1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314"/>
              <p:cNvGrpSpPr/>
              <p:nvPr/>
            </p:nvGrpSpPr>
            <p:grpSpPr>
              <a:xfrm>
                <a:off x="3887870" y="3669796"/>
                <a:ext cx="33591" cy="28692"/>
                <a:chOff x="3887870" y="3669796"/>
                <a:chExt cx="33591" cy="28692"/>
              </a:xfrm>
            </p:grpSpPr>
            <p:sp>
              <p:nvSpPr>
                <p:cNvPr id="11425" name="Google Shape;11425;p31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31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314"/>
              <p:cNvGrpSpPr/>
              <p:nvPr/>
            </p:nvGrpSpPr>
            <p:grpSpPr>
              <a:xfrm>
                <a:off x="3818320" y="3481625"/>
                <a:ext cx="33497" cy="28770"/>
                <a:chOff x="3818320" y="3481625"/>
                <a:chExt cx="33497" cy="28770"/>
              </a:xfrm>
            </p:grpSpPr>
            <p:sp>
              <p:nvSpPr>
                <p:cNvPr id="11428" name="Google Shape;11428;p31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31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314"/>
              <p:cNvGrpSpPr/>
              <p:nvPr/>
            </p:nvGrpSpPr>
            <p:grpSpPr>
              <a:xfrm>
                <a:off x="4278139" y="4120948"/>
                <a:ext cx="37492" cy="32129"/>
                <a:chOff x="4278139" y="4120948"/>
                <a:chExt cx="37492" cy="32129"/>
              </a:xfrm>
            </p:grpSpPr>
            <p:sp>
              <p:nvSpPr>
                <p:cNvPr id="11431" name="Google Shape;11431;p31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1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314"/>
              <p:cNvGrpSpPr/>
              <p:nvPr/>
            </p:nvGrpSpPr>
            <p:grpSpPr>
              <a:xfrm>
                <a:off x="4419898" y="3977388"/>
                <a:ext cx="33497" cy="28692"/>
                <a:chOff x="4419898" y="3977388"/>
                <a:chExt cx="33497" cy="28692"/>
              </a:xfrm>
            </p:grpSpPr>
            <p:sp>
              <p:nvSpPr>
                <p:cNvPr id="11434" name="Google Shape;11434;p31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1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314"/>
              <p:cNvGrpSpPr/>
              <p:nvPr/>
            </p:nvGrpSpPr>
            <p:grpSpPr>
              <a:xfrm>
                <a:off x="4158930" y="4034684"/>
                <a:ext cx="33497" cy="28762"/>
                <a:chOff x="4158930" y="4034684"/>
                <a:chExt cx="33497" cy="28762"/>
              </a:xfrm>
            </p:grpSpPr>
            <p:sp>
              <p:nvSpPr>
                <p:cNvPr id="11437" name="Google Shape;11437;p31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1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314"/>
              <p:cNvGrpSpPr/>
              <p:nvPr/>
            </p:nvGrpSpPr>
            <p:grpSpPr>
              <a:xfrm>
                <a:off x="4134949" y="3957049"/>
                <a:ext cx="33497" cy="28770"/>
                <a:chOff x="4134949" y="3957049"/>
                <a:chExt cx="33497" cy="28770"/>
              </a:xfrm>
            </p:grpSpPr>
            <p:sp>
              <p:nvSpPr>
                <p:cNvPr id="11440" name="Google Shape;11440;p31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1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2" name="Google Shape;11442;p314"/>
              <p:cNvGrpSpPr/>
              <p:nvPr/>
            </p:nvGrpSpPr>
            <p:grpSpPr>
              <a:xfrm>
                <a:off x="4193653" y="4184403"/>
                <a:ext cx="43580" cy="37264"/>
                <a:chOff x="4193653" y="4184403"/>
                <a:chExt cx="43580" cy="37264"/>
              </a:xfrm>
            </p:grpSpPr>
            <p:sp>
              <p:nvSpPr>
                <p:cNvPr id="11443" name="Google Shape;11443;p31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1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5" name="Google Shape;11445;p314"/>
              <p:cNvGrpSpPr/>
              <p:nvPr/>
            </p:nvGrpSpPr>
            <p:grpSpPr>
              <a:xfrm>
                <a:off x="4343600" y="3943844"/>
                <a:ext cx="43580" cy="37312"/>
                <a:chOff x="4343600" y="3943844"/>
                <a:chExt cx="43580" cy="37312"/>
              </a:xfrm>
            </p:grpSpPr>
            <p:sp>
              <p:nvSpPr>
                <p:cNvPr id="11446" name="Google Shape;11446;p31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1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8" name="Google Shape;11448;p314"/>
              <p:cNvGrpSpPr/>
              <p:nvPr/>
            </p:nvGrpSpPr>
            <p:grpSpPr>
              <a:xfrm>
                <a:off x="4172339" y="3381693"/>
                <a:ext cx="31499" cy="27001"/>
                <a:chOff x="4172339" y="3381693"/>
                <a:chExt cx="31499" cy="27001"/>
              </a:xfrm>
            </p:grpSpPr>
            <p:sp>
              <p:nvSpPr>
                <p:cNvPr id="11449" name="Google Shape;11449;p31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1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8" name="Shape 1578"/>
        <p:cNvGrpSpPr/>
        <p:nvPr/>
      </p:nvGrpSpPr>
      <p:grpSpPr>
        <a:xfrm>
          <a:off x="0" y="0"/>
          <a:ext cx="0" cy="0"/>
          <a:chOff x="0" y="0"/>
          <a:chExt cx="0" cy="0"/>
        </a:xfrm>
      </p:grpSpPr>
      <p:sp>
        <p:nvSpPr>
          <p:cNvPr id="1579" name="Google Shape;1579;p162"/>
          <p:cNvSpPr/>
          <p:nvPr/>
        </p:nvSpPr>
        <p:spPr>
          <a:xfrm>
            <a:off x="397875" y="613350"/>
            <a:ext cx="1815900" cy="3369900"/>
          </a:xfrm>
          <a:prstGeom prst="roundRect">
            <a:avLst>
              <a:gd fmla="val 11591"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62"/>
          <p:cNvSpPr/>
          <p:nvPr/>
        </p:nvSpPr>
        <p:spPr>
          <a:xfrm>
            <a:off x="2433625" y="2893825"/>
            <a:ext cx="6306000" cy="1982100"/>
          </a:xfrm>
          <a:prstGeom prst="roundRect">
            <a:avLst>
              <a:gd fmla="val 11591"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62"/>
          <p:cNvSpPr/>
          <p:nvPr/>
        </p:nvSpPr>
        <p:spPr>
          <a:xfrm>
            <a:off x="3135775" y="260700"/>
            <a:ext cx="4901700" cy="2379900"/>
          </a:xfrm>
          <a:prstGeom prst="roundRect">
            <a:avLst>
              <a:gd fmla="val 11591"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62"/>
          <p:cNvSpPr/>
          <p:nvPr/>
        </p:nvSpPr>
        <p:spPr>
          <a:xfrm>
            <a:off x="3301375" y="408900"/>
            <a:ext cx="4557300" cy="2083500"/>
          </a:xfrm>
          <a:prstGeom prst="roundRect">
            <a:avLst>
              <a:gd fmla="val 133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2"/>
          <p:cNvSpPr/>
          <p:nvPr/>
        </p:nvSpPr>
        <p:spPr>
          <a:xfrm>
            <a:off x="2590475" y="3031125"/>
            <a:ext cx="6018900" cy="1741200"/>
          </a:xfrm>
          <a:prstGeom prst="roundRect">
            <a:avLst>
              <a:gd fmla="val 1038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1584" name="Google Shape;1584;p162"/>
          <p:cNvPicPr preferRelativeResize="0"/>
          <p:nvPr/>
        </p:nvPicPr>
        <p:blipFill>
          <a:blip r:embed="rId3">
            <a:alphaModFix/>
          </a:blip>
          <a:stretch>
            <a:fillRect/>
          </a:stretch>
        </p:blipFill>
        <p:spPr>
          <a:xfrm>
            <a:off x="3416725" y="606153"/>
            <a:ext cx="4348200" cy="1689000"/>
          </a:xfrm>
          <a:prstGeom prst="roundRect">
            <a:avLst>
              <a:gd fmla="val 10009" name="adj"/>
            </a:avLst>
          </a:prstGeom>
          <a:noFill/>
          <a:ln>
            <a:noFill/>
          </a:ln>
        </p:spPr>
      </p:pic>
      <p:pic>
        <p:nvPicPr>
          <p:cNvPr id="1585" name="Google Shape;1585;p162"/>
          <p:cNvPicPr preferRelativeResize="0"/>
          <p:nvPr/>
        </p:nvPicPr>
        <p:blipFill>
          <a:blip r:embed="rId4">
            <a:alphaModFix/>
          </a:blip>
          <a:stretch>
            <a:fillRect/>
          </a:stretch>
        </p:blipFill>
        <p:spPr>
          <a:xfrm>
            <a:off x="548625" y="783750"/>
            <a:ext cx="1514400" cy="3029100"/>
          </a:xfrm>
          <a:prstGeom prst="roundRect">
            <a:avLst>
              <a:gd fmla="val 10403" name="adj"/>
            </a:avLst>
          </a:prstGeom>
          <a:noFill/>
          <a:ln>
            <a:noFill/>
          </a:ln>
        </p:spPr>
      </p:pic>
      <p:pic>
        <p:nvPicPr>
          <p:cNvPr id="1586" name="Google Shape;1586;p162"/>
          <p:cNvPicPr preferRelativeResize="0"/>
          <p:nvPr/>
        </p:nvPicPr>
        <p:blipFill>
          <a:blip r:embed="rId5">
            <a:alphaModFix/>
          </a:blip>
          <a:stretch>
            <a:fillRect/>
          </a:stretch>
        </p:blipFill>
        <p:spPr>
          <a:xfrm>
            <a:off x="2823025" y="3168475"/>
            <a:ext cx="5458800" cy="1432800"/>
          </a:xfrm>
          <a:prstGeom prst="roundRect">
            <a:avLst>
              <a:gd fmla="val 10971" name="adj"/>
            </a:avLst>
          </a:prstGeom>
          <a:noFill/>
          <a:ln>
            <a:noFill/>
          </a:ln>
        </p:spPr>
      </p:pic>
      <p:sp>
        <p:nvSpPr>
          <p:cNvPr id="1587" name="Google Shape;1587;p162"/>
          <p:cNvSpPr/>
          <p:nvPr/>
        </p:nvSpPr>
        <p:spPr>
          <a:xfrm>
            <a:off x="4227625" y="3809500"/>
            <a:ext cx="2112600" cy="173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454" name="Shape 11454"/>
        <p:cNvGrpSpPr/>
        <p:nvPr/>
      </p:nvGrpSpPr>
      <p:grpSpPr>
        <a:xfrm>
          <a:off x="0" y="0"/>
          <a:ext cx="0" cy="0"/>
          <a:chOff x="0" y="0"/>
          <a:chExt cx="0" cy="0"/>
        </a:xfrm>
      </p:grpSpPr>
      <p:grpSp>
        <p:nvGrpSpPr>
          <p:cNvPr id="11455" name="Google Shape;11455;p315"/>
          <p:cNvGrpSpPr/>
          <p:nvPr/>
        </p:nvGrpSpPr>
        <p:grpSpPr>
          <a:xfrm>
            <a:off x="2126623" y="3607908"/>
            <a:ext cx="1102891" cy="760337"/>
            <a:chOff x="4967783" y="2151471"/>
            <a:chExt cx="3920692" cy="2702940"/>
          </a:xfrm>
        </p:grpSpPr>
        <p:grpSp>
          <p:nvGrpSpPr>
            <p:cNvPr id="11456" name="Google Shape;11456;p315"/>
            <p:cNvGrpSpPr/>
            <p:nvPr/>
          </p:nvGrpSpPr>
          <p:grpSpPr>
            <a:xfrm>
              <a:off x="5045709" y="2252109"/>
              <a:ext cx="3761071" cy="2501708"/>
              <a:chOff x="2691784" y="1805334"/>
              <a:chExt cx="3761071" cy="2501708"/>
            </a:xfrm>
          </p:grpSpPr>
          <p:sp>
            <p:nvSpPr>
              <p:cNvPr id="11457" name="Google Shape;11457;p31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1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31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31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31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1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1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315"/>
            <p:cNvGrpSpPr/>
            <p:nvPr/>
          </p:nvGrpSpPr>
          <p:grpSpPr>
            <a:xfrm>
              <a:off x="4967783" y="2151471"/>
              <a:ext cx="3920692" cy="2702940"/>
              <a:chOff x="2613858" y="1704696"/>
              <a:chExt cx="3920692" cy="2702940"/>
            </a:xfrm>
          </p:grpSpPr>
          <p:sp>
            <p:nvSpPr>
              <p:cNvPr id="11465" name="Google Shape;11465;p31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31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1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1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1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70" name="Google Shape;11470;p315"/>
          <p:cNvGrpSpPr/>
          <p:nvPr/>
        </p:nvGrpSpPr>
        <p:grpSpPr>
          <a:xfrm>
            <a:off x="3530532" y="1496185"/>
            <a:ext cx="1561911" cy="708580"/>
            <a:chOff x="3530532" y="1496185"/>
            <a:chExt cx="1561911" cy="708580"/>
          </a:xfrm>
        </p:grpSpPr>
        <p:grpSp>
          <p:nvGrpSpPr>
            <p:cNvPr id="11471" name="Google Shape;11471;p315"/>
            <p:cNvGrpSpPr/>
            <p:nvPr/>
          </p:nvGrpSpPr>
          <p:grpSpPr>
            <a:xfrm>
              <a:off x="3720318" y="1857562"/>
              <a:ext cx="1372125" cy="54"/>
              <a:chOff x="3720318" y="1857562"/>
              <a:chExt cx="1372125" cy="54"/>
            </a:xfrm>
          </p:grpSpPr>
          <p:cxnSp>
            <p:nvCxnSpPr>
              <p:cNvPr id="11472" name="Google Shape;11472;p315"/>
              <p:cNvCxnSpPr>
                <a:endCxn id="1147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474" name="Google Shape;11474;p31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475" name="Google Shape;11475;p31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476" name="Google Shape;11476;p315"/>
              <p:cNvCxnSpPr>
                <a:stCxn id="1147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1477" name="Google Shape;11477;p315"/>
            <p:cNvGrpSpPr/>
            <p:nvPr/>
          </p:nvGrpSpPr>
          <p:grpSpPr>
            <a:xfrm>
              <a:off x="3567462" y="1496185"/>
              <a:ext cx="286500" cy="272914"/>
              <a:chOff x="3567462" y="1496185"/>
              <a:chExt cx="286500" cy="272914"/>
            </a:xfrm>
          </p:grpSpPr>
          <p:cxnSp>
            <p:nvCxnSpPr>
              <p:cNvPr id="11478" name="Google Shape;11478;p31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479" name="Google Shape;11479;p31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0" name="Google Shape;11480;p31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1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2" name="Google Shape;11482;p315"/>
            <p:cNvGrpSpPr/>
            <p:nvPr/>
          </p:nvGrpSpPr>
          <p:grpSpPr>
            <a:xfrm>
              <a:off x="3929014" y="1960574"/>
              <a:ext cx="286500" cy="242342"/>
              <a:chOff x="3929014" y="1960574"/>
              <a:chExt cx="286500" cy="242342"/>
            </a:xfrm>
          </p:grpSpPr>
          <p:cxnSp>
            <p:nvCxnSpPr>
              <p:cNvPr id="11483" name="Google Shape;11483;p31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1484" name="Google Shape;11484;p31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315"/>
            <p:cNvGrpSpPr/>
            <p:nvPr/>
          </p:nvGrpSpPr>
          <p:grpSpPr>
            <a:xfrm>
              <a:off x="4290828" y="1496185"/>
              <a:ext cx="286500" cy="272914"/>
              <a:chOff x="4290828" y="1496185"/>
              <a:chExt cx="286500" cy="272914"/>
            </a:xfrm>
          </p:grpSpPr>
          <p:cxnSp>
            <p:nvCxnSpPr>
              <p:cNvPr id="11486" name="Google Shape;11486;p31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487" name="Google Shape;11487;p31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8" name="Google Shape;11488;p31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1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9" name="Google Shape;11489;p315"/>
            <p:cNvGrpSpPr/>
            <p:nvPr/>
          </p:nvGrpSpPr>
          <p:grpSpPr>
            <a:xfrm>
              <a:off x="4657726" y="1959674"/>
              <a:ext cx="286500" cy="245092"/>
              <a:chOff x="4657726" y="1959674"/>
              <a:chExt cx="286500" cy="245092"/>
            </a:xfrm>
          </p:grpSpPr>
          <p:cxnSp>
            <p:nvCxnSpPr>
              <p:cNvPr id="11490" name="Google Shape;11490;p31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1491" name="Google Shape;11491;p31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92" name="Google Shape;11492;p315"/>
          <p:cNvGrpSpPr/>
          <p:nvPr/>
        </p:nvGrpSpPr>
        <p:grpSpPr>
          <a:xfrm>
            <a:off x="3512551" y="2358282"/>
            <a:ext cx="1597032" cy="378649"/>
            <a:chOff x="3512551" y="2358282"/>
            <a:chExt cx="1597032" cy="378649"/>
          </a:xfrm>
        </p:grpSpPr>
        <p:grpSp>
          <p:nvGrpSpPr>
            <p:cNvPr id="11493" name="Google Shape;11493;p315"/>
            <p:cNvGrpSpPr/>
            <p:nvPr/>
          </p:nvGrpSpPr>
          <p:grpSpPr>
            <a:xfrm>
              <a:off x="3738198" y="2553002"/>
              <a:ext cx="1145834" cy="117"/>
              <a:chOff x="3738198" y="2553002"/>
              <a:chExt cx="1145834" cy="117"/>
            </a:xfrm>
          </p:grpSpPr>
          <p:cxnSp>
            <p:nvCxnSpPr>
              <p:cNvPr id="11494" name="Google Shape;11494;p31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495" name="Google Shape;11495;p31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496" name="Google Shape;11496;p315"/>
              <p:cNvCxnSpPr>
                <a:stCxn id="11497" idx="6"/>
                <a:endCxn id="1149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1499" name="Google Shape;11499;p315"/>
            <p:cNvGrpSpPr/>
            <p:nvPr/>
          </p:nvGrpSpPr>
          <p:grpSpPr>
            <a:xfrm>
              <a:off x="3969644" y="2440153"/>
              <a:ext cx="225900" cy="296779"/>
              <a:chOff x="3969644" y="2440153"/>
              <a:chExt cx="225900" cy="296779"/>
            </a:xfrm>
          </p:grpSpPr>
          <p:cxnSp>
            <p:nvCxnSpPr>
              <p:cNvPr id="11500" name="Google Shape;11500;p31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1498" name="Google Shape;11498;p31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31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315"/>
            <p:cNvGrpSpPr/>
            <p:nvPr/>
          </p:nvGrpSpPr>
          <p:grpSpPr>
            <a:xfrm>
              <a:off x="4426818" y="2358282"/>
              <a:ext cx="225600" cy="307471"/>
              <a:chOff x="4426818" y="2358282"/>
              <a:chExt cx="225600" cy="307471"/>
            </a:xfrm>
          </p:grpSpPr>
          <p:cxnSp>
            <p:nvCxnSpPr>
              <p:cNvPr id="11503" name="Google Shape;11503;p315"/>
              <p:cNvCxnSpPr>
                <a:stCxn id="1150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1505" name="Google Shape;11505;p31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31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315"/>
            <p:cNvGrpSpPr/>
            <p:nvPr/>
          </p:nvGrpSpPr>
          <p:grpSpPr>
            <a:xfrm>
              <a:off x="4883984" y="2440153"/>
              <a:ext cx="225600" cy="296479"/>
              <a:chOff x="4883984" y="2440153"/>
              <a:chExt cx="225600" cy="296479"/>
            </a:xfrm>
          </p:grpSpPr>
          <p:cxnSp>
            <p:nvCxnSpPr>
              <p:cNvPr id="11507" name="Google Shape;11507;p31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1508" name="Google Shape;11508;p31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31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315"/>
            <p:cNvGrpSpPr/>
            <p:nvPr/>
          </p:nvGrpSpPr>
          <p:grpSpPr>
            <a:xfrm>
              <a:off x="3512551" y="2358356"/>
              <a:ext cx="225647" cy="307629"/>
              <a:chOff x="2182679" y="2005014"/>
              <a:chExt cx="792300" cy="1080158"/>
            </a:xfrm>
          </p:grpSpPr>
          <p:cxnSp>
            <p:nvCxnSpPr>
              <p:cNvPr id="11511" name="Google Shape;11511;p315"/>
              <p:cNvCxnSpPr>
                <a:stCxn id="1151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1497" name="Google Shape;11497;p31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31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3" name="Google Shape;11513;p315"/>
          <p:cNvGrpSpPr/>
          <p:nvPr/>
        </p:nvGrpSpPr>
        <p:grpSpPr>
          <a:xfrm>
            <a:off x="6872633" y="1182079"/>
            <a:ext cx="1559809" cy="722610"/>
            <a:chOff x="634175" y="2986275"/>
            <a:chExt cx="3147949" cy="1458344"/>
          </a:xfrm>
        </p:grpSpPr>
        <p:cxnSp>
          <p:nvCxnSpPr>
            <p:cNvPr id="11514" name="Google Shape;11514;p315"/>
            <p:cNvCxnSpPr>
              <a:stCxn id="11515" idx="4"/>
              <a:endCxn id="1151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1517" name="Google Shape;11517;p315"/>
            <p:cNvCxnSpPr>
              <a:stCxn id="11516" idx="0"/>
              <a:endCxn id="1151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519" name="Google Shape;11519;p315"/>
            <p:cNvCxnSpPr>
              <a:stCxn id="11518" idx="4"/>
              <a:endCxn id="1152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1521" name="Google Shape;11521;p315"/>
            <p:cNvCxnSpPr>
              <a:stCxn id="11520" idx="0"/>
              <a:endCxn id="1152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1522" name="Google Shape;11522;p31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518" name="Google Shape;11518;p31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515" name="Google Shape;11515;p31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520" name="Google Shape;11520;p31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516" name="Google Shape;11516;p31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523" name="Google Shape;11523;p315"/>
          <p:cNvGrpSpPr/>
          <p:nvPr/>
        </p:nvGrpSpPr>
        <p:grpSpPr>
          <a:xfrm>
            <a:off x="3526424" y="2891987"/>
            <a:ext cx="1570719" cy="294123"/>
            <a:chOff x="998425" y="1182125"/>
            <a:chExt cx="1065400" cy="199500"/>
          </a:xfrm>
        </p:grpSpPr>
        <p:sp>
          <p:nvSpPr>
            <p:cNvPr id="11524" name="Google Shape;11524;p31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31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31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31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31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315"/>
          <p:cNvGrpSpPr/>
          <p:nvPr/>
        </p:nvGrpSpPr>
        <p:grpSpPr>
          <a:xfrm>
            <a:off x="6869680" y="2009474"/>
            <a:ext cx="1565716" cy="366729"/>
            <a:chOff x="1247650" y="2075423"/>
            <a:chExt cx="6648477" cy="1557238"/>
          </a:xfrm>
        </p:grpSpPr>
        <p:sp>
          <p:nvSpPr>
            <p:cNvPr id="11530" name="Google Shape;11530;p31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31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31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31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31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31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315"/>
          <p:cNvGrpSpPr/>
          <p:nvPr/>
        </p:nvGrpSpPr>
        <p:grpSpPr>
          <a:xfrm>
            <a:off x="6853992" y="3158289"/>
            <a:ext cx="1597061" cy="663440"/>
            <a:chOff x="6796238" y="3158297"/>
            <a:chExt cx="1630319" cy="677257"/>
          </a:xfrm>
        </p:grpSpPr>
        <p:cxnSp>
          <p:nvCxnSpPr>
            <p:cNvPr id="11537" name="Google Shape;11537;p31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538" name="Google Shape;11538;p31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539" name="Google Shape;11539;p31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1540" name="Google Shape;11540;p31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1541" name="Google Shape;11541;p315"/>
            <p:cNvGrpSpPr/>
            <p:nvPr/>
          </p:nvGrpSpPr>
          <p:grpSpPr>
            <a:xfrm>
              <a:off x="6796238" y="3311904"/>
              <a:ext cx="1630319" cy="377697"/>
              <a:chOff x="6796238" y="3311904"/>
              <a:chExt cx="1630319" cy="377697"/>
            </a:xfrm>
          </p:grpSpPr>
          <p:sp>
            <p:nvSpPr>
              <p:cNvPr id="11542" name="Google Shape;11542;p31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31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31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45" name="Google Shape;11545;p315"/>
          <p:cNvGrpSpPr/>
          <p:nvPr/>
        </p:nvGrpSpPr>
        <p:grpSpPr>
          <a:xfrm>
            <a:off x="5375130" y="1179681"/>
            <a:ext cx="1368606" cy="1593805"/>
            <a:chOff x="1839112" y="2209163"/>
            <a:chExt cx="1918159" cy="2233784"/>
          </a:xfrm>
        </p:grpSpPr>
        <p:sp>
          <p:nvSpPr>
            <p:cNvPr id="11546" name="Google Shape;11546;p31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31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31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9" name="Google Shape;11549;p315"/>
            <p:cNvCxnSpPr>
              <a:stCxn id="11546" idx="6"/>
              <a:endCxn id="1154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550" name="Google Shape;11550;p315"/>
            <p:cNvCxnSpPr>
              <a:stCxn id="11547" idx="4"/>
              <a:endCxn id="1155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1552" name="Google Shape;11552;p315"/>
            <p:cNvCxnSpPr>
              <a:stCxn id="11551" idx="6"/>
              <a:endCxn id="1154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553" name="Google Shape;11553;p315"/>
            <p:cNvCxnSpPr>
              <a:stCxn id="11548" idx="4"/>
              <a:endCxn id="1155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1551" name="Google Shape;11551;p31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31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31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6" name="Google Shape;11556;p315"/>
            <p:cNvCxnSpPr>
              <a:endCxn id="1155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1557" name="Google Shape;11557;p315"/>
          <p:cNvGrpSpPr/>
          <p:nvPr/>
        </p:nvGrpSpPr>
        <p:grpSpPr>
          <a:xfrm>
            <a:off x="3507503" y="1185917"/>
            <a:ext cx="1637968" cy="154942"/>
            <a:chOff x="238125" y="2506075"/>
            <a:chExt cx="7115411" cy="673075"/>
          </a:xfrm>
        </p:grpSpPr>
        <p:sp>
          <p:nvSpPr>
            <p:cNvPr id="11558" name="Google Shape;11558;p31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31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31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31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31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3" name="Google Shape;11563;p315"/>
          <p:cNvGrpSpPr/>
          <p:nvPr/>
        </p:nvGrpSpPr>
        <p:grpSpPr>
          <a:xfrm>
            <a:off x="746187" y="1507514"/>
            <a:ext cx="2476762" cy="91743"/>
            <a:chOff x="1464850" y="436376"/>
            <a:chExt cx="6001362" cy="222300"/>
          </a:xfrm>
        </p:grpSpPr>
        <p:sp>
          <p:nvSpPr>
            <p:cNvPr id="11564" name="Google Shape;11564;p31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31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31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31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31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9" name="Google Shape;11569;p31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570" name="Google Shape;11570;p31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571" name="Google Shape;11571;p31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572" name="Google Shape;11572;p31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1573" name="Google Shape;11573;p315"/>
          <p:cNvGrpSpPr/>
          <p:nvPr/>
        </p:nvGrpSpPr>
        <p:grpSpPr>
          <a:xfrm>
            <a:off x="732455" y="2742980"/>
            <a:ext cx="1452710" cy="651923"/>
            <a:chOff x="803162" y="2667727"/>
            <a:chExt cx="1411906" cy="633611"/>
          </a:xfrm>
        </p:grpSpPr>
        <p:cxnSp>
          <p:nvCxnSpPr>
            <p:cNvPr id="11574" name="Google Shape;11574;p315"/>
            <p:cNvCxnSpPr>
              <a:stCxn id="11575" idx="2"/>
              <a:endCxn id="1157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577" name="Google Shape;11577;p315"/>
            <p:cNvCxnSpPr>
              <a:stCxn id="11578" idx="0"/>
              <a:endCxn id="1157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579" name="Google Shape;11579;p315"/>
            <p:cNvCxnSpPr>
              <a:stCxn id="11578" idx="2"/>
              <a:endCxn id="1158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581" name="Google Shape;11581;p315"/>
            <p:cNvCxnSpPr>
              <a:stCxn id="11582" idx="0"/>
              <a:endCxn id="1157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583" name="Google Shape;11583;p315"/>
            <p:cNvCxnSpPr>
              <a:stCxn id="11576" idx="2"/>
              <a:endCxn id="1158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585" name="Google Shape;11585;p315"/>
            <p:cNvCxnSpPr>
              <a:stCxn id="11586" idx="0"/>
              <a:endCxn id="1157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1582" name="Google Shape;11582;p31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80" name="Google Shape;11580;p31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86" name="Google Shape;11586;p31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84" name="Google Shape;11584;p31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76" name="Google Shape;11576;p31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78" name="Google Shape;11578;p31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575" name="Google Shape;11575;p31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587" name="Google Shape;11587;p315"/>
          <p:cNvGrpSpPr/>
          <p:nvPr/>
        </p:nvGrpSpPr>
        <p:grpSpPr>
          <a:xfrm>
            <a:off x="732456" y="1178518"/>
            <a:ext cx="2518541" cy="209309"/>
            <a:chOff x="803163" y="1111966"/>
            <a:chExt cx="2447800" cy="203430"/>
          </a:xfrm>
        </p:grpSpPr>
        <p:grpSp>
          <p:nvGrpSpPr>
            <p:cNvPr id="11588" name="Google Shape;11588;p315"/>
            <p:cNvGrpSpPr/>
            <p:nvPr/>
          </p:nvGrpSpPr>
          <p:grpSpPr>
            <a:xfrm>
              <a:off x="1958180" y="1111966"/>
              <a:ext cx="588019" cy="121396"/>
              <a:chOff x="4808316" y="2800065"/>
              <a:chExt cx="1999386" cy="412910"/>
            </a:xfrm>
          </p:grpSpPr>
          <p:sp>
            <p:nvSpPr>
              <p:cNvPr id="11589" name="Google Shape;11589;p31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0" name="Google Shape;11590;p315"/>
              <p:cNvGrpSpPr/>
              <p:nvPr/>
            </p:nvGrpSpPr>
            <p:grpSpPr>
              <a:xfrm>
                <a:off x="4808316" y="2800065"/>
                <a:ext cx="92400" cy="411825"/>
                <a:chOff x="845575" y="2563700"/>
                <a:chExt cx="92400" cy="411825"/>
              </a:xfrm>
            </p:grpSpPr>
            <p:cxnSp>
              <p:nvCxnSpPr>
                <p:cNvPr id="11591" name="Google Shape;11591;p31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592" name="Google Shape;11592;p31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593" name="Google Shape;11593;p31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1594" name="Google Shape;11594;p31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5" name="Google Shape;11595;p315"/>
            <p:cNvGrpSpPr/>
            <p:nvPr/>
          </p:nvGrpSpPr>
          <p:grpSpPr>
            <a:xfrm>
              <a:off x="803163" y="1111974"/>
              <a:ext cx="591158" cy="121545"/>
              <a:chOff x="803163" y="1111974"/>
              <a:chExt cx="591158" cy="121545"/>
            </a:xfrm>
          </p:grpSpPr>
          <p:grpSp>
            <p:nvGrpSpPr>
              <p:cNvPr id="11596" name="Google Shape;11596;p315"/>
              <p:cNvGrpSpPr/>
              <p:nvPr/>
            </p:nvGrpSpPr>
            <p:grpSpPr>
              <a:xfrm>
                <a:off x="803163" y="1111974"/>
                <a:ext cx="27175" cy="121077"/>
                <a:chOff x="845575" y="2563700"/>
                <a:chExt cx="92400" cy="411825"/>
              </a:xfrm>
            </p:grpSpPr>
            <p:cxnSp>
              <p:nvCxnSpPr>
                <p:cNvPr id="11597" name="Google Shape;11597;p31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598" name="Google Shape;11598;p31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9" name="Google Shape;11599;p31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315"/>
            <p:cNvGrpSpPr/>
            <p:nvPr/>
          </p:nvGrpSpPr>
          <p:grpSpPr>
            <a:xfrm>
              <a:off x="1381910" y="1194219"/>
              <a:ext cx="588341" cy="121177"/>
              <a:chOff x="1381910" y="1194219"/>
              <a:chExt cx="588341" cy="121177"/>
            </a:xfrm>
          </p:grpSpPr>
          <p:grpSp>
            <p:nvGrpSpPr>
              <p:cNvPr id="11601" name="Google Shape;11601;p315"/>
              <p:cNvGrpSpPr/>
              <p:nvPr/>
            </p:nvGrpSpPr>
            <p:grpSpPr>
              <a:xfrm rot="10800000">
                <a:off x="1381910" y="1194319"/>
                <a:ext cx="27175" cy="121077"/>
                <a:chOff x="2070100" y="2563700"/>
                <a:chExt cx="92400" cy="411825"/>
              </a:xfrm>
            </p:grpSpPr>
            <p:cxnSp>
              <p:nvCxnSpPr>
                <p:cNvPr id="11602" name="Google Shape;11602;p31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603" name="Google Shape;11603;p31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4" name="Google Shape;11604;p31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315"/>
            <p:cNvGrpSpPr/>
            <p:nvPr/>
          </p:nvGrpSpPr>
          <p:grpSpPr>
            <a:xfrm>
              <a:off x="2532079" y="1194219"/>
              <a:ext cx="704927" cy="121177"/>
              <a:chOff x="2532079" y="1194219"/>
              <a:chExt cx="704927" cy="121177"/>
            </a:xfrm>
          </p:grpSpPr>
          <p:grpSp>
            <p:nvGrpSpPr>
              <p:cNvPr id="11606" name="Google Shape;11606;p315"/>
              <p:cNvGrpSpPr/>
              <p:nvPr/>
            </p:nvGrpSpPr>
            <p:grpSpPr>
              <a:xfrm rot="10800000">
                <a:off x="2532079" y="1194319"/>
                <a:ext cx="27175" cy="121077"/>
                <a:chOff x="2070100" y="2563700"/>
                <a:chExt cx="92400" cy="411825"/>
              </a:xfrm>
            </p:grpSpPr>
            <p:cxnSp>
              <p:nvCxnSpPr>
                <p:cNvPr id="11607" name="Google Shape;11607;p31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608" name="Google Shape;11608;p31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9" name="Google Shape;11609;p31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10" name="Google Shape;11610;p315"/>
          <p:cNvGrpSpPr/>
          <p:nvPr/>
        </p:nvGrpSpPr>
        <p:grpSpPr>
          <a:xfrm>
            <a:off x="3525467" y="3875150"/>
            <a:ext cx="1567778" cy="491677"/>
            <a:chOff x="5194708" y="3484366"/>
            <a:chExt cx="3148148" cy="987304"/>
          </a:xfrm>
        </p:grpSpPr>
        <p:grpSp>
          <p:nvGrpSpPr>
            <p:cNvPr id="11611" name="Google Shape;11611;p315"/>
            <p:cNvGrpSpPr/>
            <p:nvPr/>
          </p:nvGrpSpPr>
          <p:grpSpPr>
            <a:xfrm>
              <a:off x="7531521" y="3484366"/>
              <a:ext cx="811335" cy="987304"/>
              <a:chOff x="3379425" y="1617275"/>
              <a:chExt cx="1090650" cy="1327200"/>
            </a:xfrm>
          </p:grpSpPr>
          <p:sp>
            <p:nvSpPr>
              <p:cNvPr id="11612" name="Google Shape;11612;p31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31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31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315"/>
            <p:cNvGrpSpPr/>
            <p:nvPr/>
          </p:nvGrpSpPr>
          <p:grpSpPr>
            <a:xfrm>
              <a:off x="6752546" y="3484366"/>
              <a:ext cx="811428" cy="987304"/>
              <a:chOff x="2332275" y="1617275"/>
              <a:chExt cx="1090775" cy="1327200"/>
            </a:xfrm>
          </p:grpSpPr>
          <p:sp>
            <p:nvSpPr>
              <p:cNvPr id="11616" name="Google Shape;11616;p31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31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31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315"/>
            <p:cNvGrpSpPr/>
            <p:nvPr/>
          </p:nvGrpSpPr>
          <p:grpSpPr>
            <a:xfrm>
              <a:off x="5973664" y="3484366"/>
              <a:ext cx="811335" cy="987304"/>
              <a:chOff x="1285250" y="1617275"/>
              <a:chExt cx="1090650" cy="1327200"/>
            </a:xfrm>
          </p:grpSpPr>
          <p:sp>
            <p:nvSpPr>
              <p:cNvPr id="11620" name="Google Shape;11620;p31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31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31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315"/>
            <p:cNvGrpSpPr/>
            <p:nvPr/>
          </p:nvGrpSpPr>
          <p:grpSpPr>
            <a:xfrm>
              <a:off x="5194708" y="3484366"/>
              <a:ext cx="811409" cy="987304"/>
              <a:chOff x="238125" y="1617275"/>
              <a:chExt cx="1090750" cy="1327200"/>
            </a:xfrm>
          </p:grpSpPr>
          <p:sp>
            <p:nvSpPr>
              <p:cNvPr id="11624" name="Google Shape;11624;p31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31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31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27" name="Google Shape;11627;p315"/>
          <p:cNvGrpSpPr/>
          <p:nvPr/>
        </p:nvGrpSpPr>
        <p:grpSpPr>
          <a:xfrm>
            <a:off x="3486076" y="3355561"/>
            <a:ext cx="1616964" cy="346256"/>
            <a:chOff x="1808063" y="4294338"/>
            <a:chExt cx="3370782" cy="721817"/>
          </a:xfrm>
        </p:grpSpPr>
        <p:sp>
          <p:nvSpPr>
            <p:cNvPr id="11628" name="Google Shape;11628;p31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31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31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31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31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31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31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31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31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31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315"/>
          <p:cNvGrpSpPr/>
          <p:nvPr/>
        </p:nvGrpSpPr>
        <p:grpSpPr>
          <a:xfrm>
            <a:off x="764288" y="3641590"/>
            <a:ext cx="1295882" cy="646587"/>
            <a:chOff x="834100" y="3642869"/>
            <a:chExt cx="1259483" cy="628426"/>
          </a:xfrm>
        </p:grpSpPr>
        <p:sp>
          <p:nvSpPr>
            <p:cNvPr id="11639" name="Google Shape;11639;p31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31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31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31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31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31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31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31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31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31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31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31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31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31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31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31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31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31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31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31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31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31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31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31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31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4" name="Google Shape;11664;p315"/>
            <p:cNvGrpSpPr/>
            <p:nvPr/>
          </p:nvGrpSpPr>
          <p:grpSpPr>
            <a:xfrm>
              <a:off x="1360364" y="3847835"/>
              <a:ext cx="208119" cy="224359"/>
              <a:chOff x="1360769" y="3847100"/>
              <a:chExt cx="208119" cy="224359"/>
            </a:xfrm>
          </p:grpSpPr>
          <p:sp>
            <p:nvSpPr>
              <p:cNvPr id="11665" name="Google Shape;11665;p31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31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31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31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31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31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31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31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31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31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31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31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31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31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31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31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31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31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31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31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5" name="Google Shape;11685;p31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31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31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31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31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31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31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31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31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31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31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31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31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31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315"/>
          <p:cNvGrpSpPr/>
          <p:nvPr/>
        </p:nvGrpSpPr>
        <p:grpSpPr>
          <a:xfrm rot="5400000">
            <a:off x="5977401" y="3438087"/>
            <a:ext cx="164064" cy="1414916"/>
            <a:chOff x="4428249" y="1369375"/>
            <a:chExt cx="36905" cy="429569"/>
          </a:xfrm>
        </p:grpSpPr>
        <p:sp>
          <p:nvSpPr>
            <p:cNvPr id="11700" name="Google Shape;11700;p31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31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31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31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31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31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31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31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31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31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31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31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31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31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31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31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31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31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31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31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31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31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31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31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31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31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31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31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31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31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31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31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315"/>
          <p:cNvGrpSpPr/>
          <p:nvPr/>
        </p:nvGrpSpPr>
        <p:grpSpPr>
          <a:xfrm flipH="1" rot="10800000">
            <a:off x="5349830" y="3026630"/>
            <a:ext cx="1419207" cy="24808"/>
            <a:chOff x="219558" y="4738465"/>
            <a:chExt cx="5852400" cy="102300"/>
          </a:xfrm>
        </p:grpSpPr>
        <p:cxnSp>
          <p:nvCxnSpPr>
            <p:cNvPr id="11733" name="Google Shape;11733;p31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1734" name="Google Shape;11734;p31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31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31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31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31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315"/>
          <p:cNvGrpSpPr/>
          <p:nvPr/>
        </p:nvGrpSpPr>
        <p:grpSpPr>
          <a:xfrm>
            <a:off x="5361148" y="3399694"/>
            <a:ext cx="1396570" cy="385016"/>
            <a:chOff x="5286284" y="2966544"/>
            <a:chExt cx="1396570" cy="385016"/>
          </a:xfrm>
        </p:grpSpPr>
        <p:cxnSp>
          <p:nvCxnSpPr>
            <p:cNvPr id="11740" name="Google Shape;11740;p31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1741" name="Google Shape;11741;p31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1742" name="Google Shape;11742;p315"/>
            <p:cNvGrpSpPr/>
            <p:nvPr/>
          </p:nvGrpSpPr>
          <p:grpSpPr>
            <a:xfrm>
              <a:off x="5287688" y="3173364"/>
              <a:ext cx="1395166" cy="74100"/>
              <a:chOff x="5287688" y="3173364"/>
              <a:chExt cx="1395166" cy="74100"/>
            </a:xfrm>
          </p:grpSpPr>
          <p:cxnSp>
            <p:nvCxnSpPr>
              <p:cNvPr id="11743" name="Google Shape;11743;p31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1744" name="Google Shape;11744;p31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1745" name="Google Shape;11745;p31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746" name="Google Shape;11746;p31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747" name="Google Shape;11747;p31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748" name="Google Shape;11748;p31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749" name="Google Shape;11749;p31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750" name="Google Shape;11750;p31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1751" name="Google Shape;11751;p31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1752" name="Google Shape;11752;p315"/>
          <p:cNvGrpSpPr/>
          <p:nvPr/>
        </p:nvGrpSpPr>
        <p:grpSpPr>
          <a:xfrm>
            <a:off x="2047214" y="1818470"/>
            <a:ext cx="1182276" cy="662027"/>
            <a:chOff x="2029517" y="1732295"/>
            <a:chExt cx="1149068" cy="643432"/>
          </a:xfrm>
        </p:grpSpPr>
        <p:grpSp>
          <p:nvGrpSpPr>
            <p:cNvPr id="11753" name="Google Shape;11753;p315"/>
            <p:cNvGrpSpPr/>
            <p:nvPr/>
          </p:nvGrpSpPr>
          <p:grpSpPr>
            <a:xfrm>
              <a:off x="2708660" y="1746937"/>
              <a:ext cx="455427" cy="244429"/>
              <a:chOff x="2700693" y="1746937"/>
              <a:chExt cx="455427" cy="244429"/>
            </a:xfrm>
          </p:grpSpPr>
          <p:grpSp>
            <p:nvGrpSpPr>
              <p:cNvPr id="11754" name="Google Shape;11754;p315"/>
              <p:cNvGrpSpPr/>
              <p:nvPr/>
            </p:nvGrpSpPr>
            <p:grpSpPr>
              <a:xfrm>
                <a:off x="2905682" y="1782817"/>
                <a:ext cx="250438" cy="208549"/>
                <a:chOff x="2905682" y="1782817"/>
                <a:chExt cx="250438" cy="208549"/>
              </a:xfrm>
            </p:grpSpPr>
            <p:cxnSp>
              <p:nvCxnSpPr>
                <p:cNvPr id="11755" name="Google Shape;11755;p31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756" name="Google Shape;11756;p31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315"/>
              <p:cNvGrpSpPr/>
              <p:nvPr/>
            </p:nvGrpSpPr>
            <p:grpSpPr>
              <a:xfrm>
                <a:off x="2700693" y="1746937"/>
                <a:ext cx="449967" cy="72374"/>
                <a:chOff x="2700693" y="1746937"/>
                <a:chExt cx="449967" cy="72374"/>
              </a:xfrm>
            </p:grpSpPr>
            <p:cxnSp>
              <p:nvCxnSpPr>
                <p:cNvPr id="11758" name="Google Shape;11758;p31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759" name="Google Shape;11759;p31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60" name="Google Shape;11760;p315"/>
            <p:cNvGrpSpPr/>
            <p:nvPr/>
          </p:nvGrpSpPr>
          <p:grpSpPr>
            <a:xfrm>
              <a:off x="2029517" y="1732295"/>
              <a:ext cx="1149068" cy="643432"/>
              <a:chOff x="2029517" y="1732295"/>
              <a:chExt cx="1149068" cy="643432"/>
            </a:xfrm>
          </p:grpSpPr>
          <p:grpSp>
            <p:nvGrpSpPr>
              <p:cNvPr id="11761" name="Google Shape;11761;p315"/>
              <p:cNvGrpSpPr/>
              <p:nvPr/>
            </p:nvGrpSpPr>
            <p:grpSpPr>
              <a:xfrm>
                <a:off x="2703618" y="2103152"/>
                <a:ext cx="474966" cy="260017"/>
                <a:chOff x="2703618" y="2103152"/>
                <a:chExt cx="474966" cy="260017"/>
              </a:xfrm>
            </p:grpSpPr>
            <p:grpSp>
              <p:nvGrpSpPr>
                <p:cNvPr id="11762" name="Google Shape;11762;p315"/>
                <p:cNvGrpSpPr/>
                <p:nvPr/>
              </p:nvGrpSpPr>
              <p:grpSpPr>
                <a:xfrm>
                  <a:off x="2703618" y="2290640"/>
                  <a:ext cx="450291" cy="72529"/>
                  <a:chOff x="2703618" y="2290640"/>
                  <a:chExt cx="450291" cy="72529"/>
                </a:xfrm>
              </p:grpSpPr>
              <p:cxnSp>
                <p:nvCxnSpPr>
                  <p:cNvPr id="11763" name="Google Shape;11763;p31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764" name="Google Shape;11764;p31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315"/>
                <p:cNvGrpSpPr/>
                <p:nvPr/>
              </p:nvGrpSpPr>
              <p:grpSpPr>
                <a:xfrm>
                  <a:off x="2908607" y="2103152"/>
                  <a:ext cx="269977" cy="223538"/>
                  <a:chOff x="2908607" y="2103152"/>
                  <a:chExt cx="269977" cy="223538"/>
                </a:xfrm>
              </p:grpSpPr>
              <p:cxnSp>
                <p:nvCxnSpPr>
                  <p:cNvPr id="11766" name="Google Shape;11766;p31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767" name="Google Shape;11767;p31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68" name="Google Shape;11768;p315"/>
              <p:cNvGrpSpPr/>
              <p:nvPr/>
            </p:nvGrpSpPr>
            <p:grpSpPr>
              <a:xfrm>
                <a:off x="2029517" y="1732295"/>
                <a:ext cx="685827" cy="643432"/>
                <a:chOff x="2029517" y="1732295"/>
                <a:chExt cx="685827" cy="643432"/>
              </a:xfrm>
            </p:grpSpPr>
            <p:sp>
              <p:nvSpPr>
                <p:cNvPr id="11769" name="Google Shape;11769;p31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0" name="Google Shape;11770;p315"/>
                <p:cNvGrpSpPr/>
                <p:nvPr/>
              </p:nvGrpSpPr>
              <p:grpSpPr>
                <a:xfrm>
                  <a:off x="2158948" y="1732295"/>
                  <a:ext cx="556396" cy="333108"/>
                  <a:chOff x="2158948" y="1732295"/>
                  <a:chExt cx="556396" cy="333108"/>
                </a:xfrm>
              </p:grpSpPr>
              <p:cxnSp>
                <p:nvCxnSpPr>
                  <p:cNvPr id="11771" name="Google Shape;11771;p31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772" name="Google Shape;11772;p31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315"/>
                <p:cNvGrpSpPr/>
                <p:nvPr/>
              </p:nvGrpSpPr>
              <p:grpSpPr>
                <a:xfrm>
                  <a:off x="2159908" y="2065057"/>
                  <a:ext cx="550884" cy="310670"/>
                  <a:chOff x="2159908" y="2065057"/>
                  <a:chExt cx="550884" cy="310670"/>
                </a:xfrm>
              </p:grpSpPr>
              <p:cxnSp>
                <p:nvCxnSpPr>
                  <p:cNvPr id="11774" name="Google Shape;11774;p31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775" name="Google Shape;11775;p31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1776" name="Google Shape;11776;p315"/>
          <p:cNvGrpSpPr/>
          <p:nvPr/>
        </p:nvGrpSpPr>
        <p:grpSpPr>
          <a:xfrm>
            <a:off x="732462" y="1766083"/>
            <a:ext cx="962651" cy="810058"/>
            <a:chOff x="732462" y="1766083"/>
            <a:chExt cx="962651" cy="810058"/>
          </a:xfrm>
        </p:grpSpPr>
        <p:grpSp>
          <p:nvGrpSpPr>
            <p:cNvPr id="11777" name="Google Shape;11777;p315"/>
            <p:cNvGrpSpPr/>
            <p:nvPr/>
          </p:nvGrpSpPr>
          <p:grpSpPr>
            <a:xfrm>
              <a:off x="732462" y="1908333"/>
              <a:ext cx="339369" cy="524756"/>
              <a:chOff x="844912" y="1819635"/>
              <a:chExt cx="329836" cy="510016"/>
            </a:xfrm>
          </p:grpSpPr>
          <p:sp>
            <p:nvSpPr>
              <p:cNvPr id="11778" name="Google Shape;11778;p31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31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31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31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31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31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315"/>
            <p:cNvGrpSpPr/>
            <p:nvPr/>
          </p:nvGrpSpPr>
          <p:grpSpPr>
            <a:xfrm>
              <a:off x="1184858" y="2256650"/>
              <a:ext cx="510255" cy="319491"/>
              <a:chOff x="1284601" y="2158168"/>
              <a:chExt cx="495923" cy="310517"/>
            </a:xfrm>
          </p:grpSpPr>
          <p:sp>
            <p:nvSpPr>
              <p:cNvPr id="11785" name="Google Shape;11785;p31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6" name="Google Shape;11786;p315"/>
              <p:cNvGrpSpPr/>
              <p:nvPr/>
            </p:nvGrpSpPr>
            <p:grpSpPr>
              <a:xfrm>
                <a:off x="1507666" y="2158168"/>
                <a:ext cx="272858" cy="310517"/>
                <a:chOff x="1507666" y="2158168"/>
                <a:chExt cx="272858" cy="310517"/>
              </a:xfrm>
            </p:grpSpPr>
            <p:grpSp>
              <p:nvGrpSpPr>
                <p:cNvPr id="11787" name="Google Shape;11787;p315"/>
                <p:cNvGrpSpPr/>
                <p:nvPr/>
              </p:nvGrpSpPr>
              <p:grpSpPr>
                <a:xfrm>
                  <a:off x="1507666" y="2176104"/>
                  <a:ext cx="166395" cy="273149"/>
                  <a:chOff x="1507666" y="2176104"/>
                  <a:chExt cx="166395" cy="273149"/>
                </a:xfrm>
              </p:grpSpPr>
              <p:sp>
                <p:nvSpPr>
                  <p:cNvPr id="11788" name="Google Shape;11788;p31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31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31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31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31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31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31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5" name="Google Shape;11795;p31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31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97" name="Google Shape;11797;p315"/>
            <p:cNvGrpSpPr/>
            <p:nvPr/>
          </p:nvGrpSpPr>
          <p:grpSpPr>
            <a:xfrm>
              <a:off x="1184858" y="1766083"/>
              <a:ext cx="510255" cy="319491"/>
              <a:chOff x="1284601" y="1681380"/>
              <a:chExt cx="495923" cy="310517"/>
            </a:xfrm>
          </p:grpSpPr>
          <p:sp>
            <p:nvSpPr>
              <p:cNvPr id="11798" name="Google Shape;11798;p31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9" name="Google Shape;11799;p315"/>
              <p:cNvGrpSpPr/>
              <p:nvPr/>
            </p:nvGrpSpPr>
            <p:grpSpPr>
              <a:xfrm>
                <a:off x="1507666" y="1681380"/>
                <a:ext cx="272858" cy="310517"/>
                <a:chOff x="1507666" y="1681380"/>
                <a:chExt cx="272858" cy="310517"/>
              </a:xfrm>
            </p:grpSpPr>
            <p:grpSp>
              <p:nvGrpSpPr>
                <p:cNvPr id="11800" name="Google Shape;11800;p315"/>
                <p:cNvGrpSpPr/>
                <p:nvPr/>
              </p:nvGrpSpPr>
              <p:grpSpPr>
                <a:xfrm>
                  <a:off x="1507666" y="1700120"/>
                  <a:ext cx="166395" cy="272984"/>
                  <a:chOff x="1507666" y="1700120"/>
                  <a:chExt cx="166395" cy="272984"/>
                </a:xfrm>
              </p:grpSpPr>
              <p:sp>
                <p:nvSpPr>
                  <p:cNvPr id="11801" name="Google Shape;11801;p31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31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31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31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31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31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31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8" name="Google Shape;11808;p31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31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810" name="Google Shape;11810;p315"/>
          <p:cNvGrpSpPr/>
          <p:nvPr/>
        </p:nvGrpSpPr>
        <p:grpSpPr>
          <a:xfrm>
            <a:off x="6841403" y="2533512"/>
            <a:ext cx="1622269" cy="552443"/>
            <a:chOff x="6894650" y="2574740"/>
            <a:chExt cx="1445100" cy="492111"/>
          </a:xfrm>
        </p:grpSpPr>
        <p:sp>
          <p:nvSpPr>
            <p:cNvPr id="11811" name="Google Shape;11811;p31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31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31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31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31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16" name="Google Shape;11816;p31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1817" name="Google Shape;11817;p315"/>
          <p:cNvGrpSpPr/>
          <p:nvPr/>
        </p:nvGrpSpPr>
        <p:grpSpPr>
          <a:xfrm>
            <a:off x="6860946" y="3907768"/>
            <a:ext cx="1583206" cy="475705"/>
            <a:chOff x="6953919" y="3907920"/>
            <a:chExt cx="1377300" cy="475705"/>
          </a:xfrm>
        </p:grpSpPr>
        <p:cxnSp>
          <p:nvCxnSpPr>
            <p:cNvPr id="11818" name="Google Shape;11818;p31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819" name="Google Shape;11819;p31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1820" name="Google Shape;11820;p31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821" name="Google Shape;11821;p31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1822" name="Google Shape;11822;p31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1823" name="Google Shape;11823;p315"/>
          <p:cNvGrpSpPr/>
          <p:nvPr/>
        </p:nvGrpSpPr>
        <p:grpSpPr>
          <a:xfrm>
            <a:off x="2364534" y="2668913"/>
            <a:ext cx="836286" cy="824529"/>
            <a:chOff x="2389399" y="2595741"/>
            <a:chExt cx="812796" cy="801369"/>
          </a:xfrm>
        </p:grpSpPr>
        <p:grpSp>
          <p:nvGrpSpPr>
            <p:cNvPr id="11824" name="Google Shape;11824;p315"/>
            <p:cNvGrpSpPr/>
            <p:nvPr/>
          </p:nvGrpSpPr>
          <p:grpSpPr>
            <a:xfrm>
              <a:off x="2492145" y="2881565"/>
              <a:ext cx="607300" cy="229751"/>
              <a:chOff x="2492145" y="2881565"/>
              <a:chExt cx="607300" cy="229751"/>
            </a:xfrm>
          </p:grpSpPr>
          <p:sp>
            <p:nvSpPr>
              <p:cNvPr id="11825" name="Google Shape;11825;p31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31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31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315"/>
            <p:cNvGrpSpPr/>
            <p:nvPr/>
          </p:nvGrpSpPr>
          <p:grpSpPr>
            <a:xfrm>
              <a:off x="2389399" y="2595741"/>
              <a:ext cx="812796" cy="296825"/>
              <a:chOff x="2389399" y="2595741"/>
              <a:chExt cx="812796" cy="296825"/>
            </a:xfrm>
          </p:grpSpPr>
          <p:grpSp>
            <p:nvGrpSpPr>
              <p:cNvPr id="11829" name="Google Shape;11829;p315"/>
              <p:cNvGrpSpPr/>
              <p:nvPr/>
            </p:nvGrpSpPr>
            <p:grpSpPr>
              <a:xfrm>
                <a:off x="2389399" y="2595741"/>
                <a:ext cx="363638" cy="296825"/>
                <a:chOff x="2389399" y="2595741"/>
                <a:chExt cx="363638" cy="296825"/>
              </a:xfrm>
            </p:grpSpPr>
            <p:grpSp>
              <p:nvGrpSpPr>
                <p:cNvPr id="11830" name="Google Shape;11830;p315"/>
                <p:cNvGrpSpPr/>
                <p:nvPr/>
              </p:nvGrpSpPr>
              <p:grpSpPr>
                <a:xfrm>
                  <a:off x="2493852" y="2794333"/>
                  <a:ext cx="259185" cy="98232"/>
                  <a:chOff x="2493852" y="2794333"/>
                  <a:chExt cx="259185" cy="98232"/>
                </a:xfrm>
              </p:grpSpPr>
              <p:sp>
                <p:nvSpPr>
                  <p:cNvPr id="11831" name="Google Shape;11831;p31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31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31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315"/>
                <p:cNvGrpSpPr/>
                <p:nvPr/>
              </p:nvGrpSpPr>
              <p:grpSpPr>
                <a:xfrm>
                  <a:off x="2389399" y="2595741"/>
                  <a:ext cx="224343" cy="182054"/>
                  <a:chOff x="2389399" y="2595741"/>
                  <a:chExt cx="224343" cy="182054"/>
                </a:xfrm>
              </p:grpSpPr>
              <p:sp>
                <p:nvSpPr>
                  <p:cNvPr id="11835" name="Google Shape;11835;p31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31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37" name="Google Shape;11837;p315"/>
              <p:cNvGrpSpPr/>
              <p:nvPr/>
            </p:nvGrpSpPr>
            <p:grpSpPr>
              <a:xfrm>
                <a:off x="2683630" y="2595741"/>
                <a:ext cx="224334" cy="296825"/>
                <a:chOff x="2683630" y="2595741"/>
                <a:chExt cx="224334" cy="296825"/>
              </a:xfrm>
            </p:grpSpPr>
            <p:grpSp>
              <p:nvGrpSpPr>
                <p:cNvPr id="11838" name="Google Shape;11838;p315"/>
                <p:cNvGrpSpPr/>
                <p:nvPr/>
              </p:nvGrpSpPr>
              <p:grpSpPr>
                <a:xfrm>
                  <a:off x="2788083" y="2794333"/>
                  <a:ext cx="15356" cy="98232"/>
                  <a:chOff x="2788083" y="2794333"/>
                  <a:chExt cx="15356" cy="98232"/>
                </a:xfrm>
              </p:grpSpPr>
              <p:sp>
                <p:nvSpPr>
                  <p:cNvPr id="11839" name="Google Shape;11839;p31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31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31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315"/>
                <p:cNvGrpSpPr/>
                <p:nvPr/>
              </p:nvGrpSpPr>
              <p:grpSpPr>
                <a:xfrm>
                  <a:off x="2683630" y="2595741"/>
                  <a:ext cx="224334" cy="182054"/>
                  <a:chOff x="2683630" y="2595741"/>
                  <a:chExt cx="224334" cy="182054"/>
                </a:xfrm>
              </p:grpSpPr>
              <p:sp>
                <p:nvSpPr>
                  <p:cNvPr id="11843" name="Google Shape;11843;p31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31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45" name="Google Shape;11845;p315"/>
              <p:cNvGrpSpPr/>
              <p:nvPr/>
            </p:nvGrpSpPr>
            <p:grpSpPr>
              <a:xfrm>
                <a:off x="2838475" y="2595741"/>
                <a:ext cx="363719" cy="296825"/>
                <a:chOff x="2838475" y="2595741"/>
                <a:chExt cx="363719" cy="296825"/>
              </a:xfrm>
            </p:grpSpPr>
            <p:grpSp>
              <p:nvGrpSpPr>
                <p:cNvPr id="11846" name="Google Shape;11846;p315"/>
                <p:cNvGrpSpPr/>
                <p:nvPr/>
              </p:nvGrpSpPr>
              <p:grpSpPr>
                <a:xfrm>
                  <a:off x="2838475" y="2794333"/>
                  <a:ext cx="259185" cy="98232"/>
                  <a:chOff x="2838475" y="2794333"/>
                  <a:chExt cx="259185" cy="98232"/>
                </a:xfrm>
              </p:grpSpPr>
              <p:sp>
                <p:nvSpPr>
                  <p:cNvPr id="11847" name="Google Shape;11847;p31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31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31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315"/>
                <p:cNvGrpSpPr/>
                <p:nvPr/>
              </p:nvGrpSpPr>
              <p:grpSpPr>
                <a:xfrm>
                  <a:off x="2977852" y="2595741"/>
                  <a:ext cx="224343" cy="182054"/>
                  <a:chOff x="2977852" y="2595741"/>
                  <a:chExt cx="224343" cy="182054"/>
                </a:xfrm>
              </p:grpSpPr>
              <p:sp>
                <p:nvSpPr>
                  <p:cNvPr id="11851" name="Google Shape;11851;p31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31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853" name="Google Shape;11853;p315"/>
            <p:cNvGrpSpPr/>
            <p:nvPr/>
          </p:nvGrpSpPr>
          <p:grpSpPr>
            <a:xfrm>
              <a:off x="2389399" y="3100241"/>
              <a:ext cx="812796" cy="296869"/>
              <a:chOff x="2389399" y="3100241"/>
              <a:chExt cx="812796" cy="296869"/>
            </a:xfrm>
          </p:grpSpPr>
          <p:grpSp>
            <p:nvGrpSpPr>
              <p:cNvPr id="11854" name="Google Shape;11854;p315"/>
              <p:cNvGrpSpPr/>
              <p:nvPr/>
            </p:nvGrpSpPr>
            <p:grpSpPr>
              <a:xfrm>
                <a:off x="2683630" y="3100241"/>
                <a:ext cx="224334" cy="296869"/>
                <a:chOff x="2683630" y="3100241"/>
                <a:chExt cx="224334" cy="296869"/>
              </a:xfrm>
            </p:grpSpPr>
            <p:grpSp>
              <p:nvGrpSpPr>
                <p:cNvPr id="11855" name="Google Shape;11855;p315"/>
                <p:cNvGrpSpPr/>
                <p:nvPr/>
              </p:nvGrpSpPr>
              <p:grpSpPr>
                <a:xfrm>
                  <a:off x="2788083" y="3100241"/>
                  <a:ext cx="15356" cy="98237"/>
                  <a:chOff x="2788083" y="3100241"/>
                  <a:chExt cx="15356" cy="98237"/>
                </a:xfrm>
              </p:grpSpPr>
              <p:sp>
                <p:nvSpPr>
                  <p:cNvPr id="11856" name="Google Shape;11856;p31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31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31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315"/>
                <p:cNvGrpSpPr/>
                <p:nvPr/>
              </p:nvGrpSpPr>
              <p:grpSpPr>
                <a:xfrm>
                  <a:off x="2683630" y="3215065"/>
                  <a:ext cx="224334" cy="182045"/>
                  <a:chOff x="2683630" y="3215065"/>
                  <a:chExt cx="224334" cy="182045"/>
                </a:xfrm>
              </p:grpSpPr>
              <p:sp>
                <p:nvSpPr>
                  <p:cNvPr id="11860" name="Google Shape;11860;p31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31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62" name="Google Shape;11862;p315"/>
              <p:cNvGrpSpPr/>
              <p:nvPr/>
            </p:nvGrpSpPr>
            <p:grpSpPr>
              <a:xfrm>
                <a:off x="2389399" y="3100241"/>
                <a:ext cx="363638" cy="296869"/>
                <a:chOff x="2389399" y="3100241"/>
                <a:chExt cx="363638" cy="296869"/>
              </a:xfrm>
            </p:grpSpPr>
            <p:grpSp>
              <p:nvGrpSpPr>
                <p:cNvPr id="11863" name="Google Shape;11863;p315"/>
                <p:cNvGrpSpPr/>
                <p:nvPr/>
              </p:nvGrpSpPr>
              <p:grpSpPr>
                <a:xfrm>
                  <a:off x="2493852" y="3100241"/>
                  <a:ext cx="259185" cy="98237"/>
                  <a:chOff x="2493852" y="3100241"/>
                  <a:chExt cx="259185" cy="98237"/>
                </a:xfrm>
              </p:grpSpPr>
              <p:sp>
                <p:nvSpPr>
                  <p:cNvPr id="11864" name="Google Shape;11864;p31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31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31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7" name="Google Shape;11867;p315"/>
                <p:cNvGrpSpPr/>
                <p:nvPr/>
              </p:nvGrpSpPr>
              <p:grpSpPr>
                <a:xfrm>
                  <a:off x="2389399" y="3215065"/>
                  <a:ext cx="224343" cy="182045"/>
                  <a:chOff x="2389399" y="3215065"/>
                  <a:chExt cx="224343" cy="182045"/>
                </a:xfrm>
              </p:grpSpPr>
              <p:sp>
                <p:nvSpPr>
                  <p:cNvPr id="11868" name="Google Shape;11868;p31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31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70" name="Google Shape;11870;p315"/>
              <p:cNvGrpSpPr/>
              <p:nvPr/>
            </p:nvGrpSpPr>
            <p:grpSpPr>
              <a:xfrm>
                <a:off x="2838475" y="3100241"/>
                <a:ext cx="363719" cy="296869"/>
                <a:chOff x="2838475" y="3100241"/>
                <a:chExt cx="363719" cy="296869"/>
              </a:xfrm>
            </p:grpSpPr>
            <p:grpSp>
              <p:nvGrpSpPr>
                <p:cNvPr id="11871" name="Google Shape;11871;p315"/>
                <p:cNvGrpSpPr/>
                <p:nvPr/>
              </p:nvGrpSpPr>
              <p:grpSpPr>
                <a:xfrm>
                  <a:off x="2838475" y="3100241"/>
                  <a:ext cx="259185" cy="98237"/>
                  <a:chOff x="2838475" y="3100241"/>
                  <a:chExt cx="259185" cy="98237"/>
                </a:xfrm>
              </p:grpSpPr>
              <p:sp>
                <p:nvSpPr>
                  <p:cNvPr id="11872" name="Google Shape;11872;p31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31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31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315"/>
                <p:cNvGrpSpPr/>
                <p:nvPr/>
              </p:nvGrpSpPr>
              <p:grpSpPr>
                <a:xfrm>
                  <a:off x="2977852" y="3215065"/>
                  <a:ext cx="224343" cy="182045"/>
                  <a:chOff x="2977852" y="3215065"/>
                  <a:chExt cx="224343" cy="182045"/>
                </a:xfrm>
              </p:grpSpPr>
              <p:sp>
                <p:nvSpPr>
                  <p:cNvPr id="11876" name="Google Shape;11876;p31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31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881" name="Shape 11881"/>
        <p:cNvGrpSpPr/>
        <p:nvPr/>
      </p:nvGrpSpPr>
      <p:grpSpPr>
        <a:xfrm>
          <a:off x="0" y="0"/>
          <a:ext cx="0" cy="0"/>
          <a:chOff x="0" y="0"/>
          <a:chExt cx="0" cy="0"/>
        </a:xfrm>
      </p:grpSpPr>
      <p:grpSp>
        <p:nvGrpSpPr>
          <p:cNvPr id="11882" name="Google Shape;11882;p316"/>
          <p:cNvGrpSpPr/>
          <p:nvPr/>
        </p:nvGrpSpPr>
        <p:grpSpPr>
          <a:xfrm>
            <a:off x="718875" y="3363288"/>
            <a:ext cx="2390414" cy="1024800"/>
            <a:chOff x="728925" y="3296613"/>
            <a:chExt cx="2390414" cy="1024800"/>
          </a:xfrm>
        </p:grpSpPr>
        <p:grpSp>
          <p:nvGrpSpPr>
            <p:cNvPr id="11883" name="Google Shape;11883;p316"/>
            <p:cNvGrpSpPr/>
            <p:nvPr/>
          </p:nvGrpSpPr>
          <p:grpSpPr>
            <a:xfrm>
              <a:off x="728925" y="3619800"/>
              <a:ext cx="2390414" cy="500893"/>
              <a:chOff x="728925" y="3619800"/>
              <a:chExt cx="2390414" cy="500893"/>
            </a:xfrm>
          </p:grpSpPr>
          <p:sp>
            <p:nvSpPr>
              <p:cNvPr id="11884" name="Google Shape;11884;p316"/>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885" name="Google Shape;11885;p316"/>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886" name="Google Shape;11886;p316"/>
            <p:cNvGrpSpPr/>
            <p:nvPr/>
          </p:nvGrpSpPr>
          <p:grpSpPr>
            <a:xfrm>
              <a:off x="1348050" y="3296613"/>
              <a:ext cx="1706152" cy="1024800"/>
              <a:chOff x="1348050" y="3296613"/>
              <a:chExt cx="1706152" cy="1024800"/>
            </a:xfrm>
          </p:grpSpPr>
          <p:sp>
            <p:nvSpPr>
              <p:cNvPr id="11887" name="Google Shape;11887;p316"/>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888" name="Google Shape;11888;p316"/>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889" name="Google Shape;11889;p316"/>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890" name="Google Shape;11890;p316"/>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891" name="Google Shape;11891;p316"/>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892" name="Google Shape;11892;p316"/>
            <p:cNvGrpSpPr/>
            <p:nvPr/>
          </p:nvGrpSpPr>
          <p:grpSpPr>
            <a:xfrm>
              <a:off x="1455707" y="3654858"/>
              <a:ext cx="1491150" cy="417657"/>
              <a:chOff x="1455707" y="3654858"/>
              <a:chExt cx="1491150" cy="417657"/>
            </a:xfrm>
          </p:grpSpPr>
          <p:sp>
            <p:nvSpPr>
              <p:cNvPr id="11893" name="Google Shape;11893;p316"/>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316"/>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316"/>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316"/>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316"/>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316"/>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316"/>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316"/>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316"/>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316"/>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316"/>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316"/>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316"/>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316"/>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316"/>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316"/>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316"/>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316"/>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316"/>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316"/>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913" name="Google Shape;11913;p316"/>
          <p:cNvGraphicFramePr/>
          <p:nvPr/>
        </p:nvGraphicFramePr>
        <p:xfrm>
          <a:off x="5954575" y="2361200"/>
          <a:ext cx="3000000" cy="3000000"/>
        </p:xfrm>
        <a:graphic>
          <a:graphicData uri="http://schemas.openxmlformats.org/drawingml/2006/table">
            <a:tbl>
              <a:tblPr>
                <a:noFill/>
                <a:tableStyleId>{C8098720-31CE-4CBB-BCBB-8B2064291BB8}</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1914" name="Google Shape;11914;p316"/>
          <p:cNvGrpSpPr/>
          <p:nvPr/>
        </p:nvGrpSpPr>
        <p:grpSpPr>
          <a:xfrm>
            <a:off x="727251" y="1188964"/>
            <a:ext cx="2396505" cy="976502"/>
            <a:chOff x="749309" y="1112739"/>
            <a:chExt cx="2371603" cy="976502"/>
          </a:xfrm>
        </p:grpSpPr>
        <p:grpSp>
          <p:nvGrpSpPr>
            <p:cNvPr id="11915" name="Google Shape;11915;p316"/>
            <p:cNvGrpSpPr/>
            <p:nvPr/>
          </p:nvGrpSpPr>
          <p:grpSpPr>
            <a:xfrm>
              <a:off x="1092126" y="1112739"/>
              <a:ext cx="2028786" cy="975464"/>
              <a:chOff x="1092126" y="1112739"/>
              <a:chExt cx="2028786" cy="975464"/>
            </a:xfrm>
          </p:grpSpPr>
          <p:sp>
            <p:nvSpPr>
              <p:cNvPr id="11916" name="Google Shape;11916;p316"/>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316"/>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316"/>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316"/>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316"/>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316"/>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316"/>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316"/>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316"/>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316"/>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316"/>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316"/>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316"/>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316"/>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316"/>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316"/>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316"/>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316"/>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316"/>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316"/>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316"/>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316"/>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316"/>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316"/>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316"/>
            <p:cNvGrpSpPr/>
            <p:nvPr/>
          </p:nvGrpSpPr>
          <p:grpSpPr>
            <a:xfrm>
              <a:off x="749309" y="1112739"/>
              <a:ext cx="314700" cy="975464"/>
              <a:chOff x="749309" y="1112739"/>
              <a:chExt cx="314700" cy="975464"/>
            </a:xfrm>
          </p:grpSpPr>
          <p:sp>
            <p:nvSpPr>
              <p:cNvPr id="11941" name="Google Shape;11941;p316"/>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316"/>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316"/>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316"/>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5" name="Google Shape;11945;p31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31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31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31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1949" name="Google Shape;11949;p316"/>
          <p:cNvGraphicFramePr/>
          <p:nvPr/>
        </p:nvGraphicFramePr>
        <p:xfrm>
          <a:off x="5954600" y="1188950"/>
          <a:ext cx="3000000" cy="3000000"/>
        </p:xfrm>
        <a:graphic>
          <a:graphicData uri="http://schemas.openxmlformats.org/drawingml/2006/table">
            <a:tbl>
              <a:tblPr>
                <a:noFill/>
                <a:tableStyleId>{C8098720-31CE-4CBB-BCBB-8B2064291BB8}</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1950" name="Google Shape;11950;p316"/>
          <p:cNvGraphicFramePr/>
          <p:nvPr/>
        </p:nvGraphicFramePr>
        <p:xfrm>
          <a:off x="3375463" y="2361200"/>
          <a:ext cx="3000000" cy="3000000"/>
        </p:xfrm>
        <a:graphic>
          <a:graphicData uri="http://schemas.openxmlformats.org/drawingml/2006/table">
            <a:tbl>
              <a:tblPr>
                <a:noFill/>
                <a:tableStyleId>{C8098720-31CE-4CBB-BCBB-8B2064291BB8}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1951" name="Google Shape;11951;p316"/>
          <p:cNvGrpSpPr/>
          <p:nvPr/>
        </p:nvGrpSpPr>
        <p:grpSpPr>
          <a:xfrm>
            <a:off x="3377449" y="3352160"/>
            <a:ext cx="2363377" cy="1047062"/>
            <a:chOff x="3358399" y="3285485"/>
            <a:chExt cx="2363377" cy="1047062"/>
          </a:xfrm>
        </p:grpSpPr>
        <p:grpSp>
          <p:nvGrpSpPr>
            <p:cNvPr id="11952" name="Google Shape;11952;p316"/>
            <p:cNvGrpSpPr/>
            <p:nvPr/>
          </p:nvGrpSpPr>
          <p:grpSpPr>
            <a:xfrm>
              <a:off x="3358412" y="3285485"/>
              <a:ext cx="2363244" cy="139500"/>
              <a:chOff x="3358412" y="3285485"/>
              <a:chExt cx="2363244" cy="139500"/>
            </a:xfrm>
          </p:grpSpPr>
          <p:sp>
            <p:nvSpPr>
              <p:cNvPr id="11953" name="Google Shape;11953;p316"/>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316"/>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316"/>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316"/>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316"/>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316"/>
            <p:cNvGrpSpPr/>
            <p:nvPr/>
          </p:nvGrpSpPr>
          <p:grpSpPr>
            <a:xfrm>
              <a:off x="3358412" y="3466996"/>
              <a:ext cx="2363244" cy="139500"/>
              <a:chOff x="3358412" y="3466996"/>
              <a:chExt cx="2363244" cy="139500"/>
            </a:xfrm>
          </p:grpSpPr>
          <p:sp>
            <p:nvSpPr>
              <p:cNvPr id="11959" name="Google Shape;11959;p316"/>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316"/>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316"/>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316"/>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316"/>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316"/>
            <p:cNvGrpSpPr/>
            <p:nvPr/>
          </p:nvGrpSpPr>
          <p:grpSpPr>
            <a:xfrm>
              <a:off x="3358412" y="3648507"/>
              <a:ext cx="2363244" cy="139500"/>
              <a:chOff x="3358412" y="3648507"/>
              <a:chExt cx="2363244" cy="139500"/>
            </a:xfrm>
          </p:grpSpPr>
          <p:sp>
            <p:nvSpPr>
              <p:cNvPr id="11965" name="Google Shape;11965;p316"/>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316"/>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316"/>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316"/>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316"/>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316"/>
            <p:cNvGrpSpPr/>
            <p:nvPr/>
          </p:nvGrpSpPr>
          <p:grpSpPr>
            <a:xfrm>
              <a:off x="3358412" y="3830018"/>
              <a:ext cx="2363244" cy="139500"/>
              <a:chOff x="3358412" y="3830018"/>
              <a:chExt cx="2363244" cy="139500"/>
            </a:xfrm>
          </p:grpSpPr>
          <p:sp>
            <p:nvSpPr>
              <p:cNvPr id="11971" name="Google Shape;11971;p316"/>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316"/>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316"/>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316"/>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316"/>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316"/>
            <p:cNvGrpSpPr/>
            <p:nvPr/>
          </p:nvGrpSpPr>
          <p:grpSpPr>
            <a:xfrm>
              <a:off x="3358399" y="4011514"/>
              <a:ext cx="2363377" cy="139537"/>
              <a:chOff x="3294800" y="4134603"/>
              <a:chExt cx="2638876" cy="152400"/>
            </a:xfrm>
          </p:grpSpPr>
          <p:sp>
            <p:nvSpPr>
              <p:cNvPr id="11977" name="Google Shape;11977;p31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31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31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31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31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316"/>
            <p:cNvGrpSpPr/>
            <p:nvPr/>
          </p:nvGrpSpPr>
          <p:grpSpPr>
            <a:xfrm>
              <a:off x="3358399" y="4193010"/>
              <a:ext cx="2363377" cy="139537"/>
              <a:chOff x="3294800" y="4134603"/>
              <a:chExt cx="2638876" cy="152400"/>
            </a:xfrm>
          </p:grpSpPr>
          <p:sp>
            <p:nvSpPr>
              <p:cNvPr id="11983" name="Google Shape;11983;p31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31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31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31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31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988" name="Google Shape;11988;p316"/>
          <p:cNvGraphicFramePr/>
          <p:nvPr/>
        </p:nvGraphicFramePr>
        <p:xfrm>
          <a:off x="728250" y="2361200"/>
          <a:ext cx="3000000" cy="3000000"/>
        </p:xfrm>
        <a:graphic>
          <a:graphicData uri="http://schemas.openxmlformats.org/drawingml/2006/table">
            <a:tbl>
              <a:tblPr>
                <a:noFill/>
                <a:tableStyleId>{C8098720-31CE-4CBB-BCBB-8B2064291BB8}</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1989" name="Google Shape;11989;p316"/>
          <p:cNvGrpSpPr/>
          <p:nvPr/>
        </p:nvGrpSpPr>
        <p:grpSpPr>
          <a:xfrm>
            <a:off x="4177919" y="2765014"/>
            <a:ext cx="1302095" cy="60959"/>
            <a:chOff x="3558802" y="4011427"/>
            <a:chExt cx="1866000" cy="111300"/>
          </a:xfrm>
        </p:grpSpPr>
        <p:sp>
          <p:nvSpPr>
            <p:cNvPr id="11990" name="Google Shape;11990;p31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31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316"/>
          <p:cNvGrpSpPr/>
          <p:nvPr/>
        </p:nvGrpSpPr>
        <p:grpSpPr>
          <a:xfrm>
            <a:off x="4723407" y="3047174"/>
            <a:ext cx="914340" cy="60959"/>
            <a:chOff x="3558802" y="4011427"/>
            <a:chExt cx="1866000" cy="111300"/>
          </a:xfrm>
        </p:grpSpPr>
        <p:sp>
          <p:nvSpPr>
            <p:cNvPr id="11993" name="Google Shape;11993;p31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31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316"/>
          <p:cNvGrpSpPr/>
          <p:nvPr/>
        </p:nvGrpSpPr>
        <p:grpSpPr>
          <a:xfrm>
            <a:off x="5926924" y="3381697"/>
            <a:ext cx="2519825" cy="1001454"/>
            <a:chOff x="1906114" y="789980"/>
            <a:chExt cx="1487676" cy="606868"/>
          </a:xfrm>
        </p:grpSpPr>
        <p:cxnSp>
          <p:nvCxnSpPr>
            <p:cNvPr id="11996" name="Google Shape;11996;p31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997" name="Google Shape;11997;p31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998" name="Google Shape;11998;p31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1999" name="Google Shape;11999;p31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000" name="Google Shape;12000;p31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001" name="Google Shape;12001;p31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002" name="Google Shape;12002;p31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003" name="Google Shape;12003;p31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31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31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31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31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31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31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010" name="Google Shape;12010;p31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011" name="Google Shape;12011;p31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012" name="Google Shape;12012;p31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316"/>
          <p:cNvGrpSpPr/>
          <p:nvPr/>
        </p:nvGrpSpPr>
        <p:grpSpPr>
          <a:xfrm>
            <a:off x="3372612" y="1159008"/>
            <a:ext cx="2363393" cy="1005865"/>
            <a:chOff x="3292400" y="1193188"/>
            <a:chExt cx="2615240" cy="1131075"/>
          </a:xfrm>
        </p:grpSpPr>
        <p:sp>
          <p:nvSpPr>
            <p:cNvPr id="12014" name="Google Shape;12014;p316"/>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15" name="Google Shape;12015;p316"/>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16" name="Google Shape;12016;p316"/>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017" name="Google Shape;12017;p316"/>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018" name="Google Shape;12018;p316"/>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019" name="Google Shape;12019;p316"/>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020" name="Google Shape;12020;p316"/>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021" name="Google Shape;12021;p316"/>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022" name="Google Shape;12022;p316"/>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023" name="Google Shape;12023;p316"/>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024" name="Google Shape;12024;p316"/>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025" name="Google Shape;12025;p316"/>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026" name="Google Shape;12026;p316"/>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027" name="Google Shape;12027;p316"/>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028" name="Google Shape;12028;p316"/>
            <p:cNvGrpSpPr/>
            <p:nvPr/>
          </p:nvGrpSpPr>
          <p:grpSpPr>
            <a:xfrm>
              <a:off x="3748438" y="1378608"/>
              <a:ext cx="2159202" cy="903971"/>
              <a:chOff x="1683525" y="2179850"/>
              <a:chExt cx="4519050" cy="2134525"/>
            </a:xfrm>
          </p:grpSpPr>
          <p:sp>
            <p:nvSpPr>
              <p:cNvPr id="12029" name="Google Shape;12029;p31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0" name="Google Shape;12030;p31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1" name="Google Shape;12031;p31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2" name="Google Shape;12032;p31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3" name="Google Shape;12033;p31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4" name="Google Shape;12034;p31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5" name="Google Shape;12035;p31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6" name="Google Shape;12036;p31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7" name="Google Shape;12037;p31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8" name="Google Shape;12038;p31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39" name="Google Shape;12039;p31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040" name="Google Shape;12040;p31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044" name="Shape 12044"/>
        <p:cNvGrpSpPr/>
        <p:nvPr/>
      </p:nvGrpSpPr>
      <p:grpSpPr>
        <a:xfrm>
          <a:off x="0" y="0"/>
          <a:ext cx="0" cy="0"/>
          <a:chOff x="0" y="0"/>
          <a:chExt cx="0" cy="0"/>
        </a:xfrm>
      </p:grpSpPr>
      <p:grpSp>
        <p:nvGrpSpPr>
          <p:cNvPr id="12045" name="Google Shape;12045;p317"/>
          <p:cNvGrpSpPr/>
          <p:nvPr/>
        </p:nvGrpSpPr>
        <p:grpSpPr>
          <a:xfrm>
            <a:off x="4814684" y="1191441"/>
            <a:ext cx="745431" cy="718863"/>
            <a:chOff x="4249973" y="1201875"/>
            <a:chExt cx="1958568" cy="1888762"/>
          </a:xfrm>
        </p:grpSpPr>
        <p:sp>
          <p:nvSpPr>
            <p:cNvPr id="12046" name="Google Shape;12046;p31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7" name="Google Shape;12047;p317"/>
            <p:cNvGrpSpPr/>
            <p:nvPr/>
          </p:nvGrpSpPr>
          <p:grpSpPr>
            <a:xfrm>
              <a:off x="5853086" y="1789142"/>
              <a:ext cx="355454" cy="1048099"/>
              <a:chOff x="5576108" y="2016725"/>
              <a:chExt cx="565200" cy="1666560"/>
            </a:xfrm>
          </p:grpSpPr>
          <p:sp>
            <p:nvSpPr>
              <p:cNvPr id="12048" name="Google Shape;12048;p31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049" name="Google Shape;12049;p31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317"/>
            <p:cNvGrpSpPr/>
            <p:nvPr/>
          </p:nvGrpSpPr>
          <p:grpSpPr>
            <a:xfrm>
              <a:off x="4869455" y="2691676"/>
              <a:ext cx="1013897" cy="398961"/>
              <a:chOff x="4012057" y="3451825"/>
              <a:chExt cx="1612175" cy="634379"/>
            </a:xfrm>
          </p:grpSpPr>
          <p:sp>
            <p:nvSpPr>
              <p:cNvPr id="12051" name="Google Shape;12051;p31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052" name="Google Shape;12052;p31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317"/>
            <p:cNvGrpSpPr/>
            <p:nvPr/>
          </p:nvGrpSpPr>
          <p:grpSpPr>
            <a:xfrm>
              <a:off x="4276937" y="2155961"/>
              <a:ext cx="651965" cy="891358"/>
              <a:chOff x="3069908" y="2599997"/>
              <a:chExt cx="1036675" cy="1417328"/>
            </a:xfrm>
          </p:grpSpPr>
          <p:sp>
            <p:nvSpPr>
              <p:cNvPr id="12054" name="Google Shape;12054;p31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055" name="Google Shape;12055;p31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6" name="Google Shape;12056;p317"/>
            <p:cNvGrpSpPr/>
            <p:nvPr/>
          </p:nvGrpSpPr>
          <p:grpSpPr>
            <a:xfrm>
              <a:off x="5054918" y="1201875"/>
              <a:ext cx="999548" cy="602711"/>
              <a:chOff x="4306958" y="1082925"/>
              <a:chExt cx="1589359" cy="958358"/>
            </a:xfrm>
          </p:grpSpPr>
          <p:sp>
            <p:nvSpPr>
              <p:cNvPr id="12057" name="Google Shape;12057;p31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058" name="Google Shape;12058;p31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317"/>
            <p:cNvGrpSpPr/>
            <p:nvPr/>
          </p:nvGrpSpPr>
          <p:grpSpPr>
            <a:xfrm>
              <a:off x="4249973" y="1303451"/>
              <a:ext cx="799317" cy="841334"/>
              <a:chOff x="3027033" y="1244439"/>
              <a:chExt cx="1270977" cy="1337786"/>
            </a:xfrm>
          </p:grpSpPr>
          <p:sp>
            <p:nvSpPr>
              <p:cNvPr id="12060" name="Google Shape;12060;p31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061" name="Google Shape;12061;p31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62" name="Google Shape;12062;p317"/>
          <p:cNvGrpSpPr/>
          <p:nvPr/>
        </p:nvGrpSpPr>
        <p:grpSpPr>
          <a:xfrm>
            <a:off x="731057" y="2069890"/>
            <a:ext cx="761767" cy="729896"/>
            <a:chOff x="2657744" y="2337745"/>
            <a:chExt cx="832987" cy="798137"/>
          </a:xfrm>
        </p:grpSpPr>
        <p:sp>
          <p:nvSpPr>
            <p:cNvPr id="12063" name="Google Shape;12063;p31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31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31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31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31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31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317"/>
          <p:cNvGrpSpPr/>
          <p:nvPr/>
        </p:nvGrpSpPr>
        <p:grpSpPr>
          <a:xfrm>
            <a:off x="3242022" y="2073097"/>
            <a:ext cx="685569" cy="723586"/>
            <a:chOff x="3398134" y="2057755"/>
            <a:chExt cx="704087" cy="743130"/>
          </a:xfrm>
        </p:grpSpPr>
        <p:grpSp>
          <p:nvGrpSpPr>
            <p:cNvPr id="12070" name="Google Shape;12070;p317"/>
            <p:cNvGrpSpPr/>
            <p:nvPr/>
          </p:nvGrpSpPr>
          <p:grpSpPr>
            <a:xfrm>
              <a:off x="3398134" y="2290183"/>
              <a:ext cx="315300" cy="219900"/>
              <a:chOff x="3398134" y="2290183"/>
              <a:chExt cx="315300" cy="219900"/>
            </a:xfrm>
          </p:grpSpPr>
          <p:sp>
            <p:nvSpPr>
              <p:cNvPr id="12071" name="Google Shape;12071;p31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072" name="Google Shape;12072;p317"/>
              <p:cNvCxnSpPr>
                <a:stCxn id="1207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2073" name="Google Shape;12073;p317"/>
            <p:cNvGrpSpPr/>
            <p:nvPr/>
          </p:nvGrpSpPr>
          <p:grpSpPr>
            <a:xfrm>
              <a:off x="3547823" y="2467358"/>
              <a:ext cx="219900" cy="333527"/>
              <a:chOff x="3547823" y="2467358"/>
              <a:chExt cx="219900" cy="333527"/>
            </a:xfrm>
          </p:grpSpPr>
          <p:sp>
            <p:nvSpPr>
              <p:cNvPr id="12074" name="Google Shape;12074;p31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075" name="Google Shape;12075;p31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2076" name="Google Shape;12076;p317"/>
            <p:cNvGrpSpPr/>
            <p:nvPr/>
          </p:nvGrpSpPr>
          <p:grpSpPr>
            <a:xfrm>
              <a:off x="3734138" y="2467358"/>
              <a:ext cx="219900" cy="333527"/>
              <a:chOff x="3734138" y="2467358"/>
              <a:chExt cx="219900" cy="333527"/>
            </a:xfrm>
          </p:grpSpPr>
          <p:sp>
            <p:nvSpPr>
              <p:cNvPr id="12077" name="Google Shape;12077;p31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078" name="Google Shape;12078;p31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2079" name="Google Shape;12079;p317"/>
            <p:cNvGrpSpPr/>
            <p:nvPr/>
          </p:nvGrpSpPr>
          <p:grpSpPr>
            <a:xfrm>
              <a:off x="3787560" y="2288011"/>
              <a:ext cx="314661" cy="219900"/>
              <a:chOff x="3787560" y="2288011"/>
              <a:chExt cx="314661" cy="219900"/>
            </a:xfrm>
          </p:grpSpPr>
          <p:sp>
            <p:nvSpPr>
              <p:cNvPr id="12080" name="Google Shape;12080;p31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081" name="Google Shape;12081;p31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2082" name="Google Shape;12082;p317"/>
            <p:cNvGrpSpPr/>
            <p:nvPr/>
          </p:nvGrpSpPr>
          <p:grpSpPr>
            <a:xfrm>
              <a:off x="3637290" y="2057755"/>
              <a:ext cx="219900" cy="335499"/>
              <a:chOff x="3637290" y="2057755"/>
              <a:chExt cx="219900" cy="335499"/>
            </a:xfrm>
          </p:grpSpPr>
          <p:sp>
            <p:nvSpPr>
              <p:cNvPr id="12083" name="Google Shape;12083;p31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084" name="Google Shape;12084;p31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2085" name="Google Shape;12085;p317"/>
          <p:cNvGrpSpPr/>
          <p:nvPr/>
        </p:nvGrpSpPr>
        <p:grpSpPr>
          <a:xfrm>
            <a:off x="4917244" y="2079792"/>
            <a:ext cx="710153" cy="710153"/>
            <a:chOff x="5007123" y="2079403"/>
            <a:chExt cx="687600" cy="687600"/>
          </a:xfrm>
        </p:grpSpPr>
        <p:sp>
          <p:nvSpPr>
            <p:cNvPr id="12086" name="Google Shape;12086;p31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31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31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31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317"/>
          <p:cNvGrpSpPr/>
          <p:nvPr/>
        </p:nvGrpSpPr>
        <p:grpSpPr>
          <a:xfrm>
            <a:off x="5726681" y="2074299"/>
            <a:ext cx="720998" cy="721183"/>
            <a:chOff x="5797446" y="2063053"/>
            <a:chExt cx="698100" cy="698280"/>
          </a:xfrm>
        </p:grpSpPr>
        <p:sp>
          <p:nvSpPr>
            <p:cNvPr id="12091" name="Google Shape;12091;p31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31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31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31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317"/>
          <p:cNvGrpSpPr/>
          <p:nvPr/>
        </p:nvGrpSpPr>
        <p:grpSpPr>
          <a:xfrm>
            <a:off x="8171828" y="3719904"/>
            <a:ext cx="280585" cy="673164"/>
            <a:chOff x="8075075" y="3754290"/>
            <a:chExt cx="255612" cy="613194"/>
          </a:xfrm>
        </p:grpSpPr>
        <p:grpSp>
          <p:nvGrpSpPr>
            <p:cNvPr id="12096" name="Google Shape;12096;p317"/>
            <p:cNvGrpSpPr/>
            <p:nvPr/>
          </p:nvGrpSpPr>
          <p:grpSpPr>
            <a:xfrm>
              <a:off x="8075075" y="3754290"/>
              <a:ext cx="255612" cy="613194"/>
              <a:chOff x="8075075" y="3754290"/>
              <a:chExt cx="255612" cy="613194"/>
            </a:xfrm>
          </p:grpSpPr>
          <p:sp>
            <p:nvSpPr>
              <p:cNvPr id="12097" name="Google Shape;12097;p31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31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9" name="Google Shape;12099;p31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317"/>
          <p:cNvGrpSpPr/>
          <p:nvPr/>
        </p:nvGrpSpPr>
        <p:grpSpPr>
          <a:xfrm>
            <a:off x="5288887" y="3708700"/>
            <a:ext cx="470352" cy="683745"/>
            <a:chOff x="1697726" y="3244179"/>
            <a:chExt cx="788124" cy="1146069"/>
          </a:xfrm>
        </p:grpSpPr>
        <p:sp>
          <p:nvSpPr>
            <p:cNvPr id="12101" name="Google Shape;12101;p31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31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3" name="Google Shape;12103;p31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4" name="Google Shape;12104;p317"/>
          <p:cNvGrpSpPr/>
          <p:nvPr/>
        </p:nvGrpSpPr>
        <p:grpSpPr>
          <a:xfrm>
            <a:off x="5910037" y="3719902"/>
            <a:ext cx="293891" cy="293845"/>
            <a:chOff x="6134814" y="3754290"/>
            <a:chExt cx="293891" cy="293845"/>
          </a:xfrm>
        </p:grpSpPr>
        <p:sp>
          <p:nvSpPr>
            <p:cNvPr id="12105" name="Google Shape;12105;p31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31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317"/>
          <p:cNvGrpSpPr/>
          <p:nvPr/>
        </p:nvGrpSpPr>
        <p:grpSpPr>
          <a:xfrm>
            <a:off x="5910037" y="4098574"/>
            <a:ext cx="293891" cy="293891"/>
            <a:chOff x="6134814" y="4086186"/>
            <a:chExt cx="293891" cy="293891"/>
          </a:xfrm>
        </p:grpSpPr>
        <p:sp>
          <p:nvSpPr>
            <p:cNvPr id="12108" name="Google Shape;12108;p31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31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0" name="Google Shape;12110;p317"/>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317"/>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2" name="Google Shape;12112;p317"/>
          <p:cNvGrpSpPr/>
          <p:nvPr/>
        </p:nvGrpSpPr>
        <p:grpSpPr>
          <a:xfrm>
            <a:off x="7835013" y="2927266"/>
            <a:ext cx="622883" cy="621944"/>
            <a:chOff x="1187048" y="238125"/>
            <a:chExt cx="5256397" cy="5248476"/>
          </a:xfrm>
        </p:grpSpPr>
        <p:sp>
          <p:nvSpPr>
            <p:cNvPr id="12113" name="Google Shape;12113;p31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31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31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31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317"/>
          <p:cNvGrpSpPr/>
          <p:nvPr/>
        </p:nvGrpSpPr>
        <p:grpSpPr>
          <a:xfrm>
            <a:off x="2292118" y="2936875"/>
            <a:ext cx="1310987" cy="612407"/>
            <a:chOff x="238125" y="1188750"/>
            <a:chExt cx="7140450" cy="3335550"/>
          </a:xfrm>
        </p:grpSpPr>
        <p:sp>
          <p:nvSpPr>
            <p:cNvPr id="12118" name="Google Shape;12118;p31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31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31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31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31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317"/>
          <p:cNvGrpSpPr/>
          <p:nvPr/>
        </p:nvGrpSpPr>
        <p:grpSpPr>
          <a:xfrm>
            <a:off x="6617990" y="2927430"/>
            <a:ext cx="1110299" cy="621702"/>
            <a:chOff x="238125" y="1335475"/>
            <a:chExt cx="5418735" cy="3034175"/>
          </a:xfrm>
        </p:grpSpPr>
        <p:sp>
          <p:nvSpPr>
            <p:cNvPr id="12124" name="Google Shape;12124;p31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31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31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317"/>
          <p:cNvGrpSpPr/>
          <p:nvPr/>
        </p:nvGrpSpPr>
        <p:grpSpPr>
          <a:xfrm>
            <a:off x="5435649" y="2924327"/>
            <a:ext cx="1074451" cy="627181"/>
            <a:chOff x="5359127" y="2910889"/>
            <a:chExt cx="1097723" cy="640831"/>
          </a:xfrm>
        </p:grpSpPr>
        <p:grpSp>
          <p:nvGrpSpPr>
            <p:cNvPr id="12128" name="Google Shape;12128;p317"/>
            <p:cNvGrpSpPr/>
            <p:nvPr/>
          </p:nvGrpSpPr>
          <p:grpSpPr>
            <a:xfrm>
              <a:off x="5929791" y="3263088"/>
              <a:ext cx="527060" cy="287097"/>
              <a:chOff x="5929791" y="3263088"/>
              <a:chExt cx="527060" cy="287097"/>
            </a:xfrm>
          </p:grpSpPr>
          <p:sp>
            <p:nvSpPr>
              <p:cNvPr id="12129" name="Google Shape;12129;p31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130" name="Google Shape;12130;p31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131" name="Google Shape;12131;p317"/>
            <p:cNvGrpSpPr/>
            <p:nvPr/>
          </p:nvGrpSpPr>
          <p:grpSpPr>
            <a:xfrm>
              <a:off x="5359127" y="3263089"/>
              <a:ext cx="526428" cy="288631"/>
              <a:chOff x="5359127" y="3263089"/>
              <a:chExt cx="526428" cy="288631"/>
            </a:xfrm>
          </p:grpSpPr>
          <p:sp>
            <p:nvSpPr>
              <p:cNvPr id="12132" name="Google Shape;12132;p31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133" name="Google Shape;12133;p31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134" name="Google Shape;12134;p317"/>
            <p:cNvGrpSpPr/>
            <p:nvPr/>
          </p:nvGrpSpPr>
          <p:grpSpPr>
            <a:xfrm>
              <a:off x="5551525" y="2910889"/>
              <a:ext cx="520901" cy="610283"/>
              <a:chOff x="5551525" y="2910889"/>
              <a:chExt cx="520901" cy="610283"/>
            </a:xfrm>
          </p:grpSpPr>
          <p:sp>
            <p:nvSpPr>
              <p:cNvPr id="12135" name="Google Shape;12135;p31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136" name="Google Shape;12136;p31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137" name="Google Shape;12137;p317"/>
            <p:cNvGrpSpPr/>
            <p:nvPr/>
          </p:nvGrpSpPr>
          <p:grpSpPr>
            <a:xfrm>
              <a:off x="5743962" y="2919100"/>
              <a:ext cx="623674" cy="284502"/>
              <a:chOff x="5743962" y="2919100"/>
              <a:chExt cx="623674" cy="284502"/>
            </a:xfrm>
          </p:grpSpPr>
          <p:sp>
            <p:nvSpPr>
              <p:cNvPr id="12138" name="Google Shape;12138;p31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139" name="Google Shape;12139;p31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140" name="Google Shape;12140;p317"/>
          <p:cNvGrpSpPr/>
          <p:nvPr/>
        </p:nvGrpSpPr>
        <p:grpSpPr>
          <a:xfrm>
            <a:off x="7586863" y="2075038"/>
            <a:ext cx="874976" cy="719600"/>
            <a:chOff x="7608988" y="2093194"/>
            <a:chExt cx="817276" cy="672147"/>
          </a:xfrm>
        </p:grpSpPr>
        <p:cxnSp>
          <p:nvCxnSpPr>
            <p:cNvPr id="12141" name="Google Shape;12141;p31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142" name="Google Shape;12142;p31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143" name="Google Shape;12143;p31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144" name="Google Shape;12144;p31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145" name="Google Shape;12145;p31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146" name="Google Shape;12146;p31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147" name="Google Shape;12147;p317"/>
            <p:cNvGrpSpPr/>
            <p:nvPr/>
          </p:nvGrpSpPr>
          <p:grpSpPr>
            <a:xfrm>
              <a:off x="7721175" y="2093194"/>
              <a:ext cx="599587" cy="623846"/>
              <a:chOff x="7721175" y="2093194"/>
              <a:chExt cx="599587" cy="623846"/>
            </a:xfrm>
          </p:grpSpPr>
          <p:grpSp>
            <p:nvGrpSpPr>
              <p:cNvPr id="12148" name="Google Shape;12148;p317"/>
              <p:cNvGrpSpPr/>
              <p:nvPr/>
            </p:nvGrpSpPr>
            <p:grpSpPr>
              <a:xfrm>
                <a:off x="7721175" y="2093194"/>
                <a:ext cx="291605" cy="623846"/>
                <a:chOff x="9405575" y="2061418"/>
                <a:chExt cx="291605" cy="623846"/>
              </a:xfrm>
            </p:grpSpPr>
            <p:sp>
              <p:nvSpPr>
                <p:cNvPr id="12149" name="Google Shape;12149;p31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31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31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31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31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31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31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317"/>
              <p:cNvGrpSpPr/>
              <p:nvPr/>
            </p:nvGrpSpPr>
            <p:grpSpPr>
              <a:xfrm flipH="1">
                <a:off x="8029157" y="2093194"/>
                <a:ext cx="291605" cy="623846"/>
                <a:chOff x="9405575" y="2061418"/>
                <a:chExt cx="291605" cy="623846"/>
              </a:xfrm>
            </p:grpSpPr>
            <p:sp>
              <p:nvSpPr>
                <p:cNvPr id="12157" name="Google Shape;12157;p31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31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31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31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31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31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31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164" name="Google Shape;12164;p317"/>
          <p:cNvGrpSpPr/>
          <p:nvPr/>
        </p:nvGrpSpPr>
        <p:grpSpPr>
          <a:xfrm>
            <a:off x="4031299" y="1191441"/>
            <a:ext cx="712557" cy="785901"/>
            <a:chOff x="4206459" y="1191441"/>
            <a:chExt cx="712557" cy="785901"/>
          </a:xfrm>
        </p:grpSpPr>
        <p:sp>
          <p:nvSpPr>
            <p:cNvPr id="12165" name="Google Shape;12165;p31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31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31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31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9" name="Google Shape;12169;p317"/>
            <p:cNvGrpSpPr/>
            <p:nvPr/>
          </p:nvGrpSpPr>
          <p:grpSpPr>
            <a:xfrm>
              <a:off x="4644280" y="1290523"/>
              <a:ext cx="143716" cy="29463"/>
              <a:chOff x="4644280" y="1290523"/>
              <a:chExt cx="143716" cy="29463"/>
            </a:xfrm>
          </p:grpSpPr>
          <p:sp>
            <p:nvSpPr>
              <p:cNvPr id="12170" name="Google Shape;12170;p31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31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31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31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317"/>
            <p:cNvGrpSpPr/>
            <p:nvPr/>
          </p:nvGrpSpPr>
          <p:grpSpPr>
            <a:xfrm>
              <a:off x="4356567" y="1191441"/>
              <a:ext cx="143690" cy="29488"/>
              <a:chOff x="4356567" y="1191441"/>
              <a:chExt cx="143690" cy="29488"/>
            </a:xfrm>
          </p:grpSpPr>
          <p:sp>
            <p:nvSpPr>
              <p:cNvPr id="12175" name="Google Shape;12175;p31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31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31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31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9" name="Google Shape;12179;p317"/>
            <p:cNvGrpSpPr/>
            <p:nvPr/>
          </p:nvGrpSpPr>
          <p:grpSpPr>
            <a:xfrm>
              <a:off x="4339009" y="1863727"/>
              <a:ext cx="143703" cy="29476"/>
              <a:chOff x="4339009" y="1863727"/>
              <a:chExt cx="143703" cy="29476"/>
            </a:xfrm>
          </p:grpSpPr>
          <p:sp>
            <p:nvSpPr>
              <p:cNvPr id="12180" name="Google Shape;12180;p31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31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31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31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317"/>
            <p:cNvGrpSpPr/>
            <p:nvPr/>
          </p:nvGrpSpPr>
          <p:grpSpPr>
            <a:xfrm>
              <a:off x="4206459" y="1607315"/>
              <a:ext cx="29539" cy="142899"/>
              <a:chOff x="4206459" y="1607315"/>
              <a:chExt cx="29539" cy="142899"/>
            </a:xfrm>
          </p:grpSpPr>
          <p:sp>
            <p:nvSpPr>
              <p:cNvPr id="12185" name="Google Shape;12185;p31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31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31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31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9" name="Google Shape;12189;p31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31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31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31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3" name="Google Shape;12193;p317"/>
            <p:cNvGrpSpPr/>
            <p:nvPr/>
          </p:nvGrpSpPr>
          <p:grpSpPr>
            <a:xfrm>
              <a:off x="4889463" y="1423737"/>
              <a:ext cx="29552" cy="142899"/>
              <a:chOff x="4889463" y="1423737"/>
              <a:chExt cx="29552" cy="142899"/>
            </a:xfrm>
          </p:grpSpPr>
          <p:sp>
            <p:nvSpPr>
              <p:cNvPr id="12194" name="Google Shape;12194;p31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31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31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31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317"/>
            <p:cNvGrpSpPr/>
            <p:nvPr/>
          </p:nvGrpSpPr>
          <p:grpSpPr>
            <a:xfrm>
              <a:off x="4771663" y="1876896"/>
              <a:ext cx="108651" cy="100447"/>
              <a:chOff x="4771663" y="1876896"/>
              <a:chExt cx="108651" cy="100447"/>
            </a:xfrm>
          </p:grpSpPr>
          <p:sp>
            <p:nvSpPr>
              <p:cNvPr id="12199" name="Google Shape;12199;p31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31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31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31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03" name="Google Shape;12203;p317"/>
          <p:cNvGrpSpPr/>
          <p:nvPr/>
        </p:nvGrpSpPr>
        <p:grpSpPr>
          <a:xfrm>
            <a:off x="4026774" y="2074664"/>
            <a:ext cx="791287" cy="720350"/>
            <a:chOff x="267375" y="1071875"/>
            <a:chExt cx="470500" cy="428550"/>
          </a:xfrm>
        </p:grpSpPr>
        <p:sp>
          <p:nvSpPr>
            <p:cNvPr id="12204" name="Google Shape;12204;p31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31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31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31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31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31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31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31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317"/>
          <p:cNvGrpSpPr/>
          <p:nvPr/>
        </p:nvGrpSpPr>
        <p:grpSpPr>
          <a:xfrm>
            <a:off x="727269" y="3719294"/>
            <a:ext cx="1408444" cy="673166"/>
            <a:chOff x="712664" y="3693287"/>
            <a:chExt cx="1460738" cy="698160"/>
          </a:xfrm>
        </p:grpSpPr>
        <p:grpSp>
          <p:nvGrpSpPr>
            <p:cNvPr id="12213" name="Google Shape;12213;p317"/>
            <p:cNvGrpSpPr/>
            <p:nvPr/>
          </p:nvGrpSpPr>
          <p:grpSpPr>
            <a:xfrm>
              <a:off x="1380079" y="4133090"/>
              <a:ext cx="234048" cy="258099"/>
              <a:chOff x="1380079" y="4133090"/>
              <a:chExt cx="234048" cy="258099"/>
            </a:xfrm>
          </p:grpSpPr>
          <p:sp>
            <p:nvSpPr>
              <p:cNvPr id="12214" name="Google Shape;12214;p31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31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31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317"/>
            <p:cNvGrpSpPr/>
            <p:nvPr/>
          </p:nvGrpSpPr>
          <p:grpSpPr>
            <a:xfrm>
              <a:off x="884610" y="3864082"/>
              <a:ext cx="1118566" cy="527275"/>
              <a:chOff x="890961" y="3865463"/>
              <a:chExt cx="1115221" cy="525698"/>
            </a:xfrm>
          </p:grpSpPr>
          <p:sp>
            <p:nvSpPr>
              <p:cNvPr id="12218" name="Google Shape;12218;p31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31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31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317"/>
            <p:cNvGrpSpPr/>
            <p:nvPr/>
          </p:nvGrpSpPr>
          <p:grpSpPr>
            <a:xfrm>
              <a:off x="712664" y="3693287"/>
              <a:ext cx="1460738" cy="698160"/>
              <a:chOff x="712664" y="3693025"/>
              <a:chExt cx="1460738" cy="698160"/>
            </a:xfrm>
          </p:grpSpPr>
          <p:sp>
            <p:nvSpPr>
              <p:cNvPr id="12222" name="Google Shape;12222;p31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31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31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31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31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31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28" name="Google Shape;12228;p317"/>
          <p:cNvGrpSpPr/>
          <p:nvPr/>
        </p:nvGrpSpPr>
        <p:grpSpPr>
          <a:xfrm>
            <a:off x="3164985" y="1191441"/>
            <a:ext cx="795485" cy="738831"/>
            <a:chOff x="3348603" y="1236445"/>
            <a:chExt cx="749256" cy="695894"/>
          </a:xfrm>
        </p:grpSpPr>
        <p:grpSp>
          <p:nvGrpSpPr>
            <p:cNvPr id="12229" name="Google Shape;12229;p317"/>
            <p:cNvGrpSpPr/>
            <p:nvPr/>
          </p:nvGrpSpPr>
          <p:grpSpPr>
            <a:xfrm>
              <a:off x="3583779" y="1236445"/>
              <a:ext cx="293795" cy="285811"/>
              <a:chOff x="3750225" y="1774000"/>
              <a:chExt cx="149575" cy="145525"/>
            </a:xfrm>
          </p:grpSpPr>
          <p:sp>
            <p:nvSpPr>
              <p:cNvPr id="12230" name="Google Shape;12230;p31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31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317"/>
            <p:cNvGrpSpPr/>
            <p:nvPr/>
          </p:nvGrpSpPr>
          <p:grpSpPr>
            <a:xfrm>
              <a:off x="3775534" y="1462599"/>
              <a:ext cx="322325" cy="285958"/>
              <a:chOff x="3847850" y="1889150"/>
              <a:chExt cx="164100" cy="145600"/>
            </a:xfrm>
          </p:grpSpPr>
          <p:sp>
            <p:nvSpPr>
              <p:cNvPr id="12233" name="Google Shape;12233;p31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31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317"/>
            <p:cNvGrpSpPr/>
            <p:nvPr/>
          </p:nvGrpSpPr>
          <p:grpSpPr>
            <a:xfrm>
              <a:off x="3545329" y="1646528"/>
              <a:ext cx="293746" cy="285811"/>
              <a:chOff x="3730650" y="1982800"/>
              <a:chExt cx="149550" cy="145525"/>
            </a:xfrm>
          </p:grpSpPr>
          <p:sp>
            <p:nvSpPr>
              <p:cNvPr id="12236" name="Google Shape;12236;p31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31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317"/>
            <p:cNvGrpSpPr/>
            <p:nvPr/>
          </p:nvGrpSpPr>
          <p:grpSpPr>
            <a:xfrm>
              <a:off x="3348603" y="1415046"/>
              <a:ext cx="294384" cy="284387"/>
              <a:chOff x="3630494" y="1864938"/>
              <a:chExt cx="149875" cy="144800"/>
            </a:xfrm>
          </p:grpSpPr>
          <p:sp>
            <p:nvSpPr>
              <p:cNvPr id="12239" name="Google Shape;12239;p31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31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41" name="Google Shape;12241;p317"/>
          <p:cNvGrpSpPr/>
          <p:nvPr/>
        </p:nvGrpSpPr>
        <p:grpSpPr>
          <a:xfrm>
            <a:off x="2286512" y="3714337"/>
            <a:ext cx="1324924" cy="678083"/>
            <a:chOff x="2413923" y="3711366"/>
            <a:chExt cx="1374117" cy="703260"/>
          </a:xfrm>
        </p:grpSpPr>
        <p:grpSp>
          <p:nvGrpSpPr>
            <p:cNvPr id="12242" name="Google Shape;12242;p317"/>
            <p:cNvGrpSpPr/>
            <p:nvPr/>
          </p:nvGrpSpPr>
          <p:grpSpPr>
            <a:xfrm>
              <a:off x="2413923" y="3711366"/>
              <a:ext cx="1374117" cy="703260"/>
              <a:chOff x="2413923" y="3711366"/>
              <a:chExt cx="1374117" cy="703260"/>
            </a:xfrm>
          </p:grpSpPr>
          <p:sp>
            <p:nvSpPr>
              <p:cNvPr id="12243" name="Google Shape;12243;p31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4" name="Google Shape;12244;p317"/>
              <p:cNvGrpSpPr/>
              <p:nvPr/>
            </p:nvGrpSpPr>
            <p:grpSpPr>
              <a:xfrm>
                <a:off x="2600284" y="3808654"/>
                <a:ext cx="234506" cy="138009"/>
                <a:chOff x="2600284" y="3808654"/>
                <a:chExt cx="234506" cy="138009"/>
              </a:xfrm>
            </p:grpSpPr>
            <p:sp>
              <p:nvSpPr>
                <p:cNvPr id="12245" name="Google Shape;12245;p31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46" name="Google Shape;12246;p31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247" name="Google Shape;12247;p317"/>
              <p:cNvGrpSpPr/>
              <p:nvPr/>
            </p:nvGrpSpPr>
            <p:grpSpPr>
              <a:xfrm>
                <a:off x="3359659" y="3805664"/>
                <a:ext cx="232294" cy="141000"/>
                <a:chOff x="3359659" y="3805664"/>
                <a:chExt cx="232294" cy="141000"/>
              </a:xfrm>
            </p:grpSpPr>
            <p:sp>
              <p:nvSpPr>
                <p:cNvPr id="12248" name="Google Shape;12248;p31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49" name="Google Shape;12249;p31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250" name="Google Shape;12250;p317"/>
              <p:cNvGrpSpPr/>
              <p:nvPr/>
            </p:nvGrpSpPr>
            <p:grpSpPr>
              <a:xfrm>
                <a:off x="3067316" y="3711366"/>
                <a:ext cx="66900" cy="166809"/>
                <a:chOff x="3067316" y="3711366"/>
                <a:chExt cx="66900" cy="166809"/>
              </a:xfrm>
            </p:grpSpPr>
            <p:sp>
              <p:nvSpPr>
                <p:cNvPr id="12251" name="Google Shape;12251;p31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52" name="Google Shape;12252;p31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253" name="Google Shape;12253;p317"/>
              <p:cNvGrpSpPr/>
              <p:nvPr/>
            </p:nvGrpSpPr>
            <p:grpSpPr>
              <a:xfrm>
                <a:off x="2413923" y="4058666"/>
                <a:ext cx="224119" cy="66900"/>
                <a:chOff x="2413923" y="4058666"/>
                <a:chExt cx="224119" cy="66900"/>
              </a:xfrm>
            </p:grpSpPr>
            <p:sp>
              <p:nvSpPr>
                <p:cNvPr id="12254" name="Google Shape;12254;p31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55" name="Google Shape;12255;p31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256" name="Google Shape;12256;p317"/>
              <p:cNvGrpSpPr/>
              <p:nvPr/>
            </p:nvGrpSpPr>
            <p:grpSpPr>
              <a:xfrm>
                <a:off x="3564643" y="4058666"/>
                <a:ext cx="223397" cy="66900"/>
                <a:chOff x="3564643" y="4058666"/>
                <a:chExt cx="223397" cy="66900"/>
              </a:xfrm>
            </p:grpSpPr>
            <p:sp>
              <p:nvSpPr>
                <p:cNvPr id="12257" name="Google Shape;12257;p31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258" name="Google Shape;12258;p31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2259" name="Google Shape;12259;p317"/>
            <p:cNvGrpSpPr/>
            <p:nvPr/>
          </p:nvGrpSpPr>
          <p:grpSpPr>
            <a:xfrm>
              <a:off x="2633353" y="3965763"/>
              <a:ext cx="933975" cy="445687"/>
              <a:chOff x="2633353" y="3965763"/>
              <a:chExt cx="933975" cy="445687"/>
            </a:xfrm>
          </p:grpSpPr>
          <p:sp>
            <p:nvSpPr>
              <p:cNvPr id="12260" name="Google Shape;12260;p31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31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62" name="Google Shape;12262;p317"/>
          <p:cNvGrpSpPr/>
          <p:nvPr/>
        </p:nvGrpSpPr>
        <p:grpSpPr>
          <a:xfrm>
            <a:off x="6410784" y="1264884"/>
            <a:ext cx="1131087" cy="587383"/>
            <a:chOff x="238125" y="999450"/>
            <a:chExt cx="7140700" cy="3708225"/>
          </a:xfrm>
        </p:grpSpPr>
        <p:sp>
          <p:nvSpPr>
            <p:cNvPr id="12263" name="Google Shape;12263;p31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31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31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31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31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31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31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31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31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317"/>
          <p:cNvGrpSpPr/>
          <p:nvPr/>
        </p:nvGrpSpPr>
        <p:grpSpPr>
          <a:xfrm>
            <a:off x="3762234" y="3714379"/>
            <a:ext cx="1375854" cy="678131"/>
            <a:chOff x="3913765" y="3641905"/>
            <a:chExt cx="1522805" cy="750560"/>
          </a:xfrm>
        </p:grpSpPr>
        <p:grpSp>
          <p:nvGrpSpPr>
            <p:cNvPr id="12273" name="Google Shape;12273;p317"/>
            <p:cNvGrpSpPr/>
            <p:nvPr/>
          </p:nvGrpSpPr>
          <p:grpSpPr>
            <a:xfrm>
              <a:off x="3913765" y="3997002"/>
              <a:ext cx="1522805" cy="395463"/>
              <a:chOff x="3913765" y="3997002"/>
              <a:chExt cx="1522805" cy="395463"/>
            </a:xfrm>
          </p:grpSpPr>
          <p:grpSp>
            <p:nvGrpSpPr>
              <p:cNvPr id="12274" name="Google Shape;12274;p317"/>
              <p:cNvGrpSpPr/>
              <p:nvPr/>
            </p:nvGrpSpPr>
            <p:grpSpPr>
              <a:xfrm>
                <a:off x="3913765" y="4138659"/>
                <a:ext cx="507602" cy="253806"/>
                <a:chOff x="3913765" y="4138659"/>
                <a:chExt cx="507602" cy="253806"/>
              </a:xfrm>
            </p:grpSpPr>
            <p:sp>
              <p:nvSpPr>
                <p:cNvPr id="12275" name="Google Shape;12275;p31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31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2277" name="Google Shape;12277;p317"/>
              <p:cNvGrpSpPr/>
              <p:nvPr/>
            </p:nvGrpSpPr>
            <p:grpSpPr>
              <a:xfrm>
                <a:off x="4421361" y="3997002"/>
                <a:ext cx="507618" cy="395463"/>
                <a:chOff x="4421361" y="3997002"/>
                <a:chExt cx="507618" cy="395463"/>
              </a:xfrm>
            </p:grpSpPr>
            <p:sp>
              <p:nvSpPr>
                <p:cNvPr id="12278" name="Google Shape;12278;p31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31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317"/>
              <p:cNvGrpSpPr/>
              <p:nvPr/>
            </p:nvGrpSpPr>
            <p:grpSpPr>
              <a:xfrm>
                <a:off x="4928973" y="4189418"/>
                <a:ext cx="507596" cy="203047"/>
                <a:chOff x="4928973" y="4189418"/>
                <a:chExt cx="507596" cy="203047"/>
              </a:xfrm>
            </p:grpSpPr>
            <p:sp>
              <p:nvSpPr>
                <p:cNvPr id="12281" name="Google Shape;12281;p31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31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83" name="Google Shape;12283;p317"/>
            <p:cNvGrpSpPr/>
            <p:nvPr/>
          </p:nvGrpSpPr>
          <p:grpSpPr>
            <a:xfrm>
              <a:off x="4482186" y="3641905"/>
              <a:ext cx="397605" cy="349784"/>
              <a:chOff x="2906375" y="1159725"/>
              <a:chExt cx="1860575" cy="1636800"/>
            </a:xfrm>
          </p:grpSpPr>
          <p:sp>
            <p:nvSpPr>
              <p:cNvPr id="12284" name="Google Shape;12284;p31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31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31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31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88" name="Google Shape;12288;p317"/>
          <p:cNvGrpSpPr/>
          <p:nvPr/>
        </p:nvGrpSpPr>
        <p:grpSpPr>
          <a:xfrm>
            <a:off x="6546943" y="2074305"/>
            <a:ext cx="940737" cy="721067"/>
            <a:chOff x="6599718" y="2068734"/>
            <a:chExt cx="940737" cy="721067"/>
          </a:xfrm>
        </p:grpSpPr>
        <p:sp>
          <p:nvSpPr>
            <p:cNvPr id="12289" name="Google Shape;12289;p31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31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31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31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31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31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5" name="Google Shape;12295;p317"/>
            <p:cNvGrpSpPr/>
            <p:nvPr/>
          </p:nvGrpSpPr>
          <p:grpSpPr>
            <a:xfrm>
              <a:off x="6836957" y="2068734"/>
              <a:ext cx="461892" cy="721067"/>
              <a:chOff x="6836957" y="2068734"/>
              <a:chExt cx="461892" cy="721067"/>
            </a:xfrm>
          </p:grpSpPr>
          <p:sp>
            <p:nvSpPr>
              <p:cNvPr id="12296" name="Google Shape;12296;p31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31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31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31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31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31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2" name="Google Shape;12302;p317"/>
              <p:cNvGrpSpPr/>
              <p:nvPr/>
            </p:nvGrpSpPr>
            <p:grpSpPr>
              <a:xfrm>
                <a:off x="6836957" y="2068734"/>
                <a:ext cx="461892" cy="721067"/>
                <a:chOff x="6836957" y="2068734"/>
                <a:chExt cx="461892" cy="721067"/>
              </a:xfrm>
            </p:grpSpPr>
            <p:sp>
              <p:nvSpPr>
                <p:cNvPr id="12303" name="Google Shape;12303;p31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31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31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31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31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31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31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310" name="Google Shape;12310;p317"/>
          <p:cNvGrpSpPr/>
          <p:nvPr/>
        </p:nvGrpSpPr>
        <p:grpSpPr>
          <a:xfrm>
            <a:off x="2430262" y="2078652"/>
            <a:ext cx="712577" cy="712374"/>
            <a:chOff x="2559249" y="2069323"/>
            <a:chExt cx="685566" cy="685634"/>
          </a:xfrm>
        </p:grpSpPr>
        <p:sp>
          <p:nvSpPr>
            <p:cNvPr id="12311" name="Google Shape;12311;p31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31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31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31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31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31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31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31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31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31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31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31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31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317"/>
          <p:cNvGrpSpPr/>
          <p:nvPr/>
        </p:nvGrpSpPr>
        <p:grpSpPr>
          <a:xfrm>
            <a:off x="7612699" y="1191441"/>
            <a:ext cx="845645" cy="711911"/>
            <a:chOff x="951975" y="315800"/>
            <a:chExt cx="5860325" cy="4933550"/>
          </a:xfrm>
        </p:grpSpPr>
        <p:sp>
          <p:nvSpPr>
            <p:cNvPr id="12325" name="Google Shape;12325;p31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31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31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31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31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31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31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31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317"/>
          <p:cNvGrpSpPr/>
          <p:nvPr/>
        </p:nvGrpSpPr>
        <p:grpSpPr>
          <a:xfrm>
            <a:off x="3709828" y="2927550"/>
            <a:ext cx="1617932" cy="621724"/>
            <a:chOff x="3862800" y="3038525"/>
            <a:chExt cx="1329006" cy="510698"/>
          </a:xfrm>
        </p:grpSpPr>
        <p:sp>
          <p:nvSpPr>
            <p:cNvPr id="12334" name="Google Shape;12334;p31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31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6" name="Google Shape;12336;p317"/>
            <p:cNvGrpSpPr/>
            <p:nvPr/>
          </p:nvGrpSpPr>
          <p:grpSpPr>
            <a:xfrm>
              <a:off x="3967075" y="3040337"/>
              <a:ext cx="1019927" cy="402126"/>
              <a:chOff x="3967075" y="3040337"/>
              <a:chExt cx="1019927" cy="402126"/>
            </a:xfrm>
          </p:grpSpPr>
          <p:sp>
            <p:nvSpPr>
              <p:cNvPr id="12337" name="Google Shape;12337;p31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31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317"/>
            <p:cNvGrpSpPr/>
            <p:nvPr/>
          </p:nvGrpSpPr>
          <p:grpSpPr>
            <a:xfrm>
              <a:off x="4186700" y="3040337"/>
              <a:ext cx="390475" cy="183289"/>
              <a:chOff x="4186700" y="3040337"/>
              <a:chExt cx="390475" cy="183289"/>
            </a:xfrm>
          </p:grpSpPr>
          <p:sp>
            <p:nvSpPr>
              <p:cNvPr id="12340" name="Google Shape;12340;p31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31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317"/>
            <p:cNvGrpSpPr/>
            <p:nvPr/>
          </p:nvGrpSpPr>
          <p:grpSpPr>
            <a:xfrm>
              <a:off x="4073727" y="3040337"/>
              <a:ext cx="697794" cy="296263"/>
              <a:chOff x="4073727" y="3040337"/>
              <a:chExt cx="697794" cy="296263"/>
            </a:xfrm>
          </p:grpSpPr>
          <p:sp>
            <p:nvSpPr>
              <p:cNvPr id="12343" name="Google Shape;12343;p31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31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317"/>
            <p:cNvGrpSpPr/>
            <p:nvPr/>
          </p:nvGrpSpPr>
          <p:grpSpPr>
            <a:xfrm>
              <a:off x="3862800" y="3038525"/>
              <a:ext cx="1329006" cy="510698"/>
              <a:chOff x="3862800" y="3038525"/>
              <a:chExt cx="1329006" cy="510698"/>
            </a:xfrm>
          </p:grpSpPr>
          <p:sp>
            <p:nvSpPr>
              <p:cNvPr id="12346" name="Google Shape;12346;p31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31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48" name="Google Shape;12348;p317"/>
          <p:cNvGrpSpPr/>
          <p:nvPr/>
        </p:nvGrpSpPr>
        <p:grpSpPr>
          <a:xfrm>
            <a:off x="718150" y="1191441"/>
            <a:ext cx="883205" cy="775176"/>
            <a:chOff x="649648" y="271400"/>
            <a:chExt cx="6215377" cy="5455143"/>
          </a:xfrm>
        </p:grpSpPr>
        <p:sp>
          <p:nvSpPr>
            <p:cNvPr id="12349" name="Google Shape;12349;p31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31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31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31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31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31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31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31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31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31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31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31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317"/>
          <p:cNvGrpSpPr/>
          <p:nvPr/>
        </p:nvGrpSpPr>
        <p:grpSpPr>
          <a:xfrm>
            <a:off x="2326452" y="1191441"/>
            <a:ext cx="767704" cy="815489"/>
            <a:chOff x="2499700" y="1135950"/>
            <a:chExt cx="732402" cy="777990"/>
          </a:xfrm>
        </p:grpSpPr>
        <p:grpSp>
          <p:nvGrpSpPr>
            <p:cNvPr id="12362" name="Google Shape;12362;p317"/>
            <p:cNvGrpSpPr/>
            <p:nvPr/>
          </p:nvGrpSpPr>
          <p:grpSpPr>
            <a:xfrm>
              <a:off x="2499700" y="1135950"/>
              <a:ext cx="732402" cy="694705"/>
              <a:chOff x="2499700" y="1135950"/>
              <a:chExt cx="732402" cy="694705"/>
            </a:xfrm>
          </p:grpSpPr>
          <p:sp>
            <p:nvSpPr>
              <p:cNvPr id="12363" name="Google Shape;12363;p31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31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31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31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31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31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31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31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31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31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31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31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31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31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31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31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31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31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31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31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31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31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31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31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31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31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31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317"/>
            <p:cNvGrpSpPr/>
            <p:nvPr/>
          </p:nvGrpSpPr>
          <p:grpSpPr>
            <a:xfrm>
              <a:off x="2517909" y="1188726"/>
              <a:ext cx="702702" cy="725214"/>
              <a:chOff x="2517909" y="1188726"/>
              <a:chExt cx="702702" cy="725214"/>
            </a:xfrm>
          </p:grpSpPr>
          <p:sp>
            <p:nvSpPr>
              <p:cNvPr id="12391" name="Google Shape;12391;p31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31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31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31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31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96" name="Google Shape;12396;p317"/>
          <p:cNvGrpSpPr/>
          <p:nvPr/>
        </p:nvGrpSpPr>
        <p:grpSpPr>
          <a:xfrm>
            <a:off x="1672184" y="1191441"/>
            <a:ext cx="583439" cy="870229"/>
            <a:chOff x="1716825" y="1121550"/>
            <a:chExt cx="622800" cy="928938"/>
          </a:xfrm>
        </p:grpSpPr>
        <p:grpSp>
          <p:nvGrpSpPr>
            <p:cNvPr id="12397" name="Google Shape;12397;p317"/>
            <p:cNvGrpSpPr/>
            <p:nvPr/>
          </p:nvGrpSpPr>
          <p:grpSpPr>
            <a:xfrm>
              <a:off x="1716825" y="1121550"/>
              <a:ext cx="622800" cy="928938"/>
              <a:chOff x="1716825" y="1121550"/>
              <a:chExt cx="622800" cy="928938"/>
            </a:xfrm>
          </p:grpSpPr>
          <p:cxnSp>
            <p:nvCxnSpPr>
              <p:cNvPr id="12398" name="Google Shape;12398;p31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2399" name="Google Shape;12399;p31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317"/>
            <p:cNvGrpSpPr/>
            <p:nvPr/>
          </p:nvGrpSpPr>
          <p:grpSpPr>
            <a:xfrm>
              <a:off x="1768050" y="1172775"/>
              <a:ext cx="520200" cy="832000"/>
              <a:chOff x="1768050" y="1172775"/>
              <a:chExt cx="520200" cy="832000"/>
            </a:xfrm>
          </p:grpSpPr>
          <p:cxnSp>
            <p:nvCxnSpPr>
              <p:cNvPr id="12401" name="Google Shape;12401;p31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2402" name="Google Shape;12402;p31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317"/>
            <p:cNvGrpSpPr/>
            <p:nvPr/>
          </p:nvGrpSpPr>
          <p:grpSpPr>
            <a:xfrm>
              <a:off x="1820100" y="1225475"/>
              <a:ext cx="416400" cy="729575"/>
              <a:chOff x="1820100" y="1225475"/>
              <a:chExt cx="416400" cy="729575"/>
            </a:xfrm>
          </p:grpSpPr>
          <p:cxnSp>
            <p:nvCxnSpPr>
              <p:cNvPr id="12404" name="Google Shape;12404;p31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2405" name="Google Shape;12405;p31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317"/>
            <p:cNvGrpSpPr/>
            <p:nvPr/>
          </p:nvGrpSpPr>
          <p:grpSpPr>
            <a:xfrm>
              <a:off x="1874250" y="1278825"/>
              <a:ext cx="308100" cy="605275"/>
              <a:chOff x="1874250" y="1278825"/>
              <a:chExt cx="308100" cy="605275"/>
            </a:xfrm>
          </p:grpSpPr>
          <p:cxnSp>
            <p:nvCxnSpPr>
              <p:cNvPr id="12407" name="Google Shape;12407;p31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2408" name="Google Shape;12408;p31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31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317"/>
          <p:cNvGrpSpPr/>
          <p:nvPr/>
        </p:nvGrpSpPr>
        <p:grpSpPr>
          <a:xfrm>
            <a:off x="1592007" y="2077763"/>
            <a:ext cx="739072" cy="714152"/>
            <a:chOff x="4334725" y="1355875"/>
            <a:chExt cx="3106650" cy="3001900"/>
          </a:xfrm>
        </p:grpSpPr>
        <p:grpSp>
          <p:nvGrpSpPr>
            <p:cNvPr id="12411" name="Google Shape;12411;p317"/>
            <p:cNvGrpSpPr/>
            <p:nvPr/>
          </p:nvGrpSpPr>
          <p:grpSpPr>
            <a:xfrm>
              <a:off x="4516050" y="1724875"/>
              <a:ext cx="2693725" cy="2632900"/>
              <a:chOff x="4516050" y="1724875"/>
              <a:chExt cx="2693725" cy="2632900"/>
            </a:xfrm>
          </p:grpSpPr>
          <p:sp>
            <p:nvSpPr>
              <p:cNvPr id="12412" name="Google Shape;12412;p31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31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31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317"/>
            <p:cNvGrpSpPr/>
            <p:nvPr/>
          </p:nvGrpSpPr>
          <p:grpSpPr>
            <a:xfrm>
              <a:off x="4334725" y="1355875"/>
              <a:ext cx="3106650" cy="2709650"/>
              <a:chOff x="4334725" y="1355875"/>
              <a:chExt cx="3106650" cy="2709650"/>
            </a:xfrm>
          </p:grpSpPr>
          <p:sp>
            <p:nvSpPr>
              <p:cNvPr id="12416" name="Google Shape;12416;p31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31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31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19" name="Google Shape;12419;p317"/>
          <p:cNvGrpSpPr/>
          <p:nvPr/>
        </p:nvGrpSpPr>
        <p:grpSpPr>
          <a:xfrm>
            <a:off x="7708956" y="3708534"/>
            <a:ext cx="312074" cy="684173"/>
            <a:chOff x="7645573" y="3754300"/>
            <a:chExt cx="293855" cy="644170"/>
          </a:xfrm>
        </p:grpSpPr>
        <p:sp>
          <p:nvSpPr>
            <p:cNvPr id="12420" name="Google Shape;12420;p31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31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317"/>
          <p:cNvGrpSpPr/>
          <p:nvPr/>
        </p:nvGrpSpPr>
        <p:grpSpPr>
          <a:xfrm>
            <a:off x="5630944" y="1191441"/>
            <a:ext cx="709011" cy="739359"/>
            <a:chOff x="5830645" y="1256617"/>
            <a:chExt cx="530340" cy="553040"/>
          </a:xfrm>
        </p:grpSpPr>
        <p:grpSp>
          <p:nvGrpSpPr>
            <p:cNvPr id="12423" name="Google Shape;12423;p317"/>
            <p:cNvGrpSpPr/>
            <p:nvPr/>
          </p:nvGrpSpPr>
          <p:grpSpPr>
            <a:xfrm>
              <a:off x="5830645" y="1256617"/>
              <a:ext cx="259743" cy="269909"/>
              <a:chOff x="5830645" y="1256617"/>
              <a:chExt cx="259743" cy="269909"/>
            </a:xfrm>
          </p:grpSpPr>
          <p:sp>
            <p:nvSpPr>
              <p:cNvPr id="12424" name="Google Shape;12424;p31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31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317"/>
            <p:cNvGrpSpPr/>
            <p:nvPr/>
          </p:nvGrpSpPr>
          <p:grpSpPr>
            <a:xfrm>
              <a:off x="6101293" y="1256617"/>
              <a:ext cx="259692" cy="269909"/>
              <a:chOff x="6101293" y="1256617"/>
              <a:chExt cx="259692" cy="269909"/>
            </a:xfrm>
          </p:grpSpPr>
          <p:sp>
            <p:nvSpPr>
              <p:cNvPr id="12427" name="Google Shape;12427;p31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31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9" name="Google Shape;12429;p317"/>
            <p:cNvGrpSpPr/>
            <p:nvPr/>
          </p:nvGrpSpPr>
          <p:grpSpPr>
            <a:xfrm>
              <a:off x="5830645" y="1539749"/>
              <a:ext cx="259692" cy="269909"/>
              <a:chOff x="5830645" y="1539749"/>
              <a:chExt cx="259692" cy="269909"/>
            </a:xfrm>
          </p:grpSpPr>
          <p:sp>
            <p:nvSpPr>
              <p:cNvPr id="12430" name="Google Shape;12430;p31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31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317"/>
            <p:cNvGrpSpPr/>
            <p:nvPr/>
          </p:nvGrpSpPr>
          <p:grpSpPr>
            <a:xfrm>
              <a:off x="6101293" y="1539749"/>
              <a:ext cx="259692" cy="269909"/>
              <a:chOff x="6101293" y="1539749"/>
              <a:chExt cx="259692" cy="269909"/>
            </a:xfrm>
          </p:grpSpPr>
          <p:sp>
            <p:nvSpPr>
              <p:cNvPr id="12433" name="Google Shape;12433;p31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31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5" name="Google Shape;12435;p31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317"/>
          <p:cNvGrpSpPr/>
          <p:nvPr/>
        </p:nvGrpSpPr>
        <p:grpSpPr>
          <a:xfrm>
            <a:off x="732438" y="2927557"/>
            <a:ext cx="1452955" cy="621360"/>
            <a:chOff x="732422" y="2990152"/>
            <a:chExt cx="1337773" cy="572102"/>
          </a:xfrm>
        </p:grpSpPr>
        <p:sp>
          <p:nvSpPr>
            <p:cNvPr id="12437" name="Google Shape;12437;p31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31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31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31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31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31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446" name="Shape 12446"/>
        <p:cNvGrpSpPr/>
        <p:nvPr/>
      </p:nvGrpSpPr>
      <p:grpSpPr>
        <a:xfrm>
          <a:off x="0" y="0"/>
          <a:ext cx="0" cy="0"/>
          <a:chOff x="0" y="0"/>
          <a:chExt cx="0" cy="0"/>
        </a:xfrm>
      </p:grpSpPr>
      <p:grpSp>
        <p:nvGrpSpPr>
          <p:cNvPr id="12447" name="Google Shape;12447;p318"/>
          <p:cNvGrpSpPr/>
          <p:nvPr/>
        </p:nvGrpSpPr>
        <p:grpSpPr>
          <a:xfrm>
            <a:off x="729238" y="1179665"/>
            <a:ext cx="1636117" cy="1526144"/>
            <a:chOff x="729238" y="1179665"/>
            <a:chExt cx="1636117" cy="1526144"/>
          </a:xfrm>
        </p:grpSpPr>
        <p:grpSp>
          <p:nvGrpSpPr>
            <p:cNvPr id="12448" name="Google Shape;12448;p318"/>
            <p:cNvGrpSpPr/>
            <p:nvPr/>
          </p:nvGrpSpPr>
          <p:grpSpPr>
            <a:xfrm>
              <a:off x="729238" y="1179665"/>
              <a:ext cx="80700" cy="1526144"/>
              <a:chOff x="729238" y="1179665"/>
              <a:chExt cx="80700" cy="1526144"/>
            </a:xfrm>
          </p:grpSpPr>
          <p:sp>
            <p:nvSpPr>
              <p:cNvPr id="12449" name="Google Shape;12449;p31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31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31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31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31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31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31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31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31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31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318"/>
            <p:cNvGrpSpPr/>
            <p:nvPr/>
          </p:nvGrpSpPr>
          <p:grpSpPr>
            <a:xfrm>
              <a:off x="903098" y="1179665"/>
              <a:ext cx="80700" cy="1526144"/>
              <a:chOff x="903098" y="1179665"/>
              <a:chExt cx="80700" cy="1526144"/>
            </a:xfrm>
          </p:grpSpPr>
          <p:sp>
            <p:nvSpPr>
              <p:cNvPr id="12460" name="Google Shape;12460;p31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31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31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31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31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31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31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31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31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31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318"/>
            <p:cNvGrpSpPr/>
            <p:nvPr/>
          </p:nvGrpSpPr>
          <p:grpSpPr>
            <a:xfrm>
              <a:off x="1076958" y="1179665"/>
              <a:ext cx="80700" cy="1526144"/>
              <a:chOff x="1076958" y="1179665"/>
              <a:chExt cx="80700" cy="1526144"/>
            </a:xfrm>
          </p:grpSpPr>
          <p:sp>
            <p:nvSpPr>
              <p:cNvPr id="12471" name="Google Shape;12471;p31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31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31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31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31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31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31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31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31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31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318"/>
            <p:cNvGrpSpPr/>
            <p:nvPr/>
          </p:nvGrpSpPr>
          <p:grpSpPr>
            <a:xfrm>
              <a:off x="1247707" y="1179665"/>
              <a:ext cx="80700" cy="1526144"/>
              <a:chOff x="1247707" y="1179665"/>
              <a:chExt cx="80700" cy="1526144"/>
            </a:xfrm>
          </p:grpSpPr>
          <p:sp>
            <p:nvSpPr>
              <p:cNvPr id="12482" name="Google Shape;12482;p31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31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31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31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31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31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31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31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31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31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318"/>
            <p:cNvGrpSpPr/>
            <p:nvPr/>
          </p:nvGrpSpPr>
          <p:grpSpPr>
            <a:xfrm>
              <a:off x="1421567" y="1179665"/>
              <a:ext cx="80700" cy="1526144"/>
              <a:chOff x="1421567" y="1179665"/>
              <a:chExt cx="80700" cy="1526144"/>
            </a:xfrm>
          </p:grpSpPr>
          <p:sp>
            <p:nvSpPr>
              <p:cNvPr id="12493" name="Google Shape;12493;p31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31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31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31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31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31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31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31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31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31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3" name="Google Shape;12503;p318"/>
            <p:cNvGrpSpPr/>
            <p:nvPr/>
          </p:nvGrpSpPr>
          <p:grpSpPr>
            <a:xfrm>
              <a:off x="1592327" y="1179665"/>
              <a:ext cx="80700" cy="1526144"/>
              <a:chOff x="1592327" y="1179665"/>
              <a:chExt cx="80700" cy="1526144"/>
            </a:xfrm>
          </p:grpSpPr>
          <p:sp>
            <p:nvSpPr>
              <p:cNvPr id="12504" name="Google Shape;12504;p31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31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31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31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31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31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31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31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31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31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318"/>
            <p:cNvGrpSpPr/>
            <p:nvPr/>
          </p:nvGrpSpPr>
          <p:grpSpPr>
            <a:xfrm>
              <a:off x="1766187" y="1179665"/>
              <a:ext cx="80700" cy="1526144"/>
              <a:chOff x="1766187" y="1179665"/>
              <a:chExt cx="80700" cy="1526144"/>
            </a:xfrm>
          </p:grpSpPr>
          <p:sp>
            <p:nvSpPr>
              <p:cNvPr id="12515" name="Google Shape;12515;p31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31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31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31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31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31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31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31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31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31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318"/>
            <p:cNvGrpSpPr/>
            <p:nvPr/>
          </p:nvGrpSpPr>
          <p:grpSpPr>
            <a:xfrm>
              <a:off x="1936935" y="1179665"/>
              <a:ext cx="80700" cy="1526144"/>
              <a:chOff x="1936935" y="1179665"/>
              <a:chExt cx="80700" cy="1526144"/>
            </a:xfrm>
          </p:grpSpPr>
          <p:sp>
            <p:nvSpPr>
              <p:cNvPr id="12526" name="Google Shape;12526;p31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31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31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31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31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31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31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31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31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31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6" name="Google Shape;12536;p318"/>
            <p:cNvGrpSpPr/>
            <p:nvPr/>
          </p:nvGrpSpPr>
          <p:grpSpPr>
            <a:xfrm>
              <a:off x="2110795" y="1179665"/>
              <a:ext cx="80700" cy="1526144"/>
              <a:chOff x="2110795" y="1179665"/>
              <a:chExt cx="80700" cy="1526144"/>
            </a:xfrm>
          </p:grpSpPr>
          <p:sp>
            <p:nvSpPr>
              <p:cNvPr id="12537" name="Google Shape;12537;p31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31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31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31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31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31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31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31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31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31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318"/>
            <p:cNvGrpSpPr/>
            <p:nvPr/>
          </p:nvGrpSpPr>
          <p:grpSpPr>
            <a:xfrm>
              <a:off x="2284655" y="1179665"/>
              <a:ext cx="80700" cy="1526144"/>
              <a:chOff x="2284655" y="1179665"/>
              <a:chExt cx="80700" cy="1526144"/>
            </a:xfrm>
          </p:grpSpPr>
          <p:sp>
            <p:nvSpPr>
              <p:cNvPr id="12548" name="Google Shape;12548;p31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31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31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31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31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31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31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31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31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31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58" name="Google Shape;12558;p318"/>
          <p:cNvGrpSpPr/>
          <p:nvPr/>
        </p:nvGrpSpPr>
        <p:grpSpPr>
          <a:xfrm>
            <a:off x="2623904" y="1198803"/>
            <a:ext cx="1364248" cy="1102133"/>
            <a:chOff x="2623904" y="1198803"/>
            <a:chExt cx="1364248" cy="1102133"/>
          </a:xfrm>
        </p:grpSpPr>
        <p:grpSp>
          <p:nvGrpSpPr>
            <p:cNvPr id="12559" name="Google Shape;12559;p318"/>
            <p:cNvGrpSpPr/>
            <p:nvPr/>
          </p:nvGrpSpPr>
          <p:grpSpPr>
            <a:xfrm>
              <a:off x="2623907" y="1198803"/>
              <a:ext cx="1364245" cy="273000"/>
              <a:chOff x="2623907" y="1198803"/>
              <a:chExt cx="1364245" cy="273000"/>
            </a:xfrm>
          </p:grpSpPr>
          <p:sp>
            <p:nvSpPr>
              <p:cNvPr id="12560" name="Google Shape;12560;p31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31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31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31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31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5" name="Google Shape;12565;p318"/>
            <p:cNvGrpSpPr/>
            <p:nvPr/>
          </p:nvGrpSpPr>
          <p:grpSpPr>
            <a:xfrm>
              <a:off x="2623904" y="1476964"/>
              <a:ext cx="1364245" cy="273000"/>
              <a:chOff x="2623904" y="1476964"/>
              <a:chExt cx="1364245" cy="273000"/>
            </a:xfrm>
          </p:grpSpPr>
          <p:sp>
            <p:nvSpPr>
              <p:cNvPr id="12566" name="Google Shape;12566;p31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31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31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31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31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318"/>
            <p:cNvGrpSpPr/>
            <p:nvPr/>
          </p:nvGrpSpPr>
          <p:grpSpPr>
            <a:xfrm>
              <a:off x="2623907" y="1749775"/>
              <a:ext cx="1364245" cy="273000"/>
              <a:chOff x="2623907" y="1749775"/>
              <a:chExt cx="1364245" cy="273000"/>
            </a:xfrm>
          </p:grpSpPr>
          <p:sp>
            <p:nvSpPr>
              <p:cNvPr id="12572" name="Google Shape;12572;p31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31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31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31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31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318"/>
            <p:cNvGrpSpPr/>
            <p:nvPr/>
          </p:nvGrpSpPr>
          <p:grpSpPr>
            <a:xfrm>
              <a:off x="2623904" y="2027936"/>
              <a:ext cx="1364245" cy="273000"/>
              <a:chOff x="2623904" y="2027936"/>
              <a:chExt cx="1364245" cy="273000"/>
            </a:xfrm>
          </p:grpSpPr>
          <p:sp>
            <p:nvSpPr>
              <p:cNvPr id="12578" name="Google Shape;12578;p31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31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31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31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31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83" name="Google Shape;12583;p318"/>
          <p:cNvGrpSpPr/>
          <p:nvPr/>
        </p:nvGrpSpPr>
        <p:grpSpPr>
          <a:xfrm>
            <a:off x="2613365" y="2657986"/>
            <a:ext cx="1387541" cy="159124"/>
            <a:chOff x="3200660" y="2180272"/>
            <a:chExt cx="2563824" cy="378237"/>
          </a:xfrm>
        </p:grpSpPr>
        <p:sp>
          <p:nvSpPr>
            <p:cNvPr id="12584" name="Google Shape;12584;p31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31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31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31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31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31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31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31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31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31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31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31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31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31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31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31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31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31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318"/>
          <p:cNvGrpSpPr/>
          <p:nvPr/>
        </p:nvGrpSpPr>
        <p:grpSpPr>
          <a:xfrm>
            <a:off x="2609890" y="2935811"/>
            <a:ext cx="1390502" cy="159625"/>
            <a:chOff x="3530150" y="2790075"/>
            <a:chExt cx="1962600" cy="225300"/>
          </a:xfrm>
        </p:grpSpPr>
        <p:sp>
          <p:nvSpPr>
            <p:cNvPr id="12603" name="Google Shape;12603;p31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31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318"/>
          <p:cNvGrpSpPr/>
          <p:nvPr/>
        </p:nvGrpSpPr>
        <p:grpSpPr>
          <a:xfrm>
            <a:off x="2610543" y="3214137"/>
            <a:ext cx="1411629" cy="153761"/>
            <a:chOff x="3558802" y="4011427"/>
            <a:chExt cx="1866000" cy="111300"/>
          </a:xfrm>
        </p:grpSpPr>
        <p:sp>
          <p:nvSpPr>
            <p:cNvPr id="12606" name="Google Shape;12606;p31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31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318"/>
          <p:cNvGrpSpPr/>
          <p:nvPr/>
        </p:nvGrpSpPr>
        <p:grpSpPr>
          <a:xfrm>
            <a:off x="2610235" y="2419536"/>
            <a:ext cx="1383503" cy="119749"/>
            <a:chOff x="3465975" y="2270276"/>
            <a:chExt cx="1986364" cy="171929"/>
          </a:xfrm>
        </p:grpSpPr>
        <p:sp>
          <p:nvSpPr>
            <p:cNvPr id="12609" name="Google Shape;12609;p31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31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31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31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31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31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31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31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7" name="Google Shape;12617;p318"/>
          <p:cNvGrpSpPr/>
          <p:nvPr/>
        </p:nvGrpSpPr>
        <p:grpSpPr>
          <a:xfrm>
            <a:off x="2621243" y="3783187"/>
            <a:ext cx="1369531" cy="195460"/>
            <a:chOff x="723300" y="4253549"/>
            <a:chExt cx="2276482" cy="324900"/>
          </a:xfrm>
        </p:grpSpPr>
        <p:sp>
          <p:nvSpPr>
            <p:cNvPr id="12618" name="Google Shape;12618;p31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31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31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31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31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318"/>
          <p:cNvGrpSpPr/>
          <p:nvPr/>
        </p:nvGrpSpPr>
        <p:grpSpPr>
          <a:xfrm>
            <a:off x="2610803" y="3484367"/>
            <a:ext cx="1389066" cy="180119"/>
            <a:chOff x="705948" y="3788465"/>
            <a:chExt cx="2308953" cy="299400"/>
          </a:xfrm>
        </p:grpSpPr>
        <p:sp>
          <p:nvSpPr>
            <p:cNvPr id="12624" name="Google Shape;12624;p31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31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31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31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31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318"/>
          <p:cNvGrpSpPr/>
          <p:nvPr/>
        </p:nvGrpSpPr>
        <p:grpSpPr>
          <a:xfrm>
            <a:off x="2658741" y="4097347"/>
            <a:ext cx="1304609" cy="294074"/>
            <a:chOff x="2658741" y="4097347"/>
            <a:chExt cx="1304609" cy="294074"/>
          </a:xfrm>
        </p:grpSpPr>
        <p:grpSp>
          <p:nvGrpSpPr>
            <p:cNvPr id="12630" name="Google Shape;12630;p318"/>
            <p:cNvGrpSpPr/>
            <p:nvPr/>
          </p:nvGrpSpPr>
          <p:grpSpPr>
            <a:xfrm>
              <a:off x="2658741" y="4097347"/>
              <a:ext cx="118572" cy="294074"/>
              <a:chOff x="3343310" y="4475555"/>
              <a:chExt cx="127717" cy="316753"/>
            </a:xfrm>
          </p:grpSpPr>
          <p:sp>
            <p:nvSpPr>
              <p:cNvPr id="12631" name="Google Shape;12631;p31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31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318"/>
            <p:cNvGrpSpPr/>
            <p:nvPr/>
          </p:nvGrpSpPr>
          <p:grpSpPr>
            <a:xfrm>
              <a:off x="3815519" y="4098388"/>
              <a:ext cx="147831" cy="291991"/>
              <a:chOff x="3527539" y="4476677"/>
              <a:chExt cx="159232" cy="314510"/>
            </a:xfrm>
          </p:grpSpPr>
          <p:sp>
            <p:nvSpPr>
              <p:cNvPr id="12634" name="Google Shape;12634;p31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31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6" name="Google Shape;12636;p318"/>
            <p:cNvGrpSpPr/>
            <p:nvPr/>
          </p:nvGrpSpPr>
          <p:grpSpPr>
            <a:xfrm>
              <a:off x="3511696" y="4098388"/>
              <a:ext cx="147831" cy="291991"/>
              <a:chOff x="3527539" y="4476677"/>
              <a:chExt cx="159232" cy="314510"/>
            </a:xfrm>
          </p:grpSpPr>
          <p:sp>
            <p:nvSpPr>
              <p:cNvPr id="12637" name="Google Shape;12637;p31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31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318"/>
            <p:cNvGrpSpPr/>
            <p:nvPr/>
          </p:nvGrpSpPr>
          <p:grpSpPr>
            <a:xfrm>
              <a:off x="3207874" y="4098388"/>
              <a:ext cx="147831" cy="291991"/>
              <a:chOff x="3527539" y="4476677"/>
              <a:chExt cx="159232" cy="314510"/>
            </a:xfrm>
          </p:grpSpPr>
          <p:sp>
            <p:nvSpPr>
              <p:cNvPr id="12640" name="Google Shape;12640;p31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31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2" name="Google Shape;12642;p318"/>
            <p:cNvGrpSpPr/>
            <p:nvPr/>
          </p:nvGrpSpPr>
          <p:grpSpPr>
            <a:xfrm>
              <a:off x="2933305" y="4097347"/>
              <a:ext cx="118572" cy="294074"/>
              <a:chOff x="3343310" y="4475555"/>
              <a:chExt cx="127717" cy="316753"/>
            </a:xfrm>
          </p:grpSpPr>
          <p:sp>
            <p:nvSpPr>
              <p:cNvPr id="12643" name="Google Shape;12643;p31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31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45" name="Google Shape;12645;p318"/>
          <p:cNvGrpSpPr/>
          <p:nvPr/>
        </p:nvGrpSpPr>
        <p:grpSpPr>
          <a:xfrm>
            <a:off x="4277571" y="2080469"/>
            <a:ext cx="1433821" cy="191501"/>
            <a:chOff x="4273350" y="2080469"/>
            <a:chExt cx="1433821" cy="191501"/>
          </a:xfrm>
        </p:grpSpPr>
        <p:grpSp>
          <p:nvGrpSpPr>
            <p:cNvPr id="12646" name="Google Shape;12646;p318"/>
            <p:cNvGrpSpPr/>
            <p:nvPr/>
          </p:nvGrpSpPr>
          <p:grpSpPr>
            <a:xfrm>
              <a:off x="4273350" y="2080469"/>
              <a:ext cx="1433821" cy="0"/>
              <a:chOff x="5224975" y="2962250"/>
              <a:chExt cx="1544400" cy="0"/>
            </a:xfrm>
          </p:grpSpPr>
          <p:cxnSp>
            <p:nvCxnSpPr>
              <p:cNvPr id="12647" name="Google Shape;12647;p31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648" name="Google Shape;12648;p31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2649" name="Google Shape;12649;p318"/>
            <p:cNvGrpSpPr/>
            <p:nvPr/>
          </p:nvGrpSpPr>
          <p:grpSpPr>
            <a:xfrm>
              <a:off x="4273350" y="2271969"/>
              <a:ext cx="1433821" cy="0"/>
              <a:chOff x="5224975" y="2962250"/>
              <a:chExt cx="1544400" cy="0"/>
            </a:xfrm>
          </p:grpSpPr>
          <p:cxnSp>
            <p:nvCxnSpPr>
              <p:cNvPr id="12650" name="Google Shape;12650;p31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651" name="Google Shape;12651;p31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2652" name="Google Shape;12652;p318"/>
          <p:cNvGrpSpPr/>
          <p:nvPr/>
        </p:nvGrpSpPr>
        <p:grpSpPr>
          <a:xfrm>
            <a:off x="4279126" y="1183036"/>
            <a:ext cx="1430711" cy="743389"/>
            <a:chOff x="5159450" y="1919950"/>
            <a:chExt cx="1541050" cy="862500"/>
          </a:xfrm>
        </p:grpSpPr>
        <p:sp>
          <p:nvSpPr>
            <p:cNvPr id="12653" name="Google Shape;12653;p31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2654" name="Google Shape;12654;p318"/>
            <p:cNvGrpSpPr/>
            <p:nvPr/>
          </p:nvGrpSpPr>
          <p:grpSpPr>
            <a:xfrm>
              <a:off x="5159450" y="1919950"/>
              <a:ext cx="1541050" cy="862500"/>
              <a:chOff x="5159450" y="1919950"/>
              <a:chExt cx="1541050" cy="862500"/>
            </a:xfrm>
          </p:grpSpPr>
          <p:cxnSp>
            <p:nvCxnSpPr>
              <p:cNvPr id="12655" name="Google Shape;12655;p31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2656" name="Google Shape;12656;p31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2657" name="Google Shape;12657;p318"/>
          <p:cNvGrpSpPr/>
          <p:nvPr/>
        </p:nvGrpSpPr>
        <p:grpSpPr>
          <a:xfrm>
            <a:off x="4269239" y="2406364"/>
            <a:ext cx="1450484" cy="1052087"/>
            <a:chOff x="5230575" y="1554475"/>
            <a:chExt cx="2137150" cy="1550150"/>
          </a:xfrm>
        </p:grpSpPr>
        <p:sp>
          <p:nvSpPr>
            <p:cNvPr id="12658" name="Google Shape;12658;p31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31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31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31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31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31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31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31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31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31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31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31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31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1" name="Google Shape;12671;p318"/>
          <p:cNvGrpSpPr/>
          <p:nvPr/>
        </p:nvGrpSpPr>
        <p:grpSpPr>
          <a:xfrm rot="10800000">
            <a:off x="4285790" y="3498553"/>
            <a:ext cx="1417383" cy="887946"/>
            <a:chOff x="5645403" y="2920021"/>
            <a:chExt cx="2650800" cy="2180614"/>
          </a:xfrm>
        </p:grpSpPr>
        <p:sp>
          <p:nvSpPr>
            <p:cNvPr id="12672" name="Google Shape;12672;p31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73" name="Google Shape;12673;p318"/>
            <p:cNvCxnSpPr>
              <a:stCxn id="1267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2674" name="Google Shape;12674;p31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75" name="Google Shape;12675;p318"/>
            <p:cNvCxnSpPr>
              <a:endCxn id="12674"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2676" name="Google Shape;12676;p31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77" name="Google Shape;12677;p318"/>
            <p:cNvCxnSpPr>
              <a:stCxn id="12676"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2678" name="Google Shape;12678;p31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79" name="Google Shape;12679;p318"/>
            <p:cNvCxnSpPr>
              <a:endCxn id="1267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2680" name="Google Shape;12680;p318"/>
          <p:cNvGrpSpPr/>
          <p:nvPr/>
        </p:nvGrpSpPr>
        <p:grpSpPr>
          <a:xfrm>
            <a:off x="7386150" y="2401908"/>
            <a:ext cx="1071743" cy="1021579"/>
            <a:chOff x="7189833" y="2022667"/>
            <a:chExt cx="1251159" cy="1192597"/>
          </a:xfrm>
        </p:grpSpPr>
        <p:sp>
          <p:nvSpPr>
            <p:cNvPr id="12681" name="Google Shape;12681;p31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31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31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31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318"/>
          <p:cNvGrpSpPr/>
          <p:nvPr/>
        </p:nvGrpSpPr>
        <p:grpSpPr>
          <a:xfrm>
            <a:off x="727421" y="2828315"/>
            <a:ext cx="1695374" cy="1560837"/>
            <a:chOff x="727421" y="2828315"/>
            <a:chExt cx="1695374" cy="1560837"/>
          </a:xfrm>
        </p:grpSpPr>
        <p:grpSp>
          <p:nvGrpSpPr>
            <p:cNvPr id="12686" name="Google Shape;12686;p318"/>
            <p:cNvGrpSpPr/>
            <p:nvPr/>
          </p:nvGrpSpPr>
          <p:grpSpPr>
            <a:xfrm>
              <a:off x="819108" y="2882501"/>
              <a:ext cx="103104" cy="1426186"/>
              <a:chOff x="4674013" y="3100904"/>
              <a:chExt cx="122758" cy="1698043"/>
            </a:xfrm>
          </p:grpSpPr>
          <p:sp>
            <p:nvSpPr>
              <p:cNvPr id="12687" name="Google Shape;12687;p31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31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31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31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31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31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31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318"/>
            <p:cNvGrpSpPr/>
            <p:nvPr/>
          </p:nvGrpSpPr>
          <p:grpSpPr>
            <a:xfrm>
              <a:off x="1062475" y="2882501"/>
              <a:ext cx="103104" cy="1426186"/>
              <a:chOff x="4940438" y="3100904"/>
              <a:chExt cx="122758" cy="1698043"/>
            </a:xfrm>
          </p:grpSpPr>
          <p:sp>
            <p:nvSpPr>
              <p:cNvPr id="12695" name="Google Shape;12695;p31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31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31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31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31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31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31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318"/>
            <p:cNvGrpSpPr/>
            <p:nvPr/>
          </p:nvGrpSpPr>
          <p:grpSpPr>
            <a:xfrm>
              <a:off x="1299324" y="2882501"/>
              <a:ext cx="103104" cy="1426186"/>
              <a:chOff x="5206863" y="3100904"/>
              <a:chExt cx="122758" cy="1698043"/>
            </a:xfrm>
          </p:grpSpPr>
          <p:sp>
            <p:nvSpPr>
              <p:cNvPr id="12703" name="Google Shape;12703;p31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31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31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31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31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31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31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318"/>
            <p:cNvGrpSpPr/>
            <p:nvPr/>
          </p:nvGrpSpPr>
          <p:grpSpPr>
            <a:xfrm>
              <a:off x="1786057" y="2882501"/>
              <a:ext cx="103104" cy="1426186"/>
              <a:chOff x="6006138" y="3143629"/>
              <a:chExt cx="122758" cy="1698043"/>
            </a:xfrm>
          </p:grpSpPr>
          <p:sp>
            <p:nvSpPr>
              <p:cNvPr id="12711" name="Google Shape;12711;p31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31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31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31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31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31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31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318"/>
            <p:cNvGrpSpPr/>
            <p:nvPr/>
          </p:nvGrpSpPr>
          <p:grpSpPr>
            <a:xfrm>
              <a:off x="2029422" y="2882501"/>
              <a:ext cx="103104" cy="1426186"/>
              <a:chOff x="6805413" y="3100904"/>
              <a:chExt cx="122758" cy="1698043"/>
            </a:xfrm>
          </p:grpSpPr>
          <p:sp>
            <p:nvSpPr>
              <p:cNvPr id="12719" name="Google Shape;12719;p31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31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31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31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31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31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31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318"/>
            <p:cNvGrpSpPr/>
            <p:nvPr/>
          </p:nvGrpSpPr>
          <p:grpSpPr>
            <a:xfrm>
              <a:off x="727421" y="2828315"/>
              <a:ext cx="1695374" cy="1560837"/>
              <a:chOff x="734799" y="2782450"/>
              <a:chExt cx="1571100" cy="1577400"/>
            </a:xfrm>
          </p:grpSpPr>
          <p:cxnSp>
            <p:nvCxnSpPr>
              <p:cNvPr id="12727" name="Google Shape;12727;p31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2728" name="Google Shape;12728;p31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2729" name="Google Shape;12729;p318"/>
            <p:cNvGrpSpPr/>
            <p:nvPr/>
          </p:nvGrpSpPr>
          <p:grpSpPr>
            <a:xfrm>
              <a:off x="2272795" y="2882501"/>
              <a:ext cx="103104" cy="1426186"/>
              <a:chOff x="5206863" y="3100904"/>
              <a:chExt cx="122758" cy="1698043"/>
            </a:xfrm>
          </p:grpSpPr>
          <p:sp>
            <p:nvSpPr>
              <p:cNvPr id="12730" name="Google Shape;12730;p31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31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31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31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31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31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31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318"/>
            <p:cNvGrpSpPr/>
            <p:nvPr/>
          </p:nvGrpSpPr>
          <p:grpSpPr>
            <a:xfrm>
              <a:off x="1542694" y="2882501"/>
              <a:ext cx="103104" cy="1426186"/>
              <a:chOff x="6006138" y="3143629"/>
              <a:chExt cx="122758" cy="1698043"/>
            </a:xfrm>
          </p:grpSpPr>
          <p:sp>
            <p:nvSpPr>
              <p:cNvPr id="12738" name="Google Shape;12738;p31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31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31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31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31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31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31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45" name="Google Shape;12745;p318"/>
          <p:cNvGrpSpPr/>
          <p:nvPr/>
        </p:nvGrpSpPr>
        <p:grpSpPr>
          <a:xfrm>
            <a:off x="5936000" y="2405887"/>
            <a:ext cx="1248543" cy="1025319"/>
            <a:chOff x="5183758" y="1210600"/>
            <a:chExt cx="3605380" cy="2960783"/>
          </a:xfrm>
        </p:grpSpPr>
        <p:sp>
          <p:nvSpPr>
            <p:cNvPr id="12746" name="Google Shape;12746;p31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31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31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31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50" name="Google Shape;12750;p31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2751" name="Google Shape;12751;p31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2752" name="Google Shape;12752;p31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2753" name="Google Shape;12753;p31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2754" name="Google Shape;12754;p31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318"/>
          <p:cNvGrpSpPr/>
          <p:nvPr/>
        </p:nvGrpSpPr>
        <p:grpSpPr>
          <a:xfrm>
            <a:off x="5793062" y="3544204"/>
            <a:ext cx="2664831" cy="843440"/>
            <a:chOff x="5916567" y="1099697"/>
            <a:chExt cx="2556683" cy="809211"/>
          </a:xfrm>
        </p:grpSpPr>
        <p:sp>
          <p:nvSpPr>
            <p:cNvPr id="12756" name="Google Shape;12756;p31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31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31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31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31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31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31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31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4" name="Google Shape;12764;p318"/>
          <p:cNvGrpSpPr/>
          <p:nvPr/>
        </p:nvGrpSpPr>
        <p:grpSpPr>
          <a:xfrm>
            <a:off x="5900602" y="1193063"/>
            <a:ext cx="1299851" cy="1023338"/>
            <a:chOff x="5900602" y="1193063"/>
            <a:chExt cx="1299851" cy="1023338"/>
          </a:xfrm>
        </p:grpSpPr>
        <p:grpSp>
          <p:nvGrpSpPr>
            <p:cNvPr id="12765" name="Google Shape;12765;p318"/>
            <p:cNvGrpSpPr/>
            <p:nvPr/>
          </p:nvGrpSpPr>
          <p:grpSpPr>
            <a:xfrm>
              <a:off x="6743564" y="1193063"/>
              <a:ext cx="456889" cy="700379"/>
              <a:chOff x="6743564" y="1193063"/>
              <a:chExt cx="456889" cy="700379"/>
            </a:xfrm>
          </p:grpSpPr>
          <p:grpSp>
            <p:nvGrpSpPr>
              <p:cNvPr id="12766" name="Google Shape;12766;p318"/>
              <p:cNvGrpSpPr/>
              <p:nvPr/>
            </p:nvGrpSpPr>
            <p:grpSpPr>
              <a:xfrm>
                <a:off x="6743564" y="1690731"/>
                <a:ext cx="214402" cy="202710"/>
                <a:chOff x="6743564" y="1690731"/>
                <a:chExt cx="214402" cy="202710"/>
              </a:xfrm>
            </p:grpSpPr>
            <p:sp>
              <p:nvSpPr>
                <p:cNvPr id="12767" name="Google Shape;12767;p31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31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318"/>
              <p:cNvGrpSpPr/>
              <p:nvPr/>
            </p:nvGrpSpPr>
            <p:grpSpPr>
              <a:xfrm>
                <a:off x="6915505" y="1193063"/>
                <a:ext cx="284947" cy="589637"/>
                <a:chOff x="6915505" y="1193063"/>
                <a:chExt cx="284947" cy="589637"/>
              </a:xfrm>
            </p:grpSpPr>
            <p:sp>
              <p:nvSpPr>
                <p:cNvPr id="12770" name="Google Shape;12770;p31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71" name="Google Shape;12771;p31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2772" name="Google Shape;12772;p318"/>
            <p:cNvGrpSpPr/>
            <p:nvPr/>
          </p:nvGrpSpPr>
          <p:grpSpPr>
            <a:xfrm>
              <a:off x="6520337" y="1193063"/>
              <a:ext cx="341815" cy="801589"/>
              <a:chOff x="6520337" y="1193063"/>
              <a:chExt cx="341815" cy="801589"/>
            </a:xfrm>
          </p:grpSpPr>
          <p:grpSp>
            <p:nvGrpSpPr>
              <p:cNvPr id="12773" name="Google Shape;12773;p318"/>
              <p:cNvGrpSpPr/>
              <p:nvPr/>
            </p:nvGrpSpPr>
            <p:grpSpPr>
              <a:xfrm>
                <a:off x="6520337" y="1589527"/>
                <a:ext cx="213950" cy="405125"/>
                <a:chOff x="6520337" y="1589527"/>
                <a:chExt cx="213950" cy="405125"/>
              </a:xfrm>
            </p:grpSpPr>
            <p:sp>
              <p:nvSpPr>
                <p:cNvPr id="12774" name="Google Shape;12774;p31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31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318"/>
              <p:cNvGrpSpPr/>
              <p:nvPr/>
            </p:nvGrpSpPr>
            <p:grpSpPr>
              <a:xfrm>
                <a:off x="6577204" y="1193063"/>
                <a:ext cx="284947" cy="453562"/>
                <a:chOff x="6577204" y="1193063"/>
                <a:chExt cx="284947" cy="453562"/>
              </a:xfrm>
            </p:grpSpPr>
            <p:sp>
              <p:nvSpPr>
                <p:cNvPr id="12777" name="Google Shape;12777;p31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78" name="Google Shape;12778;p31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2779" name="Google Shape;12779;p318"/>
            <p:cNvGrpSpPr/>
            <p:nvPr/>
          </p:nvGrpSpPr>
          <p:grpSpPr>
            <a:xfrm>
              <a:off x="6238903" y="1193063"/>
              <a:ext cx="300475" cy="901782"/>
              <a:chOff x="6238903" y="1193063"/>
              <a:chExt cx="300475" cy="901782"/>
            </a:xfrm>
          </p:grpSpPr>
          <p:grpSp>
            <p:nvGrpSpPr>
              <p:cNvPr id="12780" name="Google Shape;12780;p318"/>
              <p:cNvGrpSpPr/>
              <p:nvPr/>
            </p:nvGrpSpPr>
            <p:grpSpPr>
              <a:xfrm>
                <a:off x="6290865" y="1489315"/>
                <a:ext cx="248514" cy="605530"/>
                <a:chOff x="6290865" y="1489315"/>
                <a:chExt cx="248514" cy="605530"/>
              </a:xfrm>
            </p:grpSpPr>
            <p:sp>
              <p:nvSpPr>
                <p:cNvPr id="12781" name="Google Shape;12781;p31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31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318"/>
              <p:cNvGrpSpPr/>
              <p:nvPr/>
            </p:nvGrpSpPr>
            <p:grpSpPr>
              <a:xfrm>
                <a:off x="6238903" y="1193063"/>
                <a:ext cx="284947" cy="327512"/>
                <a:chOff x="6238903" y="1193063"/>
                <a:chExt cx="284947" cy="327512"/>
              </a:xfrm>
            </p:grpSpPr>
            <p:sp>
              <p:nvSpPr>
                <p:cNvPr id="12784" name="Google Shape;12784;p31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5" name="Google Shape;12785;p31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2786" name="Google Shape;12786;p318"/>
            <p:cNvGrpSpPr/>
            <p:nvPr/>
          </p:nvGrpSpPr>
          <p:grpSpPr>
            <a:xfrm>
              <a:off x="5900602" y="1193063"/>
              <a:ext cx="444345" cy="1023338"/>
              <a:chOff x="5900602" y="1193063"/>
              <a:chExt cx="444345" cy="1023338"/>
            </a:xfrm>
          </p:grpSpPr>
          <p:grpSp>
            <p:nvGrpSpPr>
              <p:cNvPr id="12787" name="Google Shape;12787;p318"/>
              <p:cNvGrpSpPr/>
              <p:nvPr/>
            </p:nvGrpSpPr>
            <p:grpSpPr>
              <a:xfrm>
                <a:off x="6046501" y="1367785"/>
                <a:ext cx="298446" cy="848616"/>
                <a:chOff x="6046501" y="1367785"/>
                <a:chExt cx="298446" cy="848616"/>
              </a:xfrm>
            </p:grpSpPr>
            <p:sp>
              <p:nvSpPr>
                <p:cNvPr id="12788" name="Google Shape;12788;p31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31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318"/>
              <p:cNvGrpSpPr/>
              <p:nvPr/>
            </p:nvGrpSpPr>
            <p:grpSpPr>
              <a:xfrm>
                <a:off x="5900602" y="1193063"/>
                <a:ext cx="284947" cy="182312"/>
                <a:chOff x="5900602" y="1193063"/>
                <a:chExt cx="284947" cy="182312"/>
              </a:xfrm>
            </p:grpSpPr>
            <p:sp>
              <p:nvSpPr>
                <p:cNvPr id="12791" name="Google Shape;12791;p31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92" name="Google Shape;12792;p31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2793" name="Google Shape;12793;p318"/>
          <p:cNvGrpSpPr/>
          <p:nvPr/>
        </p:nvGrpSpPr>
        <p:grpSpPr>
          <a:xfrm>
            <a:off x="7238484" y="1193208"/>
            <a:ext cx="1219413" cy="1051365"/>
            <a:chOff x="7287122" y="1165658"/>
            <a:chExt cx="1219413" cy="1051365"/>
          </a:xfrm>
        </p:grpSpPr>
        <p:grpSp>
          <p:nvGrpSpPr>
            <p:cNvPr id="12794" name="Google Shape;12794;p318"/>
            <p:cNvGrpSpPr/>
            <p:nvPr/>
          </p:nvGrpSpPr>
          <p:grpSpPr>
            <a:xfrm>
              <a:off x="7287122" y="1969723"/>
              <a:ext cx="1219413" cy="247300"/>
              <a:chOff x="7287122" y="1969723"/>
              <a:chExt cx="1219413" cy="247300"/>
            </a:xfrm>
          </p:grpSpPr>
          <p:sp>
            <p:nvSpPr>
              <p:cNvPr id="12795" name="Google Shape;12795;p31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6" name="Google Shape;12796;p318"/>
              <p:cNvGrpSpPr/>
              <p:nvPr/>
            </p:nvGrpSpPr>
            <p:grpSpPr>
              <a:xfrm>
                <a:off x="7287122" y="2063892"/>
                <a:ext cx="1151753" cy="73428"/>
                <a:chOff x="7287122" y="2063892"/>
                <a:chExt cx="1151753" cy="73428"/>
              </a:xfrm>
            </p:grpSpPr>
            <p:sp>
              <p:nvSpPr>
                <p:cNvPr id="12797" name="Google Shape;12797;p31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98" name="Google Shape;12798;p31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2799" name="Google Shape;12799;p318"/>
            <p:cNvGrpSpPr/>
            <p:nvPr/>
          </p:nvGrpSpPr>
          <p:grpSpPr>
            <a:xfrm>
              <a:off x="7287122" y="1712201"/>
              <a:ext cx="1219403" cy="246767"/>
              <a:chOff x="7287122" y="1712201"/>
              <a:chExt cx="1219403" cy="246767"/>
            </a:xfrm>
          </p:grpSpPr>
          <p:sp>
            <p:nvSpPr>
              <p:cNvPr id="12800" name="Google Shape;12800;p31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1" name="Google Shape;12801;p318"/>
              <p:cNvGrpSpPr/>
              <p:nvPr/>
            </p:nvGrpSpPr>
            <p:grpSpPr>
              <a:xfrm>
                <a:off x="7287122" y="1842861"/>
                <a:ext cx="1005303" cy="73419"/>
                <a:chOff x="7287122" y="1842861"/>
                <a:chExt cx="1005303" cy="73419"/>
              </a:xfrm>
            </p:grpSpPr>
            <p:sp>
              <p:nvSpPr>
                <p:cNvPr id="12802" name="Google Shape;12802;p31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03" name="Google Shape;12803;p31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2804" name="Google Shape;12804;p318"/>
            <p:cNvGrpSpPr/>
            <p:nvPr/>
          </p:nvGrpSpPr>
          <p:grpSpPr>
            <a:xfrm>
              <a:off x="7287122" y="1447520"/>
              <a:ext cx="1219403" cy="286667"/>
              <a:chOff x="7287122" y="1447520"/>
              <a:chExt cx="1219403" cy="286667"/>
            </a:xfrm>
          </p:grpSpPr>
          <p:sp>
            <p:nvSpPr>
              <p:cNvPr id="12805" name="Google Shape;12805;p31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6" name="Google Shape;12806;p318"/>
              <p:cNvGrpSpPr/>
              <p:nvPr/>
            </p:nvGrpSpPr>
            <p:grpSpPr>
              <a:xfrm>
                <a:off x="7287122" y="1581977"/>
                <a:ext cx="852803" cy="73428"/>
                <a:chOff x="7287122" y="1581977"/>
                <a:chExt cx="852803" cy="73428"/>
              </a:xfrm>
            </p:grpSpPr>
            <p:sp>
              <p:nvSpPr>
                <p:cNvPr id="12807" name="Google Shape;12807;p31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08" name="Google Shape;12808;p31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2809" name="Google Shape;12809;p318"/>
            <p:cNvGrpSpPr/>
            <p:nvPr/>
          </p:nvGrpSpPr>
          <p:grpSpPr>
            <a:xfrm>
              <a:off x="7287122" y="1165658"/>
              <a:ext cx="1219403" cy="344253"/>
              <a:chOff x="7287122" y="1165658"/>
              <a:chExt cx="1219403" cy="344253"/>
            </a:xfrm>
          </p:grpSpPr>
          <p:sp>
            <p:nvSpPr>
              <p:cNvPr id="12810" name="Google Shape;12810;p31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1" name="Google Shape;12811;p318"/>
              <p:cNvGrpSpPr/>
              <p:nvPr/>
            </p:nvGrpSpPr>
            <p:grpSpPr>
              <a:xfrm>
                <a:off x="7287122" y="1341025"/>
                <a:ext cx="695703" cy="73419"/>
                <a:chOff x="7287122" y="1341025"/>
                <a:chExt cx="695703" cy="73419"/>
              </a:xfrm>
            </p:grpSpPr>
            <p:sp>
              <p:nvSpPr>
                <p:cNvPr id="12812" name="Google Shape;12812;p31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13" name="Google Shape;12813;p31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817" name="Shape 12817"/>
        <p:cNvGrpSpPr/>
        <p:nvPr/>
      </p:nvGrpSpPr>
      <p:grpSpPr>
        <a:xfrm>
          <a:off x="0" y="0"/>
          <a:ext cx="0" cy="0"/>
          <a:chOff x="0" y="0"/>
          <a:chExt cx="0" cy="0"/>
        </a:xfrm>
      </p:grpSpPr>
      <p:sp>
        <p:nvSpPr>
          <p:cNvPr id="12818" name="Google Shape;12818;p31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2819" name="Google Shape;12819;p31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2820" name="Google Shape;12820;p319"/>
          <p:cNvGrpSpPr/>
          <p:nvPr/>
        </p:nvGrpSpPr>
        <p:grpSpPr>
          <a:xfrm>
            <a:off x="845855" y="2307733"/>
            <a:ext cx="340168" cy="298978"/>
            <a:chOff x="892750" y="267400"/>
            <a:chExt cx="483125" cy="424625"/>
          </a:xfrm>
        </p:grpSpPr>
        <p:sp>
          <p:nvSpPr>
            <p:cNvPr id="12821" name="Google Shape;12821;p319"/>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22" name="Google Shape;12822;p319"/>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23" name="Google Shape;12823;p319"/>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24" name="Google Shape;12824;p319"/>
          <p:cNvGrpSpPr/>
          <p:nvPr/>
        </p:nvGrpSpPr>
        <p:grpSpPr>
          <a:xfrm>
            <a:off x="1284289" y="2287121"/>
            <a:ext cx="298996" cy="340204"/>
            <a:chOff x="1516475" y="238075"/>
            <a:chExt cx="424650" cy="483175"/>
          </a:xfrm>
        </p:grpSpPr>
        <p:sp>
          <p:nvSpPr>
            <p:cNvPr id="12825" name="Google Shape;12825;p319"/>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26" name="Google Shape;12826;p319"/>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27" name="Google Shape;12827;p319"/>
          <p:cNvGrpSpPr/>
          <p:nvPr/>
        </p:nvGrpSpPr>
        <p:grpSpPr>
          <a:xfrm>
            <a:off x="1677380" y="2367520"/>
            <a:ext cx="341488" cy="179405"/>
            <a:chOff x="2080675" y="352325"/>
            <a:chExt cx="485000" cy="254800"/>
          </a:xfrm>
        </p:grpSpPr>
        <p:sp>
          <p:nvSpPr>
            <p:cNvPr id="12828" name="Google Shape;12828;p319"/>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29" name="Google Shape;12829;p319"/>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30" name="Google Shape;12830;p319"/>
          <p:cNvGrpSpPr/>
          <p:nvPr/>
        </p:nvGrpSpPr>
        <p:grpSpPr>
          <a:xfrm>
            <a:off x="2126559" y="2287138"/>
            <a:ext cx="298996" cy="340168"/>
            <a:chOff x="2705375" y="238125"/>
            <a:chExt cx="424650" cy="483125"/>
          </a:xfrm>
        </p:grpSpPr>
        <p:sp>
          <p:nvSpPr>
            <p:cNvPr id="12831" name="Google Shape;12831;p319"/>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2" name="Google Shape;12832;p319"/>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3" name="Google Shape;12833;p319"/>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4" name="Google Shape;12834;p319"/>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35" name="Google Shape;12835;p319"/>
          <p:cNvGrpSpPr/>
          <p:nvPr/>
        </p:nvGrpSpPr>
        <p:grpSpPr>
          <a:xfrm>
            <a:off x="2542700" y="2287455"/>
            <a:ext cx="301161" cy="339535"/>
            <a:chOff x="3299850" y="238575"/>
            <a:chExt cx="427725" cy="482225"/>
          </a:xfrm>
        </p:grpSpPr>
        <p:sp>
          <p:nvSpPr>
            <p:cNvPr id="12836" name="Google Shape;12836;p319"/>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7" name="Google Shape;12837;p319"/>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8" name="Google Shape;12838;p319"/>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39" name="Google Shape;12839;p319"/>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0" name="Google Shape;12840;p319"/>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41" name="Google Shape;12841;p319"/>
          <p:cNvGrpSpPr/>
          <p:nvPr/>
        </p:nvGrpSpPr>
        <p:grpSpPr>
          <a:xfrm>
            <a:off x="2929622" y="2287138"/>
            <a:ext cx="352455" cy="340168"/>
            <a:chOff x="3857225" y="238125"/>
            <a:chExt cx="500575" cy="483125"/>
          </a:xfrm>
        </p:grpSpPr>
        <p:sp>
          <p:nvSpPr>
            <p:cNvPr id="12842" name="Google Shape;12842;p319"/>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3" name="Google Shape;12843;p319"/>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4" name="Google Shape;12844;p319"/>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5" name="Google Shape;12845;p319"/>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6" name="Google Shape;12846;p319"/>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7" name="Google Shape;12847;p319"/>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48" name="Google Shape;12848;p319"/>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849" name="Google Shape;12849;p319"/>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850" name="Google Shape;12850;p319"/>
          <p:cNvGrpSpPr/>
          <p:nvPr/>
        </p:nvGrpSpPr>
        <p:grpSpPr>
          <a:xfrm>
            <a:off x="3776398" y="2287165"/>
            <a:ext cx="340186" cy="340116"/>
            <a:chOff x="5053900" y="238200"/>
            <a:chExt cx="483150" cy="483050"/>
          </a:xfrm>
        </p:grpSpPr>
        <p:sp>
          <p:nvSpPr>
            <p:cNvPr id="12851" name="Google Shape;12851;p319"/>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2" name="Google Shape;12852;p319"/>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3" name="Google Shape;12853;p319"/>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4" name="Google Shape;12854;p319"/>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55" name="Google Shape;12855;p319"/>
          <p:cNvGrpSpPr/>
          <p:nvPr/>
        </p:nvGrpSpPr>
        <p:grpSpPr>
          <a:xfrm>
            <a:off x="4190348" y="2287138"/>
            <a:ext cx="340168" cy="340168"/>
            <a:chOff x="5648375" y="238125"/>
            <a:chExt cx="483125" cy="483125"/>
          </a:xfrm>
        </p:grpSpPr>
        <p:sp>
          <p:nvSpPr>
            <p:cNvPr id="12856" name="Google Shape;12856;p319"/>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7" name="Google Shape;12857;p319"/>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8" name="Google Shape;12858;p319"/>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59" name="Google Shape;12859;p319"/>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0" name="Google Shape;12860;p319"/>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1" name="Google Shape;12861;p319"/>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2" name="Google Shape;12862;p319"/>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3" name="Google Shape;12863;p319"/>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4" name="Google Shape;12864;p319"/>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5" name="Google Shape;12865;p319"/>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66" name="Google Shape;12866;p319"/>
          <p:cNvGrpSpPr/>
          <p:nvPr/>
        </p:nvGrpSpPr>
        <p:grpSpPr>
          <a:xfrm>
            <a:off x="4607035" y="2287138"/>
            <a:ext cx="340168" cy="340168"/>
            <a:chOff x="6242825" y="238125"/>
            <a:chExt cx="483125" cy="483125"/>
          </a:xfrm>
        </p:grpSpPr>
        <p:sp>
          <p:nvSpPr>
            <p:cNvPr id="12867" name="Google Shape;12867;p319"/>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8" name="Google Shape;12868;p319"/>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69" name="Google Shape;12869;p319"/>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70" name="Google Shape;12870;p319"/>
          <p:cNvGrpSpPr/>
          <p:nvPr/>
        </p:nvGrpSpPr>
        <p:grpSpPr>
          <a:xfrm>
            <a:off x="844156" y="2727362"/>
            <a:ext cx="343566" cy="298943"/>
            <a:chOff x="889275" y="861850"/>
            <a:chExt cx="487950" cy="424575"/>
          </a:xfrm>
        </p:grpSpPr>
        <p:sp>
          <p:nvSpPr>
            <p:cNvPr id="12871" name="Google Shape;12871;p319"/>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72" name="Google Shape;12872;p319"/>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73" name="Google Shape;12873;p319"/>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74" name="Google Shape;12874;p319"/>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875" name="Google Shape;12875;p319"/>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76" name="Google Shape;12876;p319"/>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877" name="Google Shape;12877;p319"/>
          <p:cNvGrpSpPr/>
          <p:nvPr/>
        </p:nvGrpSpPr>
        <p:grpSpPr>
          <a:xfrm>
            <a:off x="2105973" y="2706749"/>
            <a:ext cx="340168" cy="340168"/>
            <a:chOff x="2676100" y="832575"/>
            <a:chExt cx="483125" cy="483125"/>
          </a:xfrm>
        </p:grpSpPr>
        <p:sp>
          <p:nvSpPr>
            <p:cNvPr id="12878" name="Google Shape;12878;p319"/>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79" name="Google Shape;12879;p319"/>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0" name="Google Shape;12880;p319"/>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81" name="Google Shape;12881;p319"/>
          <p:cNvGrpSpPr/>
          <p:nvPr/>
        </p:nvGrpSpPr>
        <p:grpSpPr>
          <a:xfrm>
            <a:off x="2517477" y="2706749"/>
            <a:ext cx="351610" cy="340168"/>
            <a:chOff x="3270550" y="832575"/>
            <a:chExt cx="499375" cy="483125"/>
          </a:xfrm>
        </p:grpSpPr>
        <p:sp>
          <p:nvSpPr>
            <p:cNvPr id="12882" name="Google Shape;12882;p319"/>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3" name="Google Shape;12883;p319"/>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4" name="Google Shape;12884;p319"/>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85" name="Google Shape;12885;p319"/>
          <p:cNvGrpSpPr/>
          <p:nvPr/>
        </p:nvGrpSpPr>
        <p:grpSpPr>
          <a:xfrm>
            <a:off x="2935756" y="2717381"/>
            <a:ext cx="340186" cy="318904"/>
            <a:chOff x="3865000" y="847675"/>
            <a:chExt cx="483150" cy="452925"/>
          </a:xfrm>
        </p:grpSpPr>
        <p:sp>
          <p:nvSpPr>
            <p:cNvPr id="12886" name="Google Shape;12886;p319"/>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7" name="Google Shape;12887;p319"/>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8" name="Google Shape;12888;p319"/>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89" name="Google Shape;12889;p319"/>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90" name="Google Shape;12890;p319"/>
          <p:cNvGrpSpPr/>
          <p:nvPr/>
        </p:nvGrpSpPr>
        <p:grpSpPr>
          <a:xfrm>
            <a:off x="3351439" y="2727300"/>
            <a:ext cx="344798" cy="299066"/>
            <a:chOff x="4452900" y="861750"/>
            <a:chExt cx="489700" cy="424750"/>
          </a:xfrm>
        </p:grpSpPr>
        <p:sp>
          <p:nvSpPr>
            <p:cNvPr id="12891" name="Google Shape;12891;p319"/>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92" name="Google Shape;12892;p319"/>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93" name="Google Shape;12893;p319"/>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894" name="Google Shape;12894;p319"/>
          <p:cNvGrpSpPr/>
          <p:nvPr/>
        </p:nvGrpSpPr>
        <p:grpSpPr>
          <a:xfrm>
            <a:off x="3768671" y="2706758"/>
            <a:ext cx="355641" cy="340151"/>
            <a:chOff x="5049750" y="832600"/>
            <a:chExt cx="505100" cy="483100"/>
          </a:xfrm>
        </p:grpSpPr>
        <p:sp>
          <p:nvSpPr>
            <p:cNvPr id="12895" name="Google Shape;12895;p319"/>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896" name="Google Shape;12896;p319"/>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897" name="Google Shape;12897;p319"/>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898" name="Google Shape;12898;p319"/>
          <p:cNvGrpSpPr/>
          <p:nvPr/>
        </p:nvGrpSpPr>
        <p:grpSpPr>
          <a:xfrm>
            <a:off x="4627621" y="2706749"/>
            <a:ext cx="298996" cy="340168"/>
            <a:chOff x="6272100" y="832575"/>
            <a:chExt cx="424650" cy="483125"/>
          </a:xfrm>
        </p:grpSpPr>
        <p:sp>
          <p:nvSpPr>
            <p:cNvPr id="12899" name="Google Shape;12899;p319"/>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00" name="Google Shape;12900;p319"/>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01" name="Google Shape;12901;p319"/>
          <p:cNvGrpSpPr/>
          <p:nvPr/>
        </p:nvGrpSpPr>
        <p:grpSpPr>
          <a:xfrm>
            <a:off x="845828" y="3125798"/>
            <a:ext cx="340221" cy="340186"/>
            <a:chOff x="893650" y="1428000"/>
            <a:chExt cx="483200" cy="483150"/>
          </a:xfrm>
        </p:grpSpPr>
        <p:sp>
          <p:nvSpPr>
            <p:cNvPr id="12902" name="Google Shape;12902;p319"/>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03" name="Google Shape;12903;p319"/>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04" name="Google Shape;12904;p319"/>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05" name="Google Shape;12905;p319"/>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06" name="Google Shape;12906;p319"/>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07" name="Google Shape;12907;p319"/>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08" name="Google Shape;12908;p319"/>
          <p:cNvGrpSpPr/>
          <p:nvPr/>
        </p:nvGrpSpPr>
        <p:grpSpPr>
          <a:xfrm>
            <a:off x="2099646" y="3146463"/>
            <a:ext cx="352825" cy="298855"/>
            <a:chOff x="2676100" y="1456375"/>
            <a:chExt cx="501100" cy="424450"/>
          </a:xfrm>
        </p:grpSpPr>
        <p:sp>
          <p:nvSpPr>
            <p:cNvPr id="12909" name="Google Shape;12909;p319"/>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0" name="Google Shape;12910;p319"/>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1" name="Google Shape;12911;p319"/>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12" name="Google Shape;12912;p319"/>
          <p:cNvGrpSpPr/>
          <p:nvPr/>
        </p:nvGrpSpPr>
        <p:grpSpPr>
          <a:xfrm>
            <a:off x="2523170" y="3125806"/>
            <a:ext cx="340221" cy="340168"/>
            <a:chOff x="3270475" y="1427025"/>
            <a:chExt cx="483200" cy="483125"/>
          </a:xfrm>
        </p:grpSpPr>
        <p:sp>
          <p:nvSpPr>
            <p:cNvPr id="12913" name="Google Shape;12913;p319"/>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4" name="Google Shape;12914;p319"/>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5" name="Google Shape;12915;p319"/>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16" name="Google Shape;12916;p319"/>
          <p:cNvGrpSpPr/>
          <p:nvPr/>
        </p:nvGrpSpPr>
        <p:grpSpPr>
          <a:xfrm>
            <a:off x="2934083" y="3125780"/>
            <a:ext cx="343530" cy="340221"/>
            <a:chOff x="3860250" y="1427025"/>
            <a:chExt cx="487900" cy="483200"/>
          </a:xfrm>
        </p:grpSpPr>
        <p:sp>
          <p:nvSpPr>
            <p:cNvPr id="12917" name="Google Shape;12917;p319"/>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8" name="Google Shape;12918;p319"/>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19" name="Google Shape;12919;p319"/>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20" name="Google Shape;12920;p319"/>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21" name="Google Shape;12921;p319"/>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22" name="Google Shape;12922;p319"/>
          <p:cNvGrpSpPr/>
          <p:nvPr/>
        </p:nvGrpSpPr>
        <p:grpSpPr>
          <a:xfrm>
            <a:off x="4190322" y="3125806"/>
            <a:ext cx="340221" cy="340168"/>
            <a:chOff x="5648375" y="1427025"/>
            <a:chExt cx="483200" cy="483125"/>
          </a:xfrm>
        </p:grpSpPr>
        <p:sp>
          <p:nvSpPr>
            <p:cNvPr id="12923" name="Google Shape;12923;p319"/>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24" name="Google Shape;12924;p319"/>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25" name="Google Shape;12925;p319"/>
          <p:cNvGrpSpPr/>
          <p:nvPr/>
        </p:nvGrpSpPr>
        <p:grpSpPr>
          <a:xfrm>
            <a:off x="4604808" y="3125789"/>
            <a:ext cx="344622" cy="340204"/>
            <a:chOff x="6238300" y="1426975"/>
            <a:chExt cx="489450" cy="483175"/>
          </a:xfrm>
        </p:grpSpPr>
        <p:sp>
          <p:nvSpPr>
            <p:cNvPr id="12926" name="Google Shape;12926;p319"/>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27" name="Google Shape;12927;p319"/>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28" name="Google Shape;12928;p319"/>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29" name="Google Shape;12929;p319"/>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30" name="Google Shape;12930;p319"/>
          <p:cNvGrpSpPr/>
          <p:nvPr/>
        </p:nvGrpSpPr>
        <p:grpSpPr>
          <a:xfrm>
            <a:off x="1263703" y="3544794"/>
            <a:ext cx="340168" cy="340186"/>
            <a:chOff x="1487200" y="2021475"/>
            <a:chExt cx="483125" cy="483150"/>
          </a:xfrm>
        </p:grpSpPr>
        <p:sp>
          <p:nvSpPr>
            <p:cNvPr id="12931" name="Google Shape;12931;p319"/>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2" name="Google Shape;12932;p319"/>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3" name="Google Shape;12933;p319"/>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4" name="Google Shape;12934;p319"/>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35" name="Google Shape;12935;p319"/>
          <p:cNvGrpSpPr/>
          <p:nvPr/>
        </p:nvGrpSpPr>
        <p:grpSpPr>
          <a:xfrm>
            <a:off x="1678040" y="3565398"/>
            <a:ext cx="340168" cy="298978"/>
            <a:chOff x="2081650" y="2050750"/>
            <a:chExt cx="483125" cy="424625"/>
          </a:xfrm>
        </p:grpSpPr>
        <p:sp>
          <p:nvSpPr>
            <p:cNvPr id="12936" name="Google Shape;12936;p319"/>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7" name="Google Shape;12937;p319"/>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8" name="Google Shape;12938;p319"/>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39" name="Google Shape;12939;p319"/>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0" name="Google Shape;12940;p319"/>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1" name="Google Shape;12941;p319"/>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42" name="Google Shape;12942;p319"/>
          <p:cNvGrpSpPr/>
          <p:nvPr/>
        </p:nvGrpSpPr>
        <p:grpSpPr>
          <a:xfrm>
            <a:off x="2105973" y="3588721"/>
            <a:ext cx="340168" cy="252332"/>
            <a:chOff x="2676100" y="2083800"/>
            <a:chExt cx="483125" cy="358375"/>
          </a:xfrm>
        </p:grpSpPr>
        <p:sp>
          <p:nvSpPr>
            <p:cNvPr id="12943" name="Google Shape;12943;p319"/>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4" name="Google Shape;12944;p319"/>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45" name="Google Shape;12945;p319"/>
          <p:cNvGrpSpPr/>
          <p:nvPr/>
        </p:nvGrpSpPr>
        <p:grpSpPr>
          <a:xfrm>
            <a:off x="2531487" y="3554766"/>
            <a:ext cx="323587" cy="320242"/>
            <a:chOff x="3282325" y="2035675"/>
            <a:chExt cx="459575" cy="454825"/>
          </a:xfrm>
        </p:grpSpPr>
        <p:sp>
          <p:nvSpPr>
            <p:cNvPr id="12946" name="Google Shape;12946;p319"/>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7" name="Google Shape;12947;p319"/>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8" name="Google Shape;12948;p319"/>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49" name="Google Shape;12949;p319"/>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50" name="Google Shape;12950;p319"/>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1" name="Google Shape;12951;p319"/>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52" name="Google Shape;12952;p319"/>
          <p:cNvGrpSpPr/>
          <p:nvPr/>
        </p:nvGrpSpPr>
        <p:grpSpPr>
          <a:xfrm>
            <a:off x="3776187" y="3544803"/>
            <a:ext cx="340608" cy="340168"/>
            <a:chOff x="5053900" y="2021500"/>
            <a:chExt cx="483750" cy="483125"/>
          </a:xfrm>
        </p:grpSpPr>
        <p:sp>
          <p:nvSpPr>
            <p:cNvPr id="12953" name="Google Shape;12953;p319"/>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4" name="Google Shape;12954;p319"/>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5" name="Google Shape;12955;p319"/>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6" name="Google Shape;12956;p319"/>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7" name="Google Shape;12957;p319"/>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8" name="Google Shape;12958;p319"/>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59" name="Google Shape;12959;p319"/>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60" name="Google Shape;12960;p319"/>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61" name="Google Shape;12961;p319"/>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62" name="Google Shape;12962;p319"/>
          <p:cNvGrpSpPr/>
          <p:nvPr/>
        </p:nvGrpSpPr>
        <p:grpSpPr>
          <a:xfrm>
            <a:off x="4601286" y="3547971"/>
            <a:ext cx="351663" cy="333831"/>
            <a:chOff x="6222125" y="2025975"/>
            <a:chExt cx="499450" cy="474125"/>
          </a:xfrm>
        </p:grpSpPr>
        <p:sp>
          <p:nvSpPr>
            <p:cNvPr id="12963" name="Google Shape;12963;p319"/>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64" name="Google Shape;12964;p319"/>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65" name="Google Shape;12965;p319"/>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66" name="Google Shape;12966;p319"/>
          <p:cNvGrpSpPr/>
          <p:nvPr/>
        </p:nvGrpSpPr>
        <p:grpSpPr>
          <a:xfrm>
            <a:off x="5058848" y="2364541"/>
            <a:ext cx="335504" cy="185953"/>
            <a:chOff x="896050" y="2725450"/>
            <a:chExt cx="476500" cy="264100"/>
          </a:xfrm>
        </p:grpSpPr>
        <p:sp>
          <p:nvSpPr>
            <p:cNvPr id="12967" name="Google Shape;12967;p319"/>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68" name="Google Shape;12968;p319"/>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69" name="Google Shape;12969;p319"/>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70" name="Google Shape;12970;p319"/>
          <p:cNvGrpSpPr/>
          <p:nvPr/>
        </p:nvGrpSpPr>
        <p:grpSpPr>
          <a:xfrm>
            <a:off x="5489588" y="2287425"/>
            <a:ext cx="340168" cy="340186"/>
            <a:chOff x="1487200" y="2615925"/>
            <a:chExt cx="483125" cy="483150"/>
          </a:xfrm>
        </p:grpSpPr>
        <p:sp>
          <p:nvSpPr>
            <p:cNvPr id="12971" name="Google Shape;12971;p319"/>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72" name="Google Shape;12972;p319"/>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73" name="Google Shape;12973;p319"/>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74" name="Google Shape;12974;p319"/>
          <p:cNvGrpSpPr/>
          <p:nvPr/>
        </p:nvGrpSpPr>
        <p:grpSpPr>
          <a:xfrm>
            <a:off x="5889537" y="2287425"/>
            <a:ext cx="353564" cy="340186"/>
            <a:chOff x="2077575" y="2615925"/>
            <a:chExt cx="502150" cy="483150"/>
          </a:xfrm>
        </p:grpSpPr>
        <p:sp>
          <p:nvSpPr>
            <p:cNvPr id="12975" name="Google Shape;12975;p319"/>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76" name="Google Shape;12976;p319"/>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77" name="Google Shape;12977;p319"/>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78" name="Google Shape;12978;p319"/>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79" name="Google Shape;12979;p319"/>
          <p:cNvGrpSpPr/>
          <p:nvPr/>
        </p:nvGrpSpPr>
        <p:grpSpPr>
          <a:xfrm>
            <a:off x="6313326" y="2303452"/>
            <a:ext cx="334536" cy="308132"/>
            <a:chOff x="2680100" y="2638725"/>
            <a:chExt cx="475125" cy="437625"/>
          </a:xfrm>
        </p:grpSpPr>
        <p:sp>
          <p:nvSpPr>
            <p:cNvPr id="12980" name="Google Shape;12980;p319"/>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1" name="Google Shape;12981;p319"/>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2" name="Google Shape;12982;p319"/>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3" name="Google Shape;12983;p319"/>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84" name="Google Shape;12984;p319"/>
          <p:cNvGrpSpPr/>
          <p:nvPr/>
        </p:nvGrpSpPr>
        <p:grpSpPr>
          <a:xfrm>
            <a:off x="6778965" y="2287425"/>
            <a:ext cx="239183" cy="340186"/>
            <a:chOff x="3342275" y="2615925"/>
            <a:chExt cx="339700" cy="483150"/>
          </a:xfrm>
        </p:grpSpPr>
        <p:sp>
          <p:nvSpPr>
            <p:cNvPr id="12985" name="Google Shape;12985;p319"/>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6" name="Google Shape;12986;p319"/>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87" name="Google Shape;12987;p319"/>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8" name="Google Shape;12988;p319"/>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89" name="Google Shape;12989;p319"/>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2990" name="Google Shape;12990;p319"/>
          <p:cNvGrpSpPr/>
          <p:nvPr/>
        </p:nvGrpSpPr>
        <p:grpSpPr>
          <a:xfrm>
            <a:off x="6415846" y="3956426"/>
            <a:ext cx="339482" cy="339271"/>
            <a:chOff x="5648900" y="2616600"/>
            <a:chExt cx="482150" cy="481850"/>
          </a:xfrm>
        </p:grpSpPr>
        <p:sp>
          <p:nvSpPr>
            <p:cNvPr id="12991" name="Google Shape;12991;p319"/>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92" name="Google Shape;12992;p319"/>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993" name="Google Shape;12993;p319"/>
          <p:cNvGrpSpPr/>
          <p:nvPr/>
        </p:nvGrpSpPr>
        <p:grpSpPr>
          <a:xfrm>
            <a:off x="4735130" y="3963142"/>
            <a:ext cx="325626" cy="325694"/>
            <a:chOff x="6242825" y="2615925"/>
            <a:chExt cx="483125" cy="483225"/>
          </a:xfrm>
        </p:grpSpPr>
        <p:sp>
          <p:nvSpPr>
            <p:cNvPr id="12994" name="Google Shape;12994;p319"/>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95" name="Google Shape;12995;p319"/>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96" name="Google Shape;12996;p319"/>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97" name="Google Shape;12997;p319"/>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998" name="Google Shape;12998;p319"/>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999" name="Google Shape;12999;p319"/>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00" name="Google Shape;13000;p319"/>
          <p:cNvGrpSpPr/>
          <p:nvPr/>
        </p:nvGrpSpPr>
        <p:grpSpPr>
          <a:xfrm>
            <a:off x="5488629" y="2707036"/>
            <a:ext cx="342087" cy="340186"/>
            <a:chOff x="1487200" y="3210375"/>
            <a:chExt cx="485850" cy="483150"/>
          </a:xfrm>
        </p:grpSpPr>
        <p:sp>
          <p:nvSpPr>
            <p:cNvPr id="13001" name="Google Shape;13001;p319"/>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02" name="Google Shape;13002;p319"/>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03" name="Google Shape;13003;p319"/>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04" name="Google Shape;13004;p319"/>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05" name="Google Shape;13005;p319"/>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06" name="Google Shape;13006;p319"/>
          <p:cNvGrpSpPr/>
          <p:nvPr/>
        </p:nvGrpSpPr>
        <p:grpSpPr>
          <a:xfrm>
            <a:off x="6727988" y="2707027"/>
            <a:ext cx="341136" cy="340204"/>
            <a:chOff x="3269875" y="3210400"/>
            <a:chExt cx="484500" cy="483175"/>
          </a:xfrm>
        </p:grpSpPr>
        <p:sp>
          <p:nvSpPr>
            <p:cNvPr id="13007" name="Google Shape;13007;p319"/>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08" name="Google Shape;13008;p319"/>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09" name="Google Shape;13009;p319"/>
          <p:cNvGrpSpPr/>
          <p:nvPr/>
        </p:nvGrpSpPr>
        <p:grpSpPr>
          <a:xfrm>
            <a:off x="7227082" y="2706666"/>
            <a:ext cx="170216" cy="340925"/>
            <a:chOff x="3985700" y="3210375"/>
            <a:chExt cx="241750" cy="484200"/>
          </a:xfrm>
        </p:grpSpPr>
        <p:sp>
          <p:nvSpPr>
            <p:cNvPr id="13010" name="Google Shape;13010;p319"/>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11" name="Google Shape;13011;p319"/>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12" name="Google Shape;13012;p319"/>
          <p:cNvGrpSpPr/>
          <p:nvPr/>
        </p:nvGrpSpPr>
        <p:grpSpPr>
          <a:xfrm>
            <a:off x="7566351" y="2707678"/>
            <a:ext cx="339007" cy="338901"/>
            <a:chOff x="4460225" y="3211300"/>
            <a:chExt cx="481475" cy="481325"/>
          </a:xfrm>
        </p:grpSpPr>
        <p:sp>
          <p:nvSpPr>
            <p:cNvPr id="13013" name="Google Shape;13013;p319"/>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14" name="Google Shape;13014;p319"/>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15" name="Google Shape;13015;p319"/>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16" name="Google Shape;13016;p319"/>
          <p:cNvGrpSpPr/>
          <p:nvPr/>
        </p:nvGrpSpPr>
        <p:grpSpPr>
          <a:xfrm>
            <a:off x="6859688" y="3985756"/>
            <a:ext cx="342034" cy="280654"/>
            <a:chOff x="5647000" y="3252650"/>
            <a:chExt cx="485775" cy="398600"/>
          </a:xfrm>
        </p:grpSpPr>
        <p:sp>
          <p:nvSpPr>
            <p:cNvPr id="13017" name="Google Shape;13017;p319"/>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18" name="Google Shape;13018;p319"/>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19" name="Google Shape;13019;p319"/>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20" name="Google Shape;13020;p319"/>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21" name="Google Shape;13021;p319"/>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22" name="Google Shape;13022;p319"/>
          <p:cNvGrpSpPr/>
          <p:nvPr/>
        </p:nvGrpSpPr>
        <p:grpSpPr>
          <a:xfrm>
            <a:off x="5165128" y="3991768"/>
            <a:ext cx="326536" cy="268454"/>
            <a:chOff x="6242450" y="3252800"/>
            <a:chExt cx="484475" cy="398300"/>
          </a:xfrm>
        </p:grpSpPr>
        <p:sp>
          <p:nvSpPr>
            <p:cNvPr id="13023" name="Google Shape;13023;p319"/>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24" name="Google Shape;13024;p319"/>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25" name="Google Shape;13025;p319"/>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26" name="Google Shape;13026;p319"/>
          <p:cNvGrpSpPr/>
          <p:nvPr/>
        </p:nvGrpSpPr>
        <p:grpSpPr>
          <a:xfrm>
            <a:off x="5077111" y="3126102"/>
            <a:ext cx="298978" cy="340168"/>
            <a:chOff x="922025" y="3804850"/>
            <a:chExt cx="424625" cy="483125"/>
          </a:xfrm>
        </p:grpSpPr>
        <p:sp>
          <p:nvSpPr>
            <p:cNvPr id="13027" name="Google Shape;13027;p319"/>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28" name="Google Shape;13028;p319"/>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29" name="Google Shape;13029;p319"/>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30" name="Google Shape;13030;p319"/>
          <p:cNvGrpSpPr/>
          <p:nvPr/>
        </p:nvGrpSpPr>
        <p:grpSpPr>
          <a:xfrm>
            <a:off x="5909841" y="3126102"/>
            <a:ext cx="312955" cy="340168"/>
            <a:chOff x="2100300" y="3804850"/>
            <a:chExt cx="444475" cy="483125"/>
          </a:xfrm>
        </p:grpSpPr>
        <p:sp>
          <p:nvSpPr>
            <p:cNvPr id="13031" name="Google Shape;13031;p319"/>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32" name="Google Shape;13032;p319"/>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33" name="Google Shape;13033;p319"/>
          <p:cNvGrpSpPr/>
          <p:nvPr/>
        </p:nvGrpSpPr>
        <p:grpSpPr>
          <a:xfrm>
            <a:off x="6333463" y="3126102"/>
            <a:ext cx="294261" cy="340168"/>
            <a:chOff x="2708700" y="3804850"/>
            <a:chExt cx="417925" cy="483125"/>
          </a:xfrm>
        </p:grpSpPr>
        <p:sp>
          <p:nvSpPr>
            <p:cNvPr id="13034" name="Google Shape;13034;p319"/>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35" name="Google Shape;13035;p319"/>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36" name="Google Shape;13036;p319"/>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37" name="Google Shape;13037;p319"/>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38" name="Google Shape;13038;p319"/>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39" name="Google Shape;13039;p319"/>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40" name="Google Shape;13040;p319"/>
          <p:cNvGrpSpPr/>
          <p:nvPr/>
        </p:nvGrpSpPr>
        <p:grpSpPr>
          <a:xfrm>
            <a:off x="7570338" y="3127378"/>
            <a:ext cx="331033" cy="337616"/>
            <a:chOff x="4467450" y="3808475"/>
            <a:chExt cx="470150" cy="479500"/>
          </a:xfrm>
        </p:grpSpPr>
        <p:sp>
          <p:nvSpPr>
            <p:cNvPr id="13041" name="Google Shape;13041;p319"/>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2" name="Google Shape;13042;p319"/>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3" name="Google Shape;13043;p319"/>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4" name="Google Shape;13044;p319"/>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45" name="Google Shape;13045;p319"/>
          <p:cNvGrpSpPr/>
          <p:nvPr/>
        </p:nvGrpSpPr>
        <p:grpSpPr>
          <a:xfrm>
            <a:off x="7990685" y="3126102"/>
            <a:ext cx="340186" cy="340168"/>
            <a:chOff x="5053900" y="3804850"/>
            <a:chExt cx="483150" cy="483125"/>
          </a:xfrm>
        </p:grpSpPr>
        <p:sp>
          <p:nvSpPr>
            <p:cNvPr id="13046" name="Google Shape;13046;p319"/>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7" name="Google Shape;13047;p319"/>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8" name="Google Shape;13048;p319"/>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49" name="Google Shape;13049;p319"/>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50" name="Google Shape;13050;p319"/>
          <p:cNvGrpSpPr/>
          <p:nvPr/>
        </p:nvGrpSpPr>
        <p:grpSpPr>
          <a:xfrm>
            <a:off x="7306081" y="3956021"/>
            <a:ext cx="340168" cy="340168"/>
            <a:chOff x="5648375" y="3804850"/>
            <a:chExt cx="483125" cy="483125"/>
          </a:xfrm>
        </p:grpSpPr>
        <p:sp>
          <p:nvSpPr>
            <p:cNvPr id="13051" name="Google Shape;13051;p319"/>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2" name="Google Shape;13052;p319"/>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3" name="Google Shape;13053;p319"/>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4" name="Google Shape;13054;p319"/>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55" name="Google Shape;13055;p319"/>
          <p:cNvGrpSpPr/>
          <p:nvPr/>
        </p:nvGrpSpPr>
        <p:grpSpPr>
          <a:xfrm>
            <a:off x="5596036" y="3968278"/>
            <a:ext cx="280923" cy="315449"/>
            <a:chOff x="6276025" y="3812400"/>
            <a:chExt cx="416800" cy="468025"/>
          </a:xfrm>
        </p:grpSpPr>
        <p:sp>
          <p:nvSpPr>
            <p:cNvPr id="13056" name="Google Shape;13056;p319"/>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7" name="Google Shape;13057;p319"/>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8" name="Google Shape;13058;p319"/>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59" name="Google Shape;13059;p319"/>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60" name="Google Shape;13060;p319"/>
          <p:cNvGrpSpPr/>
          <p:nvPr/>
        </p:nvGrpSpPr>
        <p:grpSpPr>
          <a:xfrm>
            <a:off x="5055293" y="3545089"/>
            <a:ext cx="342615" cy="340186"/>
            <a:chOff x="890400" y="4399350"/>
            <a:chExt cx="486600" cy="483150"/>
          </a:xfrm>
        </p:grpSpPr>
        <p:sp>
          <p:nvSpPr>
            <p:cNvPr id="13061" name="Google Shape;13061;p319"/>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62" name="Google Shape;13062;p319"/>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63" name="Google Shape;13063;p319"/>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64" name="Google Shape;13064;p319"/>
          <p:cNvGrpSpPr/>
          <p:nvPr/>
        </p:nvGrpSpPr>
        <p:grpSpPr>
          <a:xfrm>
            <a:off x="5489588" y="3560368"/>
            <a:ext cx="340168" cy="309628"/>
            <a:chOff x="1487200" y="4421025"/>
            <a:chExt cx="483125" cy="439750"/>
          </a:xfrm>
        </p:grpSpPr>
        <p:sp>
          <p:nvSpPr>
            <p:cNvPr id="13065" name="Google Shape;13065;p319"/>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66" name="Google Shape;13066;p319"/>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67" name="Google Shape;13067;p319"/>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68" name="Google Shape;13068;p319"/>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69" name="Google Shape;13069;p319"/>
          <p:cNvGrpSpPr/>
          <p:nvPr/>
        </p:nvGrpSpPr>
        <p:grpSpPr>
          <a:xfrm>
            <a:off x="5893867" y="3545107"/>
            <a:ext cx="344903" cy="340151"/>
            <a:chOff x="2079300" y="4399325"/>
            <a:chExt cx="489850" cy="483100"/>
          </a:xfrm>
        </p:grpSpPr>
        <p:sp>
          <p:nvSpPr>
            <p:cNvPr id="13070" name="Google Shape;13070;p319"/>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71" name="Google Shape;13071;p319"/>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72" name="Google Shape;13072;p319"/>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73" name="Google Shape;13073;p319"/>
          <p:cNvGrpSpPr/>
          <p:nvPr/>
        </p:nvGrpSpPr>
        <p:grpSpPr>
          <a:xfrm>
            <a:off x="6760439" y="3545107"/>
            <a:ext cx="276236" cy="340151"/>
            <a:chOff x="3316000" y="4399325"/>
            <a:chExt cx="392325" cy="483100"/>
          </a:xfrm>
        </p:grpSpPr>
        <p:sp>
          <p:nvSpPr>
            <p:cNvPr id="13074" name="Google Shape;13074;p319"/>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75" name="Google Shape;13075;p319"/>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76" name="Google Shape;13076;p319"/>
          <p:cNvGrpSpPr/>
          <p:nvPr/>
        </p:nvGrpSpPr>
        <p:grpSpPr>
          <a:xfrm>
            <a:off x="7185179" y="3545089"/>
            <a:ext cx="254022" cy="340186"/>
            <a:chOff x="3926225" y="4399275"/>
            <a:chExt cx="360775" cy="483150"/>
          </a:xfrm>
        </p:grpSpPr>
        <p:sp>
          <p:nvSpPr>
            <p:cNvPr id="13077" name="Google Shape;13077;p319"/>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78" name="Google Shape;13078;p319"/>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079" name="Google Shape;13079;p319"/>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080" name="Google Shape;13080;p319"/>
          <p:cNvGrpSpPr/>
          <p:nvPr/>
        </p:nvGrpSpPr>
        <p:grpSpPr>
          <a:xfrm>
            <a:off x="7990738" y="3545151"/>
            <a:ext cx="340080" cy="340063"/>
            <a:chOff x="5053975" y="4399375"/>
            <a:chExt cx="483000" cy="482975"/>
          </a:xfrm>
        </p:grpSpPr>
        <p:sp>
          <p:nvSpPr>
            <p:cNvPr id="13081" name="Google Shape;13081;p319"/>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82" name="Google Shape;13082;p319"/>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83" name="Google Shape;13083;p319"/>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84" name="Google Shape;13084;p319"/>
          <p:cNvGrpSpPr/>
          <p:nvPr/>
        </p:nvGrpSpPr>
        <p:grpSpPr>
          <a:xfrm>
            <a:off x="7750609" y="3956042"/>
            <a:ext cx="340168" cy="340168"/>
            <a:chOff x="5648375" y="4399300"/>
            <a:chExt cx="483125" cy="483125"/>
          </a:xfrm>
        </p:grpSpPr>
        <p:sp>
          <p:nvSpPr>
            <p:cNvPr id="13085" name="Google Shape;13085;p319"/>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86" name="Google Shape;13086;p319"/>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87" name="Google Shape;13087;p319"/>
          <p:cNvGrpSpPr/>
          <p:nvPr/>
        </p:nvGrpSpPr>
        <p:grpSpPr>
          <a:xfrm>
            <a:off x="5981331" y="3974637"/>
            <a:ext cx="330007" cy="302744"/>
            <a:chOff x="6239575" y="4416275"/>
            <a:chExt cx="489625" cy="449175"/>
          </a:xfrm>
        </p:grpSpPr>
        <p:sp>
          <p:nvSpPr>
            <p:cNvPr id="13088" name="Google Shape;13088;p319"/>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89" name="Google Shape;13089;p319"/>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0" name="Google Shape;13090;p319"/>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91" name="Google Shape;13091;p319"/>
          <p:cNvGrpSpPr/>
          <p:nvPr/>
        </p:nvGrpSpPr>
        <p:grpSpPr>
          <a:xfrm>
            <a:off x="3084610" y="3971815"/>
            <a:ext cx="308234" cy="308234"/>
            <a:chOff x="892750" y="4993750"/>
            <a:chExt cx="483125" cy="483125"/>
          </a:xfrm>
        </p:grpSpPr>
        <p:sp>
          <p:nvSpPr>
            <p:cNvPr id="13092" name="Google Shape;13092;p319"/>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3" name="Google Shape;13093;p319"/>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4" name="Google Shape;13094;p319"/>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95" name="Google Shape;13095;p319"/>
          <p:cNvGrpSpPr/>
          <p:nvPr/>
        </p:nvGrpSpPr>
        <p:grpSpPr>
          <a:xfrm>
            <a:off x="3497219" y="3971815"/>
            <a:ext cx="308234" cy="308234"/>
            <a:chOff x="1487200" y="4993750"/>
            <a:chExt cx="483125" cy="483125"/>
          </a:xfrm>
        </p:grpSpPr>
        <p:sp>
          <p:nvSpPr>
            <p:cNvPr id="13096" name="Google Shape;13096;p319"/>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097" name="Google Shape;13097;p319"/>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098" name="Google Shape;13098;p319"/>
          <p:cNvGrpSpPr/>
          <p:nvPr/>
        </p:nvGrpSpPr>
        <p:grpSpPr>
          <a:xfrm>
            <a:off x="3909829" y="3971815"/>
            <a:ext cx="308234" cy="308234"/>
            <a:chOff x="2081650" y="4993750"/>
            <a:chExt cx="483125" cy="483125"/>
          </a:xfrm>
        </p:grpSpPr>
        <p:sp>
          <p:nvSpPr>
            <p:cNvPr id="13099" name="Google Shape;13099;p319"/>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0" name="Google Shape;13100;p319"/>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101" name="Google Shape;13101;p319"/>
          <p:cNvGrpSpPr/>
          <p:nvPr/>
        </p:nvGrpSpPr>
        <p:grpSpPr>
          <a:xfrm>
            <a:off x="1491328" y="3979188"/>
            <a:ext cx="293982" cy="293982"/>
            <a:chOff x="2676100" y="4993750"/>
            <a:chExt cx="483125" cy="483125"/>
          </a:xfrm>
        </p:grpSpPr>
        <p:sp>
          <p:nvSpPr>
            <p:cNvPr id="13102" name="Google Shape;13102;p319"/>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3" name="Google Shape;13103;p319"/>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4" name="Google Shape;13104;p319"/>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105" name="Google Shape;13105;p319"/>
          <p:cNvGrpSpPr/>
          <p:nvPr/>
        </p:nvGrpSpPr>
        <p:grpSpPr>
          <a:xfrm>
            <a:off x="4322435" y="3971815"/>
            <a:ext cx="308234" cy="308234"/>
            <a:chOff x="3270550" y="4993750"/>
            <a:chExt cx="483125" cy="483125"/>
          </a:xfrm>
        </p:grpSpPr>
        <p:sp>
          <p:nvSpPr>
            <p:cNvPr id="13106" name="Google Shape;13106;p319"/>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7" name="Google Shape;13107;p319"/>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08" name="Google Shape;13108;p319"/>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109" name="Google Shape;13109;p319"/>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110" name="Google Shape;13110;p319"/>
          <p:cNvGrpSpPr/>
          <p:nvPr/>
        </p:nvGrpSpPr>
        <p:grpSpPr>
          <a:xfrm>
            <a:off x="2288093" y="3979142"/>
            <a:ext cx="293997" cy="294073"/>
            <a:chOff x="4459450" y="4993700"/>
            <a:chExt cx="483150" cy="483275"/>
          </a:xfrm>
        </p:grpSpPr>
        <p:sp>
          <p:nvSpPr>
            <p:cNvPr id="13111" name="Google Shape;13111;p319"/>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12" name="Google Shape;13112;p319"/>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113" name="Google Shape;13113;p319"/>
          <p:cNvGrpSpPr/>
          <p:nvPr/>
        </p:nvGrpSpPr>
        <p:grpSpPr>
          <a:xfrm>
            <a:off x="2686471" y="3979142"/>
            <a:ext cx="293997" cy="294073"/>
            <a:chOff x="5053900" y="4993700"/>
            <a:chExt cx="483150" cy="483275"/>
          </a:xfrm>
        </p:grpSpPr>
        <p:sp>
          <p:nvSpPr>
            <p:cNvPr id="13114" name="Google Shape;13114;p319"/>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115" name="Google Shape;13115;p319"/>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119" name="Shape 13119"/>
        <p:cNvGrpSpPr/>
        <p:nvPr/>
      </p:nvGrpSpPr>
      <p:grpSpPr>
        <a:xfrm>
          <a:off x="0" y="0"/>
          <a:ext cx="0" cy="0"/>
          <a:chOff x="0" y="0"/>
          <a:chExt cx="0" cy="0"/>
        </a:xfrm>
      </p:grpSpPr>
      <p:sp>
        <p:nvSpPr>
          <p:cNvPr id="13120" name="Google Shape;13120;p320"/>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320"/>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320"/>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3" name="Google Shape;13123;p320"/>
          <p:cNvGrpSpPr/>
          <p:nvPr/>
        </p:nvGrpSpPr>
        <p:grpSpPr>
          <a:xfrm>
            <a:off x="2987728" y="1561903"/>
            <a:ext cx="371882" cy="373766"/>
            <a:chOff x="-41270450" y="1973375"/>
            <a:chExt cx="315850" cy="317450"/>
          </a:xfrm>
        </p:grpSpPr>
        <p:sp>
          <p:nvSpPr>
            <p:cNvPr id="13124" name="Google Shape;13124;p320"/>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320"/>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320"/>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320"/>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8" name="Google Shape;13128;p320"/>
          <p:cNvGrpSpPr/>
          <p:nvPr/>
        </p:nvGrpSpPr>
        <p:grpSpPr>
          <a:xfrm>
            <a:off x="3005407" y="2008859"/>
            <a:ext cx="395871" cy="372088"/>
            <a:chOff x="-41291625" y="2339025"/>
            <a:chExt cx="336225" cy="316025"/>
          </a:xfrm>
        </p:grpSpPr>
        <p:sp>
          <p:nvSpPr>
            <p:cNvPr id="13129" name="Google Shape;13129;p320"/>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320"/>
            <p:cNvSpPr/>
            <p:nvPr/>
          </p:nvSpPr>
          <p:spPr>
            <a:xfrm>
              <a:off x="-41234225" y="2620800"/>
              <a:ext cx="25" cy="25"/>
            </a:xfrm>
            <a:custGeom>
              <a:rect b="b" l="l" r="r" t="t"/>
              <a:pathLst>
                <a:path extrusionOk="0" h="1" w="1">
                  <a:moveTo>
                    <a:pt x="0" y="1"/>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1" name="Google Shape;13131;p320"/>
          <p:cNvSpPr/>
          <p:nvPr/>
        </p:nvSpPr>
        <p:spPr>
          <a:xfrm>
            <a:off x="2982027" y="2195874"/>
            <a:ext cx="0" cy="29"/>
          </a:xfrm>
          <a:custGeom>
            <a:rect b="b" l="l" r="r" t="t"/>
            <a:pathLst>
              <a:path extrusionOk="0" h="1" w="0">
                <a:moveTo>
                  <a:pt x="0" y="0"/>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320"/>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320"/>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320"/>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320"/>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320"/>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7" name="Google Shape;13137;p320"/>
          <p:cNvGrpSpPr/>
          <p:nvPr/>
        </p:nvGrpSpPr>
        <p:grpSpPr>
          <a:xfrm>
            <a:off x="1229534" y="1533910"/>
            <a:ext cx="396931" cy="373147"/>
            <a:chOff x="-42804750" y="1949600"/>
            <a:chExt cx="337125" cy="316925"/>
          </a:xfrm>
        </p:grpSpPr>
        <p:sp>
          <p:nvSpPr>
            <p:cNvPr id="13138" name="Google Shape;13138;p320"/>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320"/>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320"/>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320"/>
          <p:cNvGrpSpPr/>
          <p:nvPr/>
        </p:nvGrpSpPr>
        <p:grpSpPr>
          <a:xfrm>
            <a:off x="1292211" y="1986607"/>
            <a:ext cx="335706" cy="364258"/>
            <a:chOff x="-42778750" y="2320125"/>
            <a:chExt cx="285125" cy="309375"/>
          </a:xfrm>
        </p:grpSpPr>
        <p:sp>
          <p:nvSpPr>
            <p:cNvPr id="13142" name="Google Shape;13142;p320"/>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320"/>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320"/>
          <p:cNvGrpSpPr/>
          <p:nvPr/>
        </p:nvGrpSpPr>
        <p:grpSpPr>
          <a:xfrm>
            <a:off x="1269879" y="2433612"/>
            <a:ext cx="375591" cy="374678"/>
            <a:chOff x="-42796875" y="2680675"/>
            <a:chExt cx="319000" cy="318225"/>
          </a:xfrm>
        </p:grpSpPr>
        <p:sp>
          <p:nvSpPr>
            <p:cNvPr id="13145" name="Google Shape;13145;p320"/>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320"/>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320"/>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320"/>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320"/>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0" name="Google Shape;13150;p320"/>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320"/>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320"/>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320"/>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320"/>
          <p:cNvSpPr/>
          <p:nvPr/>
        </p:nvSpPr>
        <p:spPr>
          <a:xfrm>
            <a:off x="2117481" y="3661407"/>
            <a:ext cx="29" cy="29"/>
          </a:xfrm>
          <a:custGeom>
            <a:rect b="b" l="l" r="r" t="t"/>
            <a:pathLst>
              <a:path extrusionOk="0" h="1" w="1">
                <a:moveTo>
                  <a:pt x="1" y="1"/>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5" name="Google Shape;13155;p320"/>
          <p:cNvGrpSpPr/>
          <p:nvPr/>
        </p:nvGrpSpPr>
        <p:grpSpPr>
          <a:xfrm>
            <a:off x="2168150" y="3311887"/>
            <a:ext cx="390426" cy="369586"/>
            <a:chOff x="-39055650" y="2315975"/>
            <a:chExt cx="331600" cy="313900"/>
          </a:xfrm>
        </p:grpSpPr>
        <p:sp>
          <p:nvSpPr>
            <p:cNvPr id="13156" name="Google Shape;13156;p320"/>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320"/>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8" name="Google Shape;13158;p320"/>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320"/>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0" name="Google Shape;13160;p320"/>
          <p:cNvGrpSpPr/>
          <p:nvPr/>
        </p:nvGrpSpPr>
        <p:grpSpPr>
          <a:xfrm>
            <a:off x="1659816" y="1534087"/>
            <a:ext cx="380241" cy="371793"/>
            <a:chOff x="-42430625" y="1949750"/>
            <a:chExt cx="322950" cy="315775"/>
          </a:xfrm>
        </p:grpSpPr>
        <p:sp>
          <p:nvSpPr>
            <p:cNvPr id="13161" name="Google Shape;13161;p320"/>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320"/>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320"/>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320"/>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5" name="Google Shape;13165;p320"/>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320"/>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320"/>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320"/>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320"/>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320"/>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1" name="Google Shape;13171;p320"/>
          <p:cNvGrpSpPr/>
          <p:nvPr/>
        </p:nvGrpSpPr>
        <p:grpSpPr>
          <a:xfrm>
            <a:off x="2623344" y="3310032"/>
            <a:ext cx="372824" cy="372058"/>
            <a:chOff x="-38686275" y="2314400"/>
            <a:chExt cx="316650" cy="316000"/>
          </a:xfrm>
        </p:grpSpPr>
        <p:sp>
          <p:nvSpPr>
            <p:cNvPr id="13172" name="Google Shape;13172;p320"/>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320"/>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320"/>
          <p:cNvGrpSpPr/>
          <p:nvPr/>
        </p:nvGrpSpPr>
        <p:grpSpPr>
          <a:xfrm>
            <a:off x="2621946" y="3802072"/>
            <a:ext cx="375620" cy="373736"/>
            <a:chOff x="-38686275" y="2682250"/>
            <a:chExt cx="319025" cy="317425"/>
          </a:xfrm>
        </p:grpSpPr>
        <p:sp>
          <p:nvSpPr>
            <p:cNvPr id="13175" name="Google Shape;13175;p320"/>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320"/>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320"/>
          <p:cNvGrpSpPr/>
          <p:nvPr/>
        </p:nvGrpSpPr>
        <p:grpSpPr>
          <a:xfrm>
            <a:off x="3940328" y="3800615"/>
            <a:ext cx="391368" cy="376650"/>
            <a:chOff x="-37534750" y="2668075"/>
            <a:chExt cx="332400" cy="319900"/>
          </a:xfrm>
        </p:grpSpPr>
        <p:sp>
          <p:nvSpPr>
            <p:cNvPr id="13178" name="Google Shape;13178;p320"/>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320"/>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0" name="Google Shape;13180;p320"/>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1" name="Google Shape;13181;p320"/>
          <p:cNvGrpSpPr/>
          <p:nvPr/>
        </p:nvGrpSpPr>
        <p:grpSpPr>
          <a:xfrm>
            <a:off x="2131694" y="1981750"/>
            <a:ext cx="375591" cy="374060"/>
            <a:chOff x="-42062025" y="2316000"/>
            <a:chExt cx="319000" cy="317700"/>
          </a:xfrm>
        </p:grpSpPr>
        <p:sp>
          <p:nvSpPr>
            <p:cNvPr id="13182" name="Google Shape;13182;p320"/>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320"/>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4" name="Google Shape;13184;p320"/>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5" name="Google Shape;13185;p320"/>
          <p:cNvGrpSpPr/>
          <p:nvPr/>
        </p:nvGrpSpPr>
        <p:grpSpPr>
          <a:xfrm>
            <a:off x="876569" y="2892853"/>
            <a:ext cx="330143" cy="368173"/>
            <a:chOff x="-40150450" y="1977325"/>
            <a:chExt cx="280400" cy="312700"/>
          </a:xfrm>
        </p:grpSpPr>
        <p:sp>
          <p:nvSpPr>
            <p:cNvPr id="13186" name="Google Shape;13186;p320"/>
            <p:cNvSpPr/>
            <p:nvPr/>
          </p:nvSpPr>
          <p:spPr>
            <a:xfrm>
              <a:off x="-40052800" y="2041125"/>
              <a:ext cx="25" cy="25"/>
            </a:xfrm>
            <a:custGeom>
              <a:rect b="b" l="l" r="r" t="t"/>
              <a:pathLst>
                <a:path extrusionOk="0" h="1" w="1">
                  <a:moveTo>
                    <a:pt x="1" y="0"/>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320"/>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320"/>
            <p:cNvSpPr/>
            <p:nvPr/>
          </p:nvSpPr>
          <p:spPr>
            <a:xfrm>
              <a:off x="-39925200" y="2108075"/>
              <a:ext cx="25" cy="25"/>
            </a:xfrm>
            <a:custGeom>
              <a:rect b="b" l="l" r="r" t="t"/>
              <a:pathLst>
                <a:path extrusionOk="0" h="1" w="1">
                  <a:moveTo>
                    <a:pt x="1" y="0"/>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320"/>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0" name="Google Shape;13190;p320"/>
          <p:cNvGrpSpPr/>
          <p:nvPr/>
        </p:nvGrpSpPr>
        <p:grpSpPr>
          <a:xfrm>
            <a:off x="870534" y="3352072"/>
            <a:ext cx="342211" cy="372824"/>
            <a:chOff x="-40160700" y="2339625"/>
            <a:chExt cx="290650" cy="316650"/>
          </a:xfrm>
        </p:grpSpPr>
        <p:sp>
          <p:nvSpPr>
            <p:cNvPr id="13191" name="Google Shape;13191;p320"/>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320"/>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320"/>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320"/>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320"/>
          <p:cNvGrpSpPr/>
          <p:nvPr/>
        </p:nvGrpSpPr>
        <p:grpSpPr>
          <a:xfrm>
            <a:off x="852359" y="3802529"/>
            <a:ext cx="375591" cy="372824"/>
            <a:chOff x="-40171725" y="2705875"/>
            <a:chExt cx="319000" cy="316650"/>
          </a:xfrm>
        </p:grpSpPr>
        <p:sp>
          <p:nvSpPr>
            <p:cNvPr id="13196" name="Google Shape;13196;p320"/>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320"/>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320"/>
          <p:cNvGrpSpPr/>
          <p:nvPr/>
        </p:nvGrpSpPr>
        <p:grpSpPr>
          <a:xfrm>
            <a:off x="3109957" y="2876984"/>
            <a:ext cx="272686" cy="373766"/>
            <a:chOff x="-38275925" y="1946600"/>
            <a:chExt cx="231600" cy="317450"/>
          </a:xfrm>
        </p:grpSpPr>
        <p:sp>
          <p:nvSpPr>
            <p:cNvPr id="13199" name="Google Shape;13199;p320"/>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320"/>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1" name="Google Shape;13201;p320"/>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320"/>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3" name="Google Shape;13203;p320"/>
          <p:cNvGrpSpPr/>
          <p:nvPr/>
        </p:nvGrpSpPr>
        <p:grpSpPr>
          <a:xfrm>
            <a:off x="2173841" y="4274426"/>
            <a:ext cx="382096" cy="371911"/>
            <a:chOff x="-37190575" y="1951325"/>
            <a:chExt cx="324525" cy="315875"/>
          </a:xfrm>
        </p:grpSpPr>
        <p:sp>
          <p:nvSpPr>
            <p:cNvPr id="13204" name="Google Shape;13204;p320"/>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320"/>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320"/>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320"/>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320"/>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9" name="Google Shape;13209;p320"/>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0" name="Google Shape;13210;p320"/>
          <p:cNvGrpSpPr/>
          <p:nvPr/>
        </p:nvGrpSpPr>
        <p:grpSpPr>
          <a:xfrm>
            <a:off x="2574144" y="2060577"/>
            <a:ext cx="373736" cy="293055"/>
            <a:chOff x="-41694200" y="2382950"/>
            <a:chExt cx="317425" cy="248900"/>
          </a:xfrm>
        </p:grpSpPr>
        <p:sp>
          <p:nvSpPr>
            <p:cNvPr id="13211" name="Google Shape;13211;p320"/>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320"/>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320"/>
          <p:cNvGrpSpPr/>
          <p:nvPr/>
        </p:nvGrpSpPr>
        <p:grpSpPr>
          <a:xfrm>
            <a:off x="2570967" y="2413885"/>
            <a:ext cx="375591" cy="373766"/>
            <a:chOff x="-41695775" y="2683025"/>
            <a:chExt cx="319000" cy="317450"/>
          </a:xfrm>
        </p:grpSpPr>
        <p:sp>
          <p:nvSpPr>
            <p:cNvPr id="13214" name="Google Shape;13214;p320"/>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320"/>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320"/>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320"/>
          <p:cNvGrpSpPr/>
          <p:nvPr/>
        </p:nvGrpSpPr>
        <p:grpSpPr>
          <a:xfrm>
            <a:off x="1313266" y="2906655"/>
            <a:ext cx="342211" cy="375620"/>
            <a:chOff x="-39792875" y="1971800"/>
            <a:chExt cx="290650" cy="319025"/>
          </a:xfrm>
        </p:grpSpPr>
        <p:sp>
          <p:nvSpPr>
            <p:cNvPr id="13218" name="Google Shape;13218;p320"/>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320"/>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320"/>
          <p:cNvGrpSpPr/>
          <p:nvPr/>
        </p:nvGrpSpPr>
        <p:grpSpPr>
          <a:xfrm>
            <a:off x="1322068" y="3337731"/>
            <a:ext cx="324609" cy="374825"/>
            <a:chOff x="-39783425" y="2337925"/>
            <a:chExt cx="275700" cy="318350"/>
          </a:xfrm>
        </p:grpSpPr>
        <p:sp>
          <p:nvSpPr>
            <p:cNvPr id="13221" name="Google Shape;13221;p320"/>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320"/>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3" name="Google Shape;13223;p320"/>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4" name="Google Shape;13224;p320"/>
          <p:cNvGrpSpPr/>
          <p:nvPr/>
        </p:nvGrpSpPr>
        <p:grpSpPr>
          <a:xfrm>
            <a:off x="3490328" y="2878839"/>
            <a:ext cx="383950" cy="372618"/>
            <a:chOff x="-37956150" y="1948175"/>
            <a:chExt cx="326100" cy="316475"/>
          </a:xfrm>
        </p:grpSpPr>
        <p:sp>
          <p:nvSpPr>
            <p:cNvPr id="13225" name="Google Shape;13225;p320"/>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320"/>
            <p:cNvSpPr/>
            <p:nvPr/>
          </p:nvSpPr>
          <p:spPr>
            <a:xfrm>
              <a:off x="-37729300" y="2054500"/>
              <a:ext cx="25" cy="25"/>
            </a:xfrm>
            <a:custGeom>
              <a:rect b="b" l="l" r="r" t="t"/>
              <a:pathLst>
                <a:path extrusionOk="0" h="1" w="1">
                  <a:moveTo>
                    <a:pt x="0" y="1"/>
                  </a:move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320"/>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8" name="Google Shape;13228;p320"/>
          <p:cNvGrpSpPr/>
          <p:nvPr/>
        </p:nvGrpSpPr>
        <p:grpSpPr>
          <a:xfrm>
            <a:off x="3497847" y="3386092"/>
            <a:ext cx="375620" cy="243015"/>
            <a:chOff x="-37953000" y="2379000"/>
            <a:chExt cx="319025" cy="206400"/>
          </a:xfrm>
        </p:grpSpPr>
        <p:sp>
          <p:nvSpPr>
            <p:cNvPr id="13229" name="Google Shape;13229;p320"/>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320"/>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320"/>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320"/>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320"/>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34" name="Google Shape;13234;p320"/>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320"/>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32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37" name="Google Shape;13237;p32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3238" name="Google Shape;13238;p320"/>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9" name="Google Shape;13239;p320"/>
          <p:cNvGrpSpPr/>
          <p:nvPr/>
        </p:nvGrpSpPr>
        <p:grpSpPr>
          <a:xfrm>
            <a:off x="4865594" y="2008353"/>
            <a:ext cx="354107" cy="355063"/>
            <a:chOff x="-28467625" y="2331750"/>
            <a:chExt cx="296150" cy="296950"/>
          </a:xfrm>
        </p:grpSpPr>
        <p:sp>
          <p:nvSpPr>
            <p:cNvPr id="13240" name="Google Shape;13240;p320"/>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320"/>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320"/>
          <p:cNvGrpSpPr/>
          <p:nvPr/>
        </p:nvGrpSpPr>
        <p:grpSpPr>
          <a:xfrm>
            <a:off x="4879719" y="2451434"/>
            <a:ext cx="325858" cy="351327"/>
            <a:chOff x="-28461325" y="2701925"/>
            <a:chExt cx="272525" cy="293825"/>
          </a:xfrm>
        </p:grpSpPr>
        <p:sp>
          <p:nvSpPr>
            <p:cNvPr id="13243" name="Google Shape;13243;p320"/>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320"/>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320"/>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320"/>
          <p:cNvGrpSpPr/>
          <p:nvPr/>
        </p:nvGrpSpPr>
        <p:grpSpPr>
          <a:xfrm>
            <a:off x="7103910" y="1625071"/>
            <a:ext cx="354107" cy="226974"/>
            <a:chOff x="-26585200" y="2025375"/>
            <a:chExt cx="296150" cy="189825"/>
          </a:xfrm>
        </p:grpSpPr>
        <p:sp>
          <p:nvSpPr>
            <p:cNvPr id="13247" name="Google Shape;13247;p320"/>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320"/>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320"/>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320"/>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320"/>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320"/>
          <p:cNvGrpSpPr/>
          <p:nvPr/>
        </p:nvGrpSpPr>
        <p:grpSpPr>
          <a:xfrm>
            <a:off x="7104373" y="2009294"/>
            <a:ext cx="353180" cy="353180"/>
            <a:chOff x="-26584425" y="2340425"/>
            <a:chExt cx="295375" cy="295375"/>
          </a:xfrm>
        </p:grpSpPr>
        <p:sp>
          <p:nvSpPr>
            <p:cNvPr id="13253" name="Google Shape;13253;p320"/>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320"/>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320"/>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320"/>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320"/>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320"/>
          <p:cNvGrpSpPr/>
          <p:nvPr/>
        </p:nvGrpSpPr>
        <p:grpSpPr>
          <a:xfrm>
            <a:off x="7099202" y="2450388"/>
            <a:ext cx="363523" cy="353419"/>
            <a:chOff x="-26585200" y="2710400"/>
            <a:chExt cx="304025" cy="295575"/>
          </a:xfrm>
        </p:grpSpPr>
        <p:sp>
          <p:nvSpPr>
            <p:cNvPr id="13259" name="Google Shape;13259;p320"/>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320"/>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320"/>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320"/>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320"/>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320"/>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320"/>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320"/>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320"/>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320"/>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320"/>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320"/>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320"/>
          <p:cNvGrpSpPr/>
          <p:nvPr/>
        </p:nvGrpSpPr>
        <p:grpSpPr>
          <a:xfrm>
            <a:off x="5754337" y="2891866"/>
            <a:ext cx="354136" cy="353210"/>
            <a:chOff x="-24709875" y="1970225"/>
            <a:chExt cx="296175" cy="295400"/>
          </a:xfrm>
        </p:grpSpPr>
        <p:sp>
          <p:nvSpPr>
            <p:cNvPr id="13272" name="Google Shape;13272;p320"/>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320"/>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4" name="Google Shape;13274;p320"/>
          <p:cNvGrpSpPr/>
          <p:nvPr/>
        </p:nvGrpSpPr>
        <p:grpSpPr>
          <a:xfrm>
            <a:off x="5786352" y="3338744"/>
            <a:ext cx="290107" cy="354107"/>
            <a:chOff x="-24683100" y="2340425"/>
            <a:chExt cx="242625" cy="296150"/>
          </a:xfrm>
        </p:grpSpPr>
        <p:sp>
          <p:nvSpPr>
            <p:cNvPr id="13275" name="Google Shape;13275;p320"/>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320"/>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320"/>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320"/>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9" name="Google Shape;13279;p320"/>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0" name="Google Shape;13280;p320"/>
          <p:cNvGrpSpPr/>
          <p:nvPr/>
        </p:nvGrpSpPr>
        <p:grpSpPr>
          <a:xfrm>
            <a:off x="7992594" y="2891866"/>
            <a:ext cx="360713" cy="353210"/>
            <a:chOff x="-22881800" y="1971800"/>
            <a:chExt cx="301675" cy="295400"/>
          </a:xfrm>
        </p:grpSpPr>
        <p:sp>
          <p:nvSpPr>
            <p:cNvPr id="13281" name="Google Shape;13281;p320"/>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320"/>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320"/>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320"/>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320"/>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320"/>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7" name="Google Shape;13287;p320"/>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320"/>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89" name="Google Shape;13289;p320"/>
          <p:cNvGrpSpPr/>
          <p:nvPr/>
        </p:nvGrpSpPr>
        <p:grpSpPr>
          <a:xfrm>
            <a:off x="5368939" y="2450029"/>
            <a:ext cx="227930" cy="354136"/>
            <a:chOff x="-28043900" y="2701925"/>
            <a:chExt cx="190625" cy="296175"/>
          </a:xfrm>
        </p:grpSpPr>
        <p:sp>
          <p:nvSpPr>
            <p:cNvPr id="13290" name="Google Shape;13290;p320"/>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320"/>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320"/>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320"/>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320"/>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320"/>
          <p:cNvGrpSpPr/>
          <p:nvPr/>
        </p:nvGrpSpPr>
        <p:grpSpPr>
          <a:xfrm>
            <a:off x="7541805" y="1561968"/>
            <a:ext cx="354136" cy="353180"/>
            <a:chOff x="-26215025" y="1971025"/>
            <a:chExt cx="296175" cy="295375"/>
          </a:xfrm>
        </p:grpSpPr>
        <p:sp>
          <p:nvSpPr>
            <p:cNvPr id="13296" name="Google Shape;13296;p320"/>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320"/>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320"/>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320"/>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320"/>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320"/>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320"/>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320"/>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320"/>
          <p:cNvGrpSpPr/>
          <p:nvPr/>
        </p:nvGrpSpPr>
        <p:grpSpPr>
          <a:xfrm>
            <a:off x="7541327" y="2009758"/>
            <a:ext cx="355093" cy="352253"/>
            <a:chOff x="-26215825" y="2341200"/>
            <a:chExt cx="296975" cy="294600"/>
          </a:xfrm>
        </p:grpSpPr>
        <p:sp>
          <p:nvSpPr>
            <p:cNvPr id="13305" name="Google Shape;13305;p320"/>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320"/>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320"/>
          <p:cNvGrpSpPr/>
          <p:nvPr/>
        </p:nvGrpSpPr>
        <p:grpSpPr>
          <a:xfrm>
            <a:off x="7573357" y="2450508"/>
            <a:ext cx="291033" cy="353180"/>
            <a:chOff x="-26179575" y="2710600"/>
            <a:chExt cx="243400" cy="295375"/>
          </a:xfrm>
        </p:grpSpPr>
        <p:sp>
          <p:nvSpPr>
            <p:cNvPr id="13308" name="Google Shape;13308;p320"/>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320"/>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320"/>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320"/>
          <p:cNvGrpSpPr/>
          <p:nvPr/>
        </p:nvGrpSpPr>
        <p:grpSpPr>
          <a:xfrm>
            <a:off x="6212417" y="2891881"/>
            <a:ext cx="337187" cy="353180"/>
            <a:chOff x="-24328675" y="1971025"/>
            <a:chExt cx="282000" cy="295375"/>
          </a:xfrm>
        </p:grpSpPr>
        <p:sp>
          <p:nvSpPr>
            <p:cNvPr id="13312" name="Google Shape;13312;p320"/>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320"/>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320"/>
          <p:cNvGrpSpPr/>
          <p:nvPr/>
        </p:nvGrpSpPr>
        <p:grpSpPr>
          <a:xfrm>
            <a:off x="6214778" y="3339207"/>
            <a:ext cx="332464" cy="353180"/>
            <a:chOff x="-24330250" y="2340425"/>
            <a:chExt cx="278050" cy="295375"/>
          </a:xfrm>
        </p:grpSpPr>
        <p:sp>
          <p:nvSpPr>
            <p:cNvPr id="13315" name="Google Shape;13315;p320"/>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320"/>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320"/>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320"/>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320"/>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320"/>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320"/>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2" name="Google Shape;13322;p320"/>
          <p:cNvGrpSpPr/>
          <p:nvPr/>
        </p:nvGrpSpPr>
        <p:grpSpPr>
          <a:xfrm>
            <a:off x="6204420" y="3780420"/>
            <a:ext cx="353180" cy="353180"/>
            <a:chOff x="-24338900" y="2710600"/>
            <a:chExt cx="295375" cy="295375"/>
          </a:xfrm>
        </p:grpSpPr>
        <p:sp>
          <p:nvSpPr>
            <p:cNvPr id="13323" name="Google Shape;13323;p320"/>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320"/>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320"/>
          <p:cNvGrpSpPr/>
          <p:nvPr/>
        </p:nvGrpSpPr>
        <p:grpSpPr>
          <a:xfrm>
            <a:off x="7995419" y="3339805"/>
            <a:ext cx="355063" cy="351984"/>
            <a:chOff x="-22859750" y="2335900"/>
            <a:chExt cx="296950" cy="294375"/>
          </a:xfrm>
        </p:grpSpPr>
        <p:sp>
          <p:nvSpPr>
            <p:cNvPr id="13326" name="Google Shape;13326;p320"/>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320"/>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320"/>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320"/>
          <p:cNvGrpSpPr/>
          <p:nvPr/>
        </p:nvGrpSpPr>
        <p:grpSpPr>
          <a:xfrm>
            <a:off x="5774767" y="1561953"/>
            <a:ext cx="311749" cy="353210"/>
            <a:chOff x="-27710725" y="1959200"/>
            <a:chExt cx="260725" cy="295400"/>
          </a:xfrm>
        </p:grpSpPr>
        <p:sp>
          <p:nvSpPr>
            <p:cNvPr id="13330" name="Google Shape;13330;p320"/>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320"/>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2" name="Google Shape;13332;p320"/>
          <p:cNvGrpSpPr/>
          <p:nvPr/>
        </p:nvGrpSpPr>
        <p:grpSpPr>
          <a:xfrm>
            <a:off x="5752631" y="2070499"/>
            <a:ext cx="356020" cy="230770"/>
            <a:chOff x="-27728850" y="2382950"/>
            <a:chExt cx="297750" cy="193000"/>
          </a:xfrm>
        </p:grpSpPr>
        <p:sp>
          <p:nvSpPr>
            <p:cNvPr id="13333" name="Google Shape;13333;p320"/>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320"/>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320"/>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6" name="Google Shape;13336;p320"/>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320"/>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8" name="Google Shape;13338;p320"/>
          <p:cNvGrpSpPr/>
          <p:nvPr/>
        </p:nvGrpSpPr>
        <p:grpSpPr>
          <a:xfrm>
            <a:off x="7983975" y="2018710"/>
            <a:ext cx="354136" cy="334348"/>
            <a:chOff x="-25844850" y="2357750"/>
            <a:chExt cx="296175" cy="279625"/>
          </a:xfrm>
        </p:grpSpPr>
        <p:sp>
          <p:nvSpPr>
            <p:cNvPr id="13339" name="Google Shape;13339;p320"/>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320"/>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320"/>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320"/>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320"/>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320"/>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5" name="Google Shape;13345;p320"/>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6" name="Google Shape;13346;p320"/>
          <p:cNvGrpSpPr/>
          <p:nvPr/>
        </p:nvGrpSpPr>
        <p:grpSpPr>
          <a:xfrm>
            <a:off x="6712883" y="2891866"/>
            <a:ext cx="228887" cy="353210"/>
            <a:chOff x="-23917525" y="1970225"/>
            <a:chExt cx="191425" cy="295400"/>
          </a:xfrm>
        </p:grpSpPr>
        <p:sp>
          <p:nvSpPr>
            <p:cNvPr id="13347" name="Google Shape;13347;p320"/>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320"/>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320"/>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320"/>
          <p:cNvGrpSpPr/>
          <p:nvPr/>
        </p:nvGrpSpPr>
        <p:grpSpPr>
          <a:xfrm>
            <a:off x="6668164" y="3338744"/>
            <a:ext cx="318325" cy="354107"/>
            <a:chOff x="-23952175" y="2340425"/>
            <a:chExt cx="266225" cy="296150"/>
          </a:xfrm>
        </p:grpSpPr>
        <p:sp>
          <p:nvSpPr>
            <p:cNvPr id="13351" name="Google Shape;13351;p320"/>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320"/>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3" name="Google Shape;13353;p320"/>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4" name="Google Shape;13354;p320"/>
          <p:cNvGrpSpPr/>
          <p:nvPr/>
        </p:nvGrpSpPr>
        <p:grpSpPr>
          <a:xfrm>
            <a:off x="8053336" y="3779000"/>
            <a:ext cx="239230" cy="356020"/>
            <a:chOff x="-22811700" y="2700350"/>
            <a:chExt cx="200075" cy="297750"/>
          </a:xfrm>
        </p:grpSpPr>
        <p:sp>
          <p:nvSpPr>
            <p:cNvPr id="13355" name="Google Shape;13355;p320"/>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320"/>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320"/>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320"/>
          <p:cNvGrpSpPr/>
          <p:nvPr/>
        </p:nvGrpSpPr>
        <p:grpSpPr>
          <a:xfrm>
            <a:off x="6201787" y="1561490"/>
            <a:ext cx="355063" cy="354136"/>
            <a:chOff x="-27358650" y="1961575"/>
            <a:chExt cx="296950" cy="296175"/>
          </a:xfrm>
        </p:grpSpPr>
        <p:sp>
          <p:nvSpPr>
            <p:cNvPr id="13359" name="Google Shape;13359;p320"/>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320"/>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1" name="Google Shape;13361;p320"/>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320"/>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320"/>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4" name="Google Shape;13364;p320"/>
          <p:cNvGrpSpPr/>
          <p:nvPr/>
        </p:nvGrpSpPr>
        <p:grpSpPr>
          <a:xfrm>
            <a:off x="4865631" y="3349565"/>
            <a:ext cx="356946" cy="332464"/>
            <a:chOff x="-25477800" y="2357750"/>
            <a:chExt cx="298525" cy="278050"/>
          </a:xfrm>
        </p:grpSpPr>
        <p:sp>
          <p:nvSpPr>
            <p:cNvPr id="13365" name="Google Shape;13365;p320"/>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320"/>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7" name="Google Shape;13367;p320"/>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8" name="Google Shape;13368;p320"/>
          <p:cNvGrpSpPr/>
          <p:nvPr/>
        </p:nvGrpSpPr>
        <p:grpSpPr>
          <a:xfrm>
            <a:off x="7100357" y="2891881"/>
            <a:ext cx="354136" cy="353180"/>
            <a:chOff x="-23599325" y="1971025"/>
            <a:chExt cx="296175" cy="295375"/>
          </a:xfrm>
        </p:grpSpPr>
        <p:sp>
          <p:nvSpPr>
            <p:cNvPr id="13369" name="Google Shape;13369;p320"/>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320"/>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1" name="Google Shape;13371;p320"/>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320"/>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320"/>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4" name="Google Shape;13374;p320"/>
          <p:cNvGrpSpPr/>
          <p:nvPr/>
        </p:nvGrpSpPr>
        <p:grpSpPr>
          <a:xfrm>
            <a:off x="6644801" y="1561609"/>
            <a:ext cx="360713" cy="353897"/>
            <a:chOff x="-26993200" y="1961775"/>
            <a:chExt cx="301675" cy="295975"/>
          </a:xfrm>
        </p:grpSpPr>
        <p:sp>
          <p:nvSpPr>
            <p:cNvPr id="13375" name="Google Shape;13375;p320"/>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320"/>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320"/>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320"/>
          <p:cNvGrpSpPr/>
          <p:nvPr/>
        </p:nvGrpSpPr>
        <p:grpSpPr>
          <a:xfrm>
            <a:off x="6669761" y="2009294"/>
            <a:ext cx="310792" cy="353180"/>
            <a:chOff x="-26970350" y="2332550"/>
            <a:chExt cx="259925" cy="295375"/>
          </a:xfrm>
        </p:grpSpPr>
        <p:sp>
          <p:nvSpPr>
            <p:cNvPr id="13379" name="Google Shape;13379;p320"/>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320"/>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1" name="Google Shape;13381;p320"/>
          <p:cNvGrpSpPr/>
          <p:nvPr/>
        </p:nvGrpSpPr>
        <p:grpSpPr>
          <a:xfrm>
            <a:off x="6649046" y="2482059"/>
            <a:ext cx="352223" cy="290077"/>
            <a:chOff x="-26986100" y="2735800"/>
            <a:chExt cx="294575" cy="242600"/>
          </a:xfrm>
        </p:grpSpPr>
        <p:sp>
          <p:nvSpPr>
            <p:cNvPr id="13382" name="Google Shape;13382;p320"/>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320"/>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4" name="Google Shape;13384;p320"/>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5" name="Google Shape;13385;p320"/>
          <p:cNvGrpSpPr/>
          <p:nvPr/>
        </p:nvGrpSpPr>
        <p:grpSpPr>
          <a:xfrm>
            <a:off x="5308265" y="3338744"/>
            <a:ext cx="353180" cy="354107"/>
            <a:chOff x="-25104475" y="2340425"/>
            <a:chExt cx="295375" cy="296150"/>
          </a:xfrm>
        </p:grpSpPr>
        <p:sp>
          <p:nvSpPr>
            <p:cNvPr id="13386" name="Google Shape;13386;p320"/>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320"/>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320"/>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320"/>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320"/>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320"/>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320"/>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320"/>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320"/>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5" name="Google Shape;13395;p320"/>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6" name="Google Shape;13396;p320"/>
          <p:cNvGrpSpPr/>
          <p:nvPr/>
        </p:nvGrpSpPr>
        <p:grpSpPr>
          <a:xfrm>
            <a:off x="7548093" y="2891403"/>
            <a:ext cx="355063" cy="354136"/>
            <a:chOff x="-23229925" y="1970225"/>
            <a:chExt cx="296950" cy="296175"/>
          </a:xfrm>
        </p:grpSpPr>
        <p:sp>
          <p:nvSpPr>
            <p:cNvPr id="13397" name="Google Shape;13397;p320"/>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320"/>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320"/>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320"/>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1" name="Google Shape;13401;p320"/>
          <p:cNvGrpSpPr/>
          <p:nvPr/>
        </p:nvGrpSpPr>
        <p:grpSpPr>
          <a:xfrm>
            <a:off x="7590466" y="3338266"/>
            <a:ext cx="270318" cy="355063"/>
            <a:chOff x="-23177950" y="2340425"/>
            <a:chExt cx="226075" cy="296950"/>
          </a:xfrm>
        </p:grpSpPr>
        <p:sp>
          <p:nvSpPr>
            <p:cNvPr id="13402" name="Google Shape;13402;p320"/>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320"/>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320"/>
          <p:cNvGrpSpPr/>
          <p:nvPr/>
        </p:nvGrpSpPr>
        <p:grpSpPr>
          <a:xfrm>
            <a:off x="7548556" y="3779942"/>
            <a:ext cx="354136" cy="354136"/>
            <a:chOff x="-23229150" y="2710600"/>
            <a:chExt cx="296175" cy="296175"/>
          </a:xfrm>
        </p:grpSpPr>
        <p:sp>
          <p:nvSpPr>
            <p:cNvPr id="13405" name="Google Shape;13405;p320"/>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320"/>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07" name="Google Shape;13407;p320"/>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411" name="Shape 13411"/>
        <p:cNvGrpSpPr/>
        <p:nvPr/>
      </p:nvGrpSpPr>
      <p:grpSpPr>
        <a:xfrm>
          <a:off x="0" y="0"/>
          <a:ext cx="0" cy="0"/>
          <a:chOff x="0" y="0"/>
          <a:chExt cx="0" cy="0"/>
        </a:xfrm>
      </p:grpSpPr>
      <p:sp>
        <p:nvSpPr>
          <p:cNvPr id="13412" name="Google Shape;13412;p32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413" name="Google Shape;13413;p32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414" name="Google Shape;13414;p321"/>
          <p:cNvGrpSpPr/>
          <p:nvPr/>
        </p:nvGrpSpPr>
        <p:grpSpPr>
          <a:xfrm>
            <a:off x="854368" y="1541720"/>
            <a:ext cx="366269" cy="366240"/>
            <a:chOff x="-65131525" y="1914325"/>
            <a:chExt cx="316650" cy="316625"/>
          </a:xfrm>
        </p:grpSpPr>
        <p:sp>
          <p:nvSpPr>
            <p:cNvPr id="13415" name="Google Shape;13415;p321"/>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321"/>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321"/>
          <p:cNvGrpSpPr/>
          <p:nvPr/>
        </p:nvGrpSpPr>
        <p:grpSpPr>
          <a:xfrm>
            <a:off x="854368" y="2022007"/>
            <a:ext cx="366269" cy="366269"/>
            <a:chOff x="-65131525" y="2281350"/>
            <a:chExt cx="316650" cy="316650"/>
          </a:xfrm>
        </p:grpSpPr>
        <p:sp>
          <p:nvSpPr>
            <p:cNvPr id="13418" name="Google Shape;13418;p321"/>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321"/>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321"/>
          <p:cNvGrpSpPr/>
          <p:nvPr/>
        </p:nvGrpSpPr>
        <p:grpSpPr>
          <a:xfrm>
            <a:off x="857564" y="2487006"/>
            <a:ext cx="359878" cy="367165"/>
            <a:chOff x="-65129950" y="2646800"/>
            <a:chExt cx="311125" cy="317425"/>
          </a:xfrm>
        </p:grpSpPr>
        <p:sp>
          <p:nvSpPr>
            <p:cNvPr id="13421" name="Google Shape;13421;p321"/>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321"/>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321"/>
          <p:cNvGrpSpPr/>
          <p:nvPr/>
        </p:nvGrpSpPr>
        <p:grpSpPr>
          <a:xfrm>
            <a:off x="3060897" y="1540332"/>
            <a:ext cx="368987" cy="369016"/>
            <a:chOff x="-63252250" y="1930850"/>
            <a:chExt cx="319000" cy="319025"/>
          </a:xfrm>
        </p:grpSpPr>
        <p:sp>
          <p:nvSpPr>
            <p:cNvPr id="13424" name="Google Shape;13424;p321"/>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321"/>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26" name="Google Shape;13426;p321"/>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7" name="Google Shape;13427;p321"/>
          <p:cNvGrpSpPr/>
          <p:nvPr/>
        </p:nvGrpSpPr>
        <p:grpSpPr>
          <a:xfrm>
            <a:off x="3061808" y="2486543"/>
            <a:ext cx="367165" cy="368091"/>
            <a:chOff x="-63250675" y="2664125"/>
            <a:chExt cx="317425" cy="318225"/>
          </a:xfrm>
        </p:grpSpPr>
        <p:sp>
          <p:nvSpPr>
            <p:cNvPr id="13428" name="Google Shape;13428;p321"/>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321"/>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0" name="Google Shape;13430;p321"/>
          <p:cNvGrpSpPr/>
          <p:nvPr/>
        </p:nvGrpSpPr>
        <p:grpSpPr>
          <a:xfrm>
            <a:off x="1738471" y="2962950"/>
            <a:ext cx="363522" cy="361266"/>
            <a:chOff x="-61354075" y="1940500"/>
            <a:chExt cx="314275" cy="312325"/>
          </a:xfrm>
        </p:grpSpPr>
        <p:sp>
          <p:nvSpPr>
            <p:cNvPr id="13431" name="Google Shape;13431;p321"/>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321"/>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321"/>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321"/>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321"/>
          <p:cNvGrpSpPr/>
          <p:nvPr/>
        </p:nvGrpSpPr>
        <p:grpSpPr>
          <a:xfrm>
            <a:off x="1737098" y="3411502"/>
            <a:ext cx="366269" cy="336195"/>
            <a:chOff x="-61354875" y="2322300"/>
            <a:chExt cx="316650" cy="290650"/>
          </a:xfrm>
        </p:grpSpPr>
        <p:sp>
          <p:nvSpPr>
            <p:cNvPr id="13436" name="Google Shape;13436;p321"/>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321"/>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321"/>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321"/>
          <p:cNvGrpSpPr/>
          <p:nvPr/>
        </p:nvGrpSpPr>
        <p:grpSpPr>
          <a:xfrm>
            <a:off x="1737098" y="3839066"/>
            <a:ext cx="366269" cy="366269"/>
            <a:chOff x="-61354875" y="2671225"/>
            <a:chExt cx="316650" cy="316650"/>
          </a:xfrm>
        </p:grpSpPr>
        <p:sp>
          <p:nvSpPr>
            <p:cNvPr id="13440" name="Google Shape;13440;p321"/>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321"/>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321"/>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321"/>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321"/>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321"/>
          <p:cNvGrpSpPr/>
          <p:nvPr/>
        </p:nvGrpSpPr>
        <p:grpSpPr>
          <a:xfrm>
            <a:off x="3952502" y="2958801"/>
            <a:ext cx="368987" cy="369566"/>
            <a:chOff x="-59502375" y="1904375"/>
            <a:chExt cx="319000" cy="319500"/>
          </a:xfrm>
        </p:grpSpPr>
        <p:sp>
          <p:nvSpPr>
            <p:cNvPr id="13446" name="Google Shape;13446;p321"/>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321"/>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321"/>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321"/>
          <p:cNvGrpSpPr/>
          <p:nvPr/>
        </p:nvGrpSpPr>
        <p:grpSpPr>
          <a:xfrm>
            <a:off x="1298621" y="1543007"/>
            <a:ext cx="368987" cy="363666"/>
            <a:chOff x="-64774725" y="1916550"/>
            <a:chExt cx="319000" cy="314400"/>
          </a:xfrm>
        </p:grpSpPr>
        <p:sp>
          <p:nvSpPr>
            <p:cNvPr id="13450" name="Google Shape;13450;p321"/>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321"/>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321"/>
          <p:cNvGrpSpPr/>
          <p:nvPr/>
        </p:nvGrpSpPr>
        <p:grpSpPr>
          <a:xfrm>
            <a:off x="1299979" y="2020186"/>
            <a:ext cx="366269" cy="369913"/>
            <a:chOff x="-64764500" y="2280550"/>
            <a:chExt cx="316650" cy="319800"/>
          </a:xfrm>
        </p:grpSpPr>
        <p:sp>
          <p:nvSpPr>
            <p:cNvPr id="13453" name="Google Shape;13453;p321"/>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321"/>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55" name="Google Shape;13455;p321"/>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56" name="Google Shape;13456;p321"/>
          <p:cNvGrpSpPr/>
          <p:nvPr/>
        </p:nvGrpSpPr>
        <p:grpSpPr>
          <a:xfrm>
            <a:off x="3512023" y="1579963"/>
            <a:ext cx="365344" cy="289753"/>
            <a:chOff x="-62882850" y="1999375"/>
            <a:chExt cx="315850" cy="250500"/>
          </a:xfrm>
        </p:grpSpPr>
        <p:sp>
          <p:nvSpPr>
            <p:cNvPr id="13457" name="Google Shape;13457;p321"/>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321"/>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321"/>
          <p:cNvGrpSpPr/>
          <p:nvPr/>
        </p:nvGrpSpPr>
        <p:grpSpPr>
          <a:xfrm>
            <a:off x="3503362" y="2021545"/>
            <a:ext cx="382665" cy="367194"/>
            <a:chOff x="-62890750" y="2296300"/>
            <a:chExt cx="330825" cy="317450"/>
          </a:xfrm>
        </p:grpSpPr>
        <p:sp>
          <p:nvSpPr>
            <p:cNvPr id="13460" name="Google Shape;13460;p321"/>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321"/>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321"/>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321"/>
          <p:cNvGrpSpPr/>
          <p:nvPr/>
        </p:nvGrpSpPr>
        <p:grpSpPr>
          <a:xfrm>
            <a:off x="3512023" y="2487006"/>
            <a:ext cx="365344" cy="367165"/>
            <a:chOff x="-62882850" y="2664925"/>
            <a:chExt cx="315850" cy="317425"/>
          </a:xfrm>
        </p:grpSpPr>
        <p:sp>
          <p:nvSpPr>
            <p:cNvPr id="13464" name="Google Shape;13464;p321"/>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321"/>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6" name="Google Shape;13466;p321"/>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7" name="Google Shape;13467;p321"/>
          <p:cNvGrpSpPr/>
          <p:nvPr/>
        </p:nvGrpSpPr>
        <p:grpSpPr>
          <a:xfrm>
            <a:off x="2183172" y="3399646"/>
            <a:ext cx="366269" cy="359907"/>
            <a:chOff x="-60988625" y="2310475"/>
            <a:chExt cx="316650" cy="311150"/>
          </a:xfrm>
        </p:grpSpPr>
        <p:sp>
          <p:nvSpPr>
            <p:cNvPr id="13468" name="Google Shape;13468;p321"/>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321"/>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321"/>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321"/>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321"/>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321"/>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4" name="Google Shape;13474;p321"/>
          <p:cNvGrpSpPr/>
          <p:nvPr/>
        </p:nvGrpSpPr>
        <p:grpSpPr>
          <a:xfrm>
            <a:off x="2183634" y="3837809"/>
            <a:ext cx="365344" cy="368785"/>
            <a:chOff x="-60987050" y="2671400"/>
            <a:chExt cx="315850" cy="318825"/>
          </a:xfrm>
        </p:grpSpPr>
        <p:sp>
          <p:nvSpPr>
            <p:cNvPr id="13475" name="Google Shape;13475;p321"/>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321"/>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321"/>
          <p:cNvGrpSpPr/>
          <p:nvPr/>
        </p:nvGrpSpPr>
        <p:grpSpPr>
          <a:xfrm>
            <a:off x="3952500" y="3400571"/>
            <a:ext cx="368987" cy="358056"/>
            <a:chOff x="-59481900" y="2290800"/>
            <a:chExt cx="319000" cy="309550"/>
          </a:xfrm>
        </p:grpSpPr>
        <p:sp>
          <p:nvSpPr>
            <p:cNvPr id="13478" name="Google Shape;13478;p321"/>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321"/>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321"/>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321"/>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321"/>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321"/>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321"/>
          <p:cNvGrpSpPr/>
          <p:nvPr/>
        </p:nvGrpSpPr>
        <p:grpSpPr>
          <a:xfrm>
            <a:off x="1741805" y="1541344"/>
            <a:ext cx="368987" cy="366992"/>
            <a:chOff x="-64401400" y="1914475"/>
            <a:chExt cx="319000" cy="317275"/>
          </a:xfrm>
        </p:grpSpPr>
        <p:sp>
          <p:nvSpPr>
            <p:cNvPr id="13485" name="Google Shape;13485;p321"/>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321"/>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321"/>
            <p:cNvSpPr/>
            <p:nvPr/>
          </p:nvSpPr>
          <p:spPr>
            <a:xfrm>
              <a:off x="-64212375" y="2210450"/>
              <a:ext cx="5525" cy="25"/>
            </a:xfrm>
            <a:custGeom>
              <a:rect b="b" l="l" r="r" t="t"/>
              <a:pathLst>
                <a:path extrusionOk="0" h="1" w="221">
                  <a:moveTo>
                    <a:pt x="1" y="1"/>
                  </a:moveTo>
                  <a:lnTo>
                    <a:pt x="221" y="1"/>
                  </a:lnTo>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321"/>
          <p:cNvGrpSpPr/>
          <p:nvPr/>
        </p:nvGrpSpPr>
        <p:grpSpPr>
          <a:xfrm>
            <a:off x="1806493" y="2022383"/>
            <a:ext cx="239610" cy="365517"/>
            <a:chOff x="-64343900" y="2282125"/>
            <a:chExt cx="207150" cy="316000"/>
          </a:xfrm>
        </p:grpSpPr>
        <p:sp>
          <p:nvSpPr>
            <p:cNvPr id="13489" name="Google Shape;13489;p321"/>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321"/>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1" name="Google Shape;13491;p321"/>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2" name="Google Shape;13492;p321"/>
          <p:cNvGrpSpPr/>
          <p:nvPr/>
        </p:nvGrpSpPr>
        <p:grpSpPr>
          <a:xfrm>
            <a:off x="3986941" y="1541604"/>
            <a:ext cx="318873" cy="366471"/>
            <a:chOff x="-62496925" y="1931475"/>
            <a:chExt cx="275675" cy="316825"/>
          </a:xfrm>
        </p:grpSpPr>
        <p:sp>
          <p:nvSpPr>
            <p:cNvPr id="13493" name="Google Shape;13493;p321"/>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321"/>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5" name="Google Shape;13495;p321"/>
          <p:cNvGrpSpPr/>
          <p:nvPr/>
        </p:nvGrpSpPr>
        <p:grpSpPr>
          <a:xfrm>
            <a:off x="3963691" y="2021429"/>
            <a:ext cx="365373" cy="367426"/>
            <a:chOff x="-62516625" y="2297875"/>
            <a:chExt cx="315875" cy="317650"/>
          </a:xfrm>
        </p:grpSpPr>
        <p:sp>
          <p:nvSpPr>
            <p:cNvPr id="13496" name="Google Shape;13496;p321"/>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321"/>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8" name="Google Shape;13498;p321"/>
          <p:cNvGrpSpPr/>
          <p:nvPr/>
        </p:nvGrpSpPr>
        <p:grpSpPr>
          <a:xfrm>
            <a:off x="3962332" y="2503388"/>
            <a:ext cx="368091" cy="334402"/>
            <a:chOff x="-62518200" y="2692475"/>
            <a:chExt cx="318225" cy="289100"/>
          </a:xfrm>
        </p:grpSpPr>
        <p:sp>
          <p:nvSpPr>
            <p:cNvPr id="13499" name="Google Shape;13499;p321"/>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321"/>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1" name="Google Shape;13501;p321"/>
          <p:cNvGrpSpPr/>
          <p:nvPr/>
        </p:nvGrpSpPr>
        <p:grpSpPr>
          <a:xfrm>
            <a:off x="2648986" y="2960912"/>
            <a:ext cx="309793" cy="365344"/>
            <a:chOff x="-60597975" y="1939525"/>
            <a:chExt cx="267825" cy="315850"/>
          </a:xfrm>
        </p:grpSpPr>
        <p:sp>
          <p:nvSpPr>
            <p:cNvPr id="13502" name="Google Shape;13502;p321"/>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321"/>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321"/>
          <p:cNvGrpSpPr/>
          <p:nvPr/>
        </p:nvGrpSpPr>
        <p:grpSpPr>
          <a:xfrm>
            <a:off x="2619389" y="3395337"/>
            <a:ext cx="368987" cy="368525"/>
            <a:chOff x="-60620800" y="2304600"/>
            <a:chExt cx="319000" cy="318600"/>
          </a:xfrm>
        </p:grpSpPr>
        <p:sp>
          <p:nvSpPr>
            <p:cNvPr id="13505" name="Google Shape;13505;p321"/>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321"/>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321"/>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8" name="Google Shape;13508;p321"/>
          <p:cNvGrpSpPr/>
          <p:nvPr/>
        </p:nvGrpSpPr>
        <p:grpSpPr>
          <a:xfrm>
            <a:off x="2620748" y="3890988"/>
            <a:ext cx="366269" cy="262426"/>
            <a:chOff x="-60621600" y="2716100"/>
            <a:chExt cx="316650" cy="226875"/>
          </a:xfrm>
        </p:grpSpPr>
        <p:sp>
          <p:nvSpPr>
            <p:cNvPr id="13509" name="Google Shape;13509;p321"/>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321"/>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1" name="Google Shape;13511;p321"/>
          <p:cNvGrpSpPr/>
          <p:nvPr/>
        </p:nvGrpSpPr>
        <p:grpSpPr>
          <a:xfrm>
            <a:off x="3957965" y="3839081"/>
            <a:ext cx="358056" cy="366240"/>
            <a:chOff x="-59475600" y="2658625"/>
            <a:chExt cx="309550" cy="316625"/>
          </a:xfrm>
        </p:grpSpPr>
        <p:sp>
          <p:nvSpPr>
            <p:cNvPr id="13512" name="Google Shape;13512;p321"/>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321"/>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321"/>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321"/>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321"/>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321"/>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321"/>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19" name="Google Shape;13519;p321"/>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321"/>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1" name="Google Shape;13521;p321"/>
          <p:cNvGrpSpPr/>
          <p:nvPr/>
        </p:nvGrpSpPr>
        <p:grpSpPr>
          <a:xfrm>
            <a:off x="2233086" y="2487006"/>
            <a:ext cx="263294" cy="367165"/>
            <a:chOff x="-63987100" y="2646800"/>
            <a:chExt cx="227625" cy="317425"/>
          </a:xfrm>
        </p:grpSpPr>
        <p:sp>
          <p:nvSpPr>
            <p:cNvPr id="13522" name="Google Shape;13522;p321"/>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321"/>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4" name="Google Shape;13524;p321"/>
          <p:cNvGrpSpPr/>
          <p:nvPr/>
        </p:nvGrpSpPr>
        <p:grpSpPr>
          <a:xfrm>
            <a:off x="852428" y="2958627"/>
            <a:ext cx="358056" cy="369913"/>
            <a:chOff x="-62148000" y="1930075"/>
            <a:chExt cx="309550" cy="319800"/>
          </a:xfrm>
        </p:grpSpPr>
        <p:sp>
          <p:nvSpPr>
            <p:cNvPr id="13525" name="Google Shape;13525;p321"/>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321"/>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321"/>
          <p:cNvGrpSpPr/>
          <p:nvPr/>
        </p:nvGrpSpPr>
        <p:grpSpPr>
          <a:xfrm>
            <a:off x="849695" y="3396913"/>
            <a:ext cx="363522" cy="365373"/>
            <a:chOff x="-62150375" y="2297875"/>
            <a:chExt cx="314275" cy="315875"/>
          </a:xfrm>
        </p:grpSpPr>
        <p:sp>
          <p:nvSpPr>
            <p:cNvPr id="13528" name="Google Shape;13528;p321"/>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321"/>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321"/>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321"/>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321"/>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321"/>
          <p:cNvGrpSpPr/>
          <p:nvPr/>
        </p:nvGrpSpPr>
        <p:grpSpPr>
          <a:xfrm>
            <a:off x="848322" y="3838156"/>
            <a:ext cx="366269" cy="368091"/>
            <a:chOff x="-62150375" y="2664925"/>
            <a:chExt cx="316650" cy="318225"/>
          </a:xfrm>
        </p:grpSpPr>
        <p:sp>
          <p:nvSpPr>
            <p:cNvPr id="13534" name="Google Shape;13534;p321"/>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321"/>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321"/>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321"/>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8" name="Google Shape;13538;p321"/>
          <p:cNvGrpSpPr/>
          <p:nvPr/>
        </p:nvGrpSpPr>
        <p:grpSpPr>
          <a:xfrm>
            <a:off x="3065911" y="2959133"/>
            <a:ext cx="367165" cy="368901"/>
            <a:chOff x="-60254550" y="1938025"/>
            <a:chExt cx="317425" cy="318925"/>
          </a:xfrm>
        </p:grpSpPr>
        <p:sp>
          <p:nvSpPr>
            <p:cNvPr id="13539" name="Google Shape;13539;p321"/>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321"/>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321"/>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321"/>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3" name="Google Shape;13543;p321"/>
          <p:cNvGrpSpPr/>
          <p:nvPr/>
        </p:nvGrpSpPr>
        <p:grpSpPr>
          <a:xfrm>
            <a:off x="3040249" y="3396389"/>
            <a:ext cx="366648" cy="366420"/>
            <a:chOff x="6479471" y="2079003"/>
            <a:chExt cx="348923" cy="348706"/>
          </a:xfrm>
        </p:grpSpPr>
        <p:sp>
          <p:nvSpPr>
            <p:cNvPr id="13544" name="Google Shape;13544;p321"/>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5" name="Google Shape;13545;p321"/>
            <p:cNvGrpSpPr/>
            <p:nvPr/>
          </p:nvGrpSpPr>
          <p:grpSpPr>
            <a:xfrm>
              <a:off x="6520582" y="2079003"/>
              <a:ext cx="307811" cy="348706"/>
              <a:chOff x="-60218325" y="2304850"/>
              <a:chExt cx="279625" cy="316775"/>
            </a:xfrm>
          </p:grpSpPr>
          <p:sp>
            <p:nvSpPr>
              <p:cNvPr id="13546" name="Google Shape;13546;p321"/>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321"/>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321"/>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321"/>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321"/>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321"/>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321"/>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53" name="Google Shape;13553;p321"/>
          <p:cNvGrpSpPr/>
          <p:nvPr/>
        </p:nvGrpSpPr>
        <p:grpSpPr>
          <a:xfrm>
            <a:off x="3094149" y="3837707"/>
            <a:ext cx="310690" cy="368987"/>
            <a:chOff x="-60232500" y="2671225"/>
            <a:chExt cx="268600" cy="319000"/>
          </a:xfrm>
        </p:grpSpPr>
        <p:sp>
          <p:nvSpPr>
            <p:cNvPr id="13554" name="Google Shape;13554;p321"/>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321"/>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321"/>
          <p:cNvGrpSpPr/>
          <p:nvPr/>
        </p:nvGrpSpPr>
        <p:grpSpPr>
          <a:xfrm>
            <a:off x="2179643" y="4286341"/>
            <a:ext cx="365373" cy="368987"/>
            <a:chOff x="-59100700" y="1911950"/>
            <a:chExt cx="315875" cy="319000"/>
          </a:xfrm>
        </p:grpSpPr>
        <p:sp>
          <p:nvSpPr>
            <p:cNvPr id="13557" name="Google Shape;13557;p321"/>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321"/>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321"/>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321"/>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321"/>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321"/>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321"/>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321"/>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321"/>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321"/>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321"/>
          <p:cNvGrpSpPr/>
          <p:nvPr/>
        </p:nvGrpSpPr>
        <p:grpSpPr>
          <a:xfrm>
            <a:off x="2621810" y="1541821"/>
            <a:ext cx="379918" cy="366038"/>
            <a:chOff x="-63665750" y="1914325"/>
            <a:chExt cx="328450" cy="316450"/>
          </a:xfrm>
        </p:grpSpPr>
        <p:sp>
          <p:nvSpPr>
            <p:cNvPr id="13568" name="Google Shape;13568;p321"/>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321"/>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0" name="Google Shape;13570;p321"/>
          <p:cNvGrpSpPr/>
          <p:nvPr/>
        </p:nvGrpSpPr>
        <p:grpSpPr>
          <a:xfrm>
            <a:off x="2626814" y="2020865"/>
            <a:ext cx="369913" cy="368554"/>
            <a:chOff x="-63666550" y="2278975"/>
            <a:chExt cx="319800" cy="318625"/>
          </a:xfrm>
        </p:grpSpPr>
        <p:sp>
          <p:nvSpPr>
            <p:cNvPr id="13571" name="Google Shape;13571;p321"/>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321"/>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321"/>
          <p:cNvGrpSpPr/>
          <p:nvPr/>
        </p:nvGrpSpPr>
        <p:grpSpPr>
          <a:xfrm>
            <a:off x="2624081" y="2486890"/>
            <a:ext cx="375378" cy="367397"/>
            <a:chOff x="-63669700" y="2646600"/>
            <a:chExt cx="324525" cy="317625"/>
          </a:xfrm>
        </p:grpSpPr>
        <p:sp>
          <p:nvSpPr>
            <p:cNvPr id="13574" name="Google Shape;13574;p321"/>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321"/>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321"/>
          <p:cNvGrpSpPr/>
          <p:nvPr/>
        </p:nvGrpSpPr>
        <p:grpSpPr>
          <a:xfrm>
            <a:off x="1286361" y="2960218"/>
            <a:ext cx="366269" cy="366732"/>
            <a:chOff x="-61784125" y="1931250"/>
            <a:chExt cx="316650" cy="317050"/>
          </a:xfrm>
        </p:grpSpPr>
        <p:sp>
          <p:nvSpPr>
            <p:cNvPr id="13577" name="Google Shape;13577;p321"/>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321"/>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321"/>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321"/>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321"/>
          <p:cNvGrpSpPr/>
          <p:nvPr/>
        </p:nvGrpSpPr>
        <p:grpSpPr>
          <a:xfrm>
            <a:off x="1286360" y="3396465"/>
            <a:ext cx="366269" cy="366269"/>
            <a:chOff x="-61783350" y="2297100"/>
            <a:chExt cx="316650" cy="316650"/>
          </a:xfrm>
        </p:grpSpPr>
        <p:sp>
          <p:nvSpPr>
            <p:cNvPr id="13582" name="Google Shape;13582;p321"/>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321"/>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321"/>
          <p:cNvGrpSpPr/>
          <p:nvPr/>
        </p:nvGrpSpPr>
        <p:grpSpPr>
          <a:xfrm>
            <a:off x="1286360" y="3837548"/>
            <a:ext cx="366269" cy="369305"/>
            <a:chOff x="-61782550" y="2664925"/>
            <a:chExt cx="316650" cy="319275"/>
          </a:xfrm>
        </p:grpSpPr>
        <p:sp>
          <p:nvSpPr>
            <p:cNvPr id="13585" name="Google Shape;13585;p321"/>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321"/>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321"/>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321"/>
          <p:cNvGrpSpPr/>
          <p:nvPr/>
        </p:nvGrpSpPr>
        <p:grpSpPr>
          <a:xfrm>
            <a:off x="3508137" y="2968936"/>
            <a:ext cx="367165" cy="349294"/>
            <a:chOff x="-59889100" y="1945025"/>
            <a:chExt cx="317425" cy="301975"/>
          </a:xfrm>
        </p:grpSpPr>
        <p:sp>
          <p:nvSpPr>
            <p:cNvPr id="13589" name="Google Shape;13589;p321"/>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321"/>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321"/>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321"/>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3" name="Google Shape;13593;p321"/>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4" name="Google Shape;13594;p321"/>
          <p:cNvGrpSpPr/>
          <p:nvPr/>
        </p:nvGrpSpPr>
        <p:grpSpPr>
          <a:xfrm>
            <a:off x="3507226" y="3839471"/>
            <a:ext cx="368987" cy="365459"/>
            <a:chOff x="-59889100" y="2671925"/>
            <a:chExt cx="319000" cy="315950"/>
          </a:xfrm>
        </p:grpSpPr>
        <p:sp>
          <p:nvSpPr>
            <p:cNvPr id="13595" name="Google Shape;13595;p321"/>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321"/>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321"/>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321"/>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321"/>
          <p:cNvGrpSpPr/>
          <p:nvPr/>
        </p:nvGrpSpPr>
        <p:grpSpPr>
          <a:xfrm>
            <a:off x="2620204" y="4281976"/>
            <a:ext cx="367165" cy="366269"/>
            <a:chOff x="-59092025" y="2296300"/>
            <a:chExt cx="317425" cy="316650"/>
          </a:xfrm>
        </p:grpSpPr>
        <p:sp>
          <p:nvSpPr>
            <p:cNvPr id="13600" name="Google Shape;13600;p321"/>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321"/>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321"/>
          <p:cNvGrpSpPr/>
          <p:nvPr/>
        </p:nvGrpSpPr>
        <p:grpSpPr>
          <a:xfrm>
            <a:off x="4865611" y="1532895"/>
            <a:ext cx="353174" cy="347599"/>
            <a:chOff x="683125" y="1955275"/>
            <a:chExt cx="299325" cy="294600"/>
          </a:xfrm>
        </p:grpSpPr>
        <p:sp>
          <p:nvSpPr>
            <p:cNvPr id="13603" name="Google Shape;13603;p321"/>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321"/>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321"/>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321"/>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321"/>
          <p:cNvGrpSpPr/>
          <p:nvPr/>
        </p:nvGrpSpPr>
        <p:grpSpPr>
          <a:xfrm>
            <a:off x="4866541" y="1983453"/>
            <a:ext cx="351315" cy="349486"/>
            <a:chOff x="685475" y="2318350"/>
            <a:chExt cx="297750" cy="296200"/>
          </a:xfrm>
        </p:grpSpPr>
        <p:sp>
          <p:nvSpPr>
            <p:cNvPr id="13608" name="Google Shape;13608;p321"/>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321"/>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321"/>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1" name="Google Shape;13611;p321"/>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2" name="Google Shape;13612;p321"/>
          <p:cNvGrpSpPr/>
          <p:nvPr/>
        </p:nvGrpSpPr>
        <p:grpSpPr>
          <a:xfrm>
            <a:off x="7094699" y="1532659"/>
            <a:ext cx="309517" cy="348071"/>
            <a:chOff x="2523000" y="1954875"/>
            <a:chExt cx="262325" cy="295000"/>
          </a:xfrm>
        </p:grpSpPr>
        <p:sp>
          <p:nvSpPr>
            <p:cNvPr id="13613" name="Google Shape;13613;p321"/>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321"/>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321"/>
          <p:cNvGrpSpPr/>
          <p:nvPr/>
        </p:nvGrpSpPr>
        <p:grpSpPr>
          <a:xfrm>
            <a:off x="7073800" y="1983925"/>
            <a:ext cx="351315" cy="348542"/>
            <a:chOff x="2508825" y="2318350"/>
            <a:chExt cx="297750" cy="295400"/>
          </a:xfrm>
        </p:grpSpPr>
        <p:sp>
          <p:nvSpPr>
            <p:cNvPr id="13616" name="Google Shape;13616;p321"/>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321"/>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8" name="Google Shape;13618;p321"/>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9" name="Google Shape;13619;p321"/>
          <p:cNvGrpSpPr/>
          <p:nvPr/>
        </p:nvGrpSpPr>
        <p:grpSpPr>
          <a:xfrm>
            <a:off x="5747373" y="2897978"/>
            <a:ext cx="347599" cy="348513"/>
            <a:chOff x="4321150" y="1946600"/>
            <a:chExt cx="294600" cy="295375"/>
          </a:xfrm>
        </p:grpSpPr>
        <p:sp>
          <p:nvSpPr>
            <p:cNvPr id="13620" name="Google Shape;13620;p321"/>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321"/>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321"/>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3" name="Google Shape;13623;p321"/>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321"/>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321"/>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321"/>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7" name="Google Shape;13627;p321"/>
          <p:cNvGrpSpPr/>
          <p:nvPr/>
        </p:nvGrpSpPr>
        <p:grpSpPr>
          <a:xfrm>
            <a:off x="5309921" y="1983925"/>
            <a:ext cx="352230" cy="348542"/>
            <a:chOff x="1049375" y="2318350"/>
            <a:chExt cx="298525" cy="295400"/>
          </a:xfrm>
        </p:grpSpPr>
        <p:sp>
          <p:nvSpPr>
            <p:cNvPr id="13628" name="Google Shape;13628;p321"/>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321"/>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321"/>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321"/>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321"/>
          <p:cNvGrpSpPr/>
          <p:nvPr/>
        </p:nvGrpSpPr>
        <p:grpSpPr>
          <a:xfrm>
            <a:off x="5310393" y="2424376"/>
            <a:ext cx="351286" cy="351286"/>
            <a:chOff x="1049375" y="2680675"/>
            <a:chExt cx="297725" cy="297725"/>
          </a:xfrm>
        </p:grpSpPr>
        <p:sp>
          <p:nvSpPr>
            <p:cNvPr id="13633" name="Google Shape;13633;p32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32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5" name="Google Shape;13635;p321"/>
          <p:cNvGrpSpPr/>
          <p:nvPr/>
        </p:nvGrpSpPr>
        <p:grpSpPr>
          <a:xfrm>
            <a:off x="7523845" y="1532423"/>
            <a:ext cx="348513" cy="348542"/>
            <a:chOff x="2872725" y="1954475"/>
            <a:chExt cx="295375" cy="295400"/>
          </a:xfrm>
        </p:grpSpPr>
        <p:sp>
          <p:nvSpPr>
            <p:cNvPr id="13636" name="Google Shape;13636;p321"/>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321"/>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321"/>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321"/>
          <p:cNvGrpSpPr/>
          <p:nvPr/>
        </p:nvGrpSpPr>
        <p:grpSpPr>
          <a:xfrm>
            <a:off x="7545216" y="1982996"/>
            <a:ext cx="305771" cy="350401"/>
            <a:chOff x="2890050" y="2318350"/>
            <a:chExt cx="259150" cy="296975"/>
          </a:xfrm>
        </p:grpSpPr>
        <p:sp>
          <p:nvSpPr>
            <p:cNvPr id="13640" name="Google Shape;13640;p321"/>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321"/>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2" name="Google Shape;13642;p321"/>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3" name="Google Shape;13643;p321"/>
          <p:cNvGrpSpPr/>
          <p:nvPr/>
        </p:nvGrpSpPr>
        <p:grpSpPr>
          <a:xfrm>
            <a:off x="6187732" y="2898450"/>
            <a:ext cx="347569" cy="347569"/>
            <a:chOff x="4685050" y="1945825"/>
            <a:chExt cx="294575" cy="294575"/>
          </a:xfrm>
        </p:grpSpPr>
        <p:sp>
          <p:nvSpPr>
            <p:cNvPr id="13644" name="Google Shape;13644;p321"/>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321"/>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321"/>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321"/>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321"/>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9" name="Google Shape;13649;p321"/>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321"/>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1" name="Google Shape;13651;p321"/>
          <p:cNvGrpSpPr/>
          <p:nvPr/>
        </p:nvGrpSpPr>
        <p:grpSpPr>
          <a:xfrm>
            <a:off x="7958004" y="3387425"/>
            <a:ext cx="348513" cy="347599"/>
            <a:chOff x="6131900" y="2301825"/>
            <a:chExt cx="295375" cy="294600"/>
          </a:xfrm>
        </p:grpSpPr>
        <p:sp>
          <p:nvSpPr>
            <p:cNvPr id="13652" name="Google Shape;13652;p321"/>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321"/>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321"/>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321"/>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321"/>
          <p:cNvGrpSpPr/>
          <p:nvPr/>
        </p:nvGrpSpPr>
        <p:grpSpPr>
          <a:xfrm>
            <a:off x="5753997" y="1531966"/>
            <a:ext cx="351315" cy="349457"/>
            <a:chOff x="1412450" y="1954475"/>
            <a:chExt cx="297750" cy="296175"/>
          </a:xfrm>
        </p:grpSpPr>
        <p:sp>
          <p:nvSpPr>
            <p:cNvPr id="13657" name="Google Shape;13657;p321"/>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321"/>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9" name="Google Shape;13659;p321"/>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0" name="Google Shape;13660;p321"/>
          <p:cNvGrpSpPr/>
          <p:nvPr/>
        </p:nvGrpSpPr>
        <p:grpSpPr>
          <a:xfrm>
            <a:off x="5753997" y="2424494"/>
            <a:ext cx="351315" cy="351050"/>
            <a:chOff x="1413250" y="2680675"/>
            <a:chExt cx="297750" cy="297525"/>
          </a:xfrm>
        </p:grpSpPr>
        <p:sp>
          <p:nvSpPr>
            <p:cNvPr id="13661" name="Google Shape;13661;p321"/>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321"/>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321"/>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321"/>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65" name="Google Shape;13665;p321"/>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321"/>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321"/>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8" name="Google Shape;13668;p321"/>
          <p:cNvGrpSpPr/>
          <p:nvPr/>
        </p:nvGrpSpPr>
        <p:grpSpPr>
          <a:xfrm>
            <a:off x="6630407" y="2898111"/>
            <a:ext cx="350371" cy="348247"/>
            <a:chOff x="5045775" y="1946400"/>
            <a:chExt cx="296950" cy="295150"/>
          </a:xfrm>
        </p:grpSpPr>
        <p:sp>
          <p:nvSpPr>
            <p:cNvPr id="13669" name="Google Shape;13669;p321"/>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321"/>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321"/>
          <p:cNvGrpSpPr/>
          <p:nvPr/>
        </p:nvGrpSpPr>
        <p:grpSpPr>
          <a:xfrm>
            <a:off x="6629006" y="3406938"/>
            <a:ext cx="353174" cy="308573"/>
            <a:chOff x="5046550" y="2327025"/>
            <a:chExt cx="299325" cy="261525"/>
          </a:xfrm>
        </p:grpSpPr>
        <p:sp>
          <p:nvSpPr>
            <p:cNvPr id="13672" name="Google Shape;13672;p321"/>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321"/>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321"/>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5" name="Google Shape;13675;p321"/>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6" name="Google Shape;13676;p321"/>
          <p:cNvGrpSpPr/>
          <p:nvPr/>
        </p:nvGrpSpPr>
        <p:grpSpPr>
          <a:xfrm>
            <a:off x="7956604" y="3836276"/>
            <a:ext cx="351315" cy="348513"/>
            <a:chOff x="6167350" y="2672800"/>
            <a:chExt cx="297750" cy="295375"/>
          </a:xfrm>
        </p:grpSpPr>
        <p:sp>
          <p:nvSpPr>
            <p:cNvPr id="13677" name="Google Shape;13677;p321"/>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321"/>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321"/>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321"/>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321"/>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321"/>
          <p:cNvGrpSpPr/>
          <p:nvPr/>
        </p:nvGrpSpPr>
        <p:grpSpPr>
          <a:xfrm>
            <a:off x="6197601" y="1531509"/>
            <a:ext cx="347599" cy="350371"/>
            <a:chOff x="1777925" y="1953700"/>
            <a:chExt cx="294600" cy="296950"/>
          </a:xfrm>
        </p:grpSpPr>
        <p:sp>
          <p:nvSpPr>
            <p:cNvPr id="13683" name="Google Shape;13683;p321"/>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321"/>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321"/>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321"/>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321"/>
          <p:cNvGrpSpPr/>
          <p:nvPr/>
        </p:nvGrpSpPr>
        <p:grpSpPr>
          <a:xfrm>
            <a:off x="6213411" y="1984397"/>
            <a:ext cx="315977" cy="347599"/>
            <a:chOff x="1790525" y="2319150"/>
            <a:chExt cx="267800" cy="294600"/>
          </a:xfrm>
        </p:grpSpPr>
        <p:sp>
          <p:nvSpPr>
            <p:cNvPr id="13688" name="Google Shape;13688;p321"/>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321"/>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0" name="Google Shape;13690;p321"/>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1" name="Google Shape;13691;p321"/>
          <p:cNvGrpSpPr/>
          <p:nvPr/>
        </p:nvGrpSpPr>
        <p:grpSpPr>
          <a:xfrm>
            <a:off x="4866386" y="2897963"/>
            <a:ext cx="349457" cy="348542"/>
            <a:chOff x="3599700" y="1954475"/>
            <a:chExt cx="296175" cy="295400"/>
          </a:xfrm>
        </p:grpSpPr>
        <p:sp>
          <p:nvSpPr>
            <p:cNvPr id="13692" name="Google Shape;13692;p321"/>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321"/>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321"/>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321"/>
          <p:cNvGrpSpPr/>
          <p:nvPr/>
        </p:nvGrpSpPr>
        <p:grpSpPr>
          <a:xfrm>
            <a:off x="4867316" y="3387426"/>
            <a:ext cx="347599" cy="347599"/>
            <a:chOff x="3601275" y="2319150"/>
            <a:chExt cx="294600" cy="294600"/>
          </a:xfrm>
        </p:grpSpPr>
        <p:sp>
          <p:nvSpPr>
            <p:cNvPr id="13696" name="Google Shape;13696;p321"/>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321"/>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8" name="Google Shape;13698;p321"/>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9" name="Google Shape;13699;p321"/>
          <p:cNvGrpSpPr/>
          <p:nvPr/>
        </p:nvGrpSpPr>
        <p:grpSpPr>
          <a:xfrm>
            <a:off x="7087019" y="2897521"/>
            <a:ext cx="328071" cy="349427"/>
            <a:chOff x="5421475" y="1945825"/>
            <a:chExt cx="278050" cy="296150"/>
          </a:xfrm>
        </p:grpSpPr>
        <p:sp>
          <p:nvSpPr>
            <p:cNvPr id="13700" name="Google Shape;13700;p321"/>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321"/>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321"/>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321"/>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321"/>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321"/>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321"/>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321"/>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8" name="Google Shape;13708;p321"/>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9" name="Google Shape;13709;p321"/>
          <p:cNvGrpSpPr/>
          <p:nvPr/>
        </p:nvGrpSpPr>
        <p:grpSpPr>
          <a:xfrm>
            <a:off x="7075869" y="3898073"/>
            <a:ext cx="350371" cy="224918"/>
            <a:chOff x="5411225" y="2726350"/>
            <a:chExt cx="296950" cy="190625"/>
          </a:xfrm>
        </p:grpSpPr>
        <p:sp>
          <p:nvSpPr>
            <p:cNvPr id="13710" name="Google Shape;13710;p321"/>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321"/>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321"/>
          <p:cNvGrpSpPr/>
          <p:nvPr/>
        </p:nvGrpSpPr>
        <p:grpSpPr>
          <a:xfrm>
            <a:off x="6185904" y="4287346"/>
            <a:ext cx="351286" cy="326390"/>
            <a:chOff x="6524150" y="1938725"/>
            <a:chExt cx="297725" cy="276625"/>
          </a:xfrm>
        </p:grpSpPr>
        <p:sp>
          <p:nvSpPr>
            <p:cNvPr id="13713" name="Google Shape;13713;p321"/>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321"/>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321"/>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321"/>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321"/>
          <p:cNvGrpSpPr/>
          <p:nvPr/>
        </p:nvGrpSpPr>
        <p:grpSpPr>
          <a:xfrm>
            <a:off x="6637536" y="1531966"/>
            <a:ext cx="350401" cy="349457"/>
            <a:chOff x="2141000" y="1954475"/>
            <a:chExt cx="296975" cy="296175"/>
          </a:xfrm>
        </p:grpSpPr>
        <p:sp>
          <p:nvSpPr>
            <p:cNvPr id="13718" name="Google Shape;13718;p321"/>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321"/>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321"/>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321"/>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2" name="Google Shape;13722;p321"/>
          <p:cNvGrpSpPr/>
          <p:nvPr/>
        </p:nvGrpSpPr>
        <p:grpSpPr>
          <a:xfrm>
            <a:off x="6631047" y="1983807"/>
            <a:ext cx="363380" cy="348778"/>
            <a:chOff x="2140225" y="2318650"/>
            <a:chExt cx="307975" cy="295600"/>
          </a:xfrm>
        </p:grpSpPr>
        <p:sp>
          <p:nvSpPr>
            <p:cNvPr id="13723" name="Google Shape;13723;p321"/>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321"/>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321"/>
          <p:cNvGrpSpPr/>
          <p:nvPr/>
        </p:nvGrpSpPr>
        <p:grpSpPr>
          <a:xfrm>
            <a:off x="6636607" y="2425305"/>
            <a:ext cx="352259" cy="349427"/>
            <a:chOff x="2139425" y="2682250"/>
            <a:chExt cx="298550" cy="296150"/>
          </a:xfrm>
        </p:grpSpPr>
        <p:sp>
          <p:nvSpPr>
            <p:cNvPr id="13726" name="Google Shape;13726;p321"/>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321"/>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321"/>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321"/>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321"/>
          <p:cNvGrpSpPr/>
          <p:nvPr/>
        </p:nvGrpSpPr>
        <p:grpSpPr>
          <a:xfrm>
            <a:off x="5301219" y="2939791"/>
            <a:ext cx="350401" cy="264888"/>
            <a:chOff x="3962775" y="1990700"/>
            <a:chExt cx="296975" cy="224500"/>
          </a:xfrm>
        </p:grpSpPr>
        <p:sp>
          <p:nvSpPr>
            <p:cNvPr id="13731" name="Google Shape;13731;p321"/>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321"/>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321"/>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321"/>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321"/>
          <p:cNvGrpSpPr/>
          <p:nvPr/>
        </p:nvGrpSpPr>
        <p:grpSpPr>
          <a:xfrm>
            <a:off x="5301691" y="3386497"/>
            <a:ext cx="349457" cy="349457"/>
            <a:chOff x="3963575" y="2317575"/>
            <a:chExt cx="296175" cy="296175"/>
          </a:xfrm>
        </p:grpSpPr>
        <p:sp>
          <p:nvSpPr>
            <p:cNvPr id="13736" name="Google Shape;13736;p321"/>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321"/>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321"/>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321"/>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321"/>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321"/>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321"/>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321"/>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321"/>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321"/>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321"/>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321"/>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321"/>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321"/>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321"/>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321"/>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321"/>
          <p:cNvGrpSpPr/>
          <p:nvPr/>
        </p:nvGrpSpPr>
        <p:grpSpPr>
          <a:xfrm>
            <a:off x="5301691" y="3836276"/>
            <a:ext cx="349457" cy="348513"/>
            <a:chOff x="3962775" y="2683025"/>
            <a:chExt cx="296175" cy="295375"/>
          </a:xfrm>
        </p:grpSpPr>
        <p:sp>
          <p:nvSpPr>
            <p:cNvPr id="13753" name="Google Shape;13753;p321"/>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321"/>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321"/>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6" name="Google Shape;13756;p321"/>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57" name="Google Shape;13757;p321"/>
          <p:cNvGrpSpPr/>
          <p:nvPr/>
        </p:nvGrpSpPr>
        <p:grpSpPr>
          <a:xfrm>
            <a:off x="7516228" y="3386968"/>
            <a:ext cx="348513" cy="348513"/>
            <a:chOff x="5775900" y="2308125"/>
            <a:chExt cx="295375" cy="295375"/>
          </a:xfrm>
        </p:grpSpPr>
        <p:sp>
          <p:nvSpPr>
            <p:cNvPr id="13758" name="Google Shape;13758;p321"/>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321"/>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321"/>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321"/>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321"/>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321"/>
          <p:cNvGrpSpPr/>
          <p:nvPr/>
        </p:nvGrpSpPr>
        <p:grpSpPr>
          <a:xfrm>
            <a:off x="7537142" y="3835804"/>
            <a:ext cx="306686" cy="349457"/>
            <a:chOff x="5794025" y="2673575"/>
            <a:chExt cx="259925" cy="296175"/>
          </a:xfrm>
        </p:grpSpPr>
        <p:sp>
          <p:nvSpPr>
            <p:cNvPr id="13764" name="Google Shape;13764;p321"/>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321"/>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6" name="Google Shape;13766;p321"/>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770" name="Shape 13770"/>
        <p:cNvGrpSpPr/>
        <p:nvPr/>
      </p:nvGrpSpPr>
      <p:grpSpPr>
        <a:xfrm>
          <a:off x="0" y="0"/>
          <a:ext cx="0" cy="0"/>
          <a:chOff x="0" y="0"/>
          <a:chExt cx="0" cy="0"/>
        </a:xfrm>
      </p:grpSpPr>
      <p:sp>
        <p:nvSpPr>
          <p:cNvPr id="13771" name="Google Shape;13771;p32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72" name="Google Shape;13772;p32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773" name="Google Shape;13773;p322"/>
          <p:cNvGrpSpPr/>
          <p:nvPr/>
        </p:nvGrpSpPr>
        <p:grpSpPr>
          <a:xfrm>
            <a:off x="882957" y="1534450"/>
            <a:ext cx="292442" cy="355741"/>
            <a:chOff x="-35830350" y="1912725"/>
            <a:chExt cx="241050" cy="293225"/>
          </a:xfrm>
        </p:grpSpPr>
        <p:sp>
          <p:nvSpPr>
            <p:cNvPr id="13774" name="Google Shape;13774;p322"/>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322"/>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6" name="Google Shape;13776;p322"/>
          <p:cNvGrpSpPr/>
          <p:nvPr/>
        </p:nvGrpSpPr>
        <p:grpSpPr>
          <a:xfrm>
            <a:off x="851444" y="1994048"/>
            <a:ext cx="355468" cy="353587"/>
            <a:chOff x="-35854750" y="2272675"/>
            <a:chExt cx="293000" cy="291450"/>
          </a:xfrm>
        </p:grpSpPr>
        <p:sp>
          <p:nvSpPr>
            <p:cNvPr id="13777" name="Google Shape;13777;p322"/>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322"/>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322"/>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322"/>
          <p:cNvGrpSpPr/>
          <p:nvPr/>
        </p:nvGrpSpPr>
        <p:grpSpPr>
          <a:xfrm>
            <a:off x="850958" y="2448634"/>
            <a:ext cx="356438" cy="354558"/>
            <a:chOff x="-35853975" y="2631825"/>
            <a:chExt cx="293800" cy="292250"/>
          </a:xfrm>
        </p:grpSpPr>
        <p:sp>
          <p:nvSpPr>
            <p:cNvPr id="13781" name="Google Shape;13781;p322"/>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322"/>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322"/>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322"/>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322"/>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6" name="Google Shape;13786;p322"/>
          <p:cNvGrpSpPr/>
          <p:nvPr/>
        </p:nvGrpSpPr>
        <p:grpSpPr>
          <a:xfrm>
            <a:off x="3089562" y="1535527"/>
            <a:ext cx="353587" cy="353587"/>
            <a:chOff x="-34032200" y="1916675"/>
            <a:chExt cx="291450" cy="291450"/>
          </a:xfrm>
        </p:grpSpPr>
        <p:sp>
          <p:nvSpPr>
            <p:cNvPr id="13787" name="Google Shape;13787;p322"/>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322"/>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322"/>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322"/>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1" name="Google Shape;13791;p322"/>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2" name="Google Shape;13792;p322"/>
          <p:cNvGrpSpPr/>
          <p:nvPr/>
        </p:nvGrpSpPr>
        <p:grpSpPr>
          <a:xfrm>
            <a:off x="3089092" y="2448634"/>
            <a:ext cx="354527" cy="354558"/>
            <a:chOff x="-34032200" y="2634975"/>
            <a:chExt cx="292225" cy="292250"/>
          </a:xfrm>
        </p:grpSpPr>
        <p:sp>
          <p:nvSpPr>
            <p:cNvPr id="13793" name="Google Shape;13793;p322"/>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322"/>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322"/>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322"/>
          <p:cNvGrpSpPr/>
          <p:nvPr/>
        </p:nvGrpSpPr>
        <p:grpSpPr>
          <a:xfrm>
            <a:off x="1739487" y="2914882"/>
            <a:ext cx="358379" cy="354527"/>
            <a:chOff x="-32245875" y="1938725"/>
            <a:chExt cx="295400" cy="292225"/>
          </a:xfrm>
        </p:grpSpPr>
        <p:sp>
          <p:nvSpPr>
            <p:cNvPr id="13797" name="Google Shape;13797;p322"/>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322"/>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322"/>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0" name="Google Shape;13800;p322"/>
          <p:cNvGrpSpPr/>
          <p:nvPr/>
        </p:nvGrpSpPr>
        <p:grpSpPr>
          <a:xfrm>
            <a:off x="1736150" y="3384280"/>
            <a:ext cx="365052" cy="352162"/>
            <a:chOff x="-32243500" y="2299850"/>
            <a:chExt cx="300900" cy="290275"/>
          </a:xfrm>
        </p:grpSpPr>
        <p:sp>
          <p:nvSpPr>
            <p:cNvPr id="13801" name="Google Shape;13801;p322"/>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322"/>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3" name="Google Shape;13803;p322"/>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4" name="Google Shape;13804;p322"/>
          <p:cNvGrpSpPr/>
          <p:nvPr/>
        </p:nvGrpSpPr>
        <p:grpSpPr>
          <a:xfrm>
            <a:off x="1299432" y="1534571"/>
            <a:ext cx="354527" cy="355498"/>
            <a:chOff x="-35495600" y="1912725"/>
            <a:chExt cx="292225" cy="293025"/>
          </a:xfrm>
        </p:grpSpPr>
        <p:sp>
          <p:nvSpPr>
            <p:cNvPr id="13805" name="Google Shape;13805;p322"/>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322"/>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322"/>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8" name="Google Shape;13808;p322"/>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9" name="Google Shape;13809;p322"/>
          <p:cNvGrpSpPr/>
          <p:nvPr/>
        </p:nvGrpSpPr>
        <p:grpSpPr>
          <a:xfrm>
            <a:off x="1299432" y="2449119"/>
            <a:ext cx="354527" cy="353587"/>
            <a:chOff x="-35495600" y="2631825"/>
            <a:chExt cx="292225" cy="291450"/>
          </a:xfrm>
        </p:grpSpPr>
        <p:sp>
          <p:nvSpPr>
            <p:cNvPr id="13810" name="Google Shape;13810;p322"/>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322"/>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322"/>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322"/>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322"/>
          <p:cNvGrpSpPr/>
          <p:nvPr/>
        </p:nvGrpSpPr>
        <p:grpSpPr>
          <a:xfrm>
            <a:off x="3537081" y="1535527"/>
            <a:ext cx="353587" cy="353587"/>
            <a:chOff x="-33673825" y="1916675"/>
            <a:chExt cx="291450" cy="291450"/>
          </a:xfrm>
        </p:grpSpPr>
        <p:sp>
          <p:nvSpPr>
            <p:cNvPr id="13815" name="Google Shape;13815;p322"/>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322"/>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322"/>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322"/>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322"/>
          <p:cNvGrpSpPr/>
          <p:nvPr/>
        </p:nvGrpSpPr>
        <p:grpSpPr>
          <a:xfrm>
            <a:off x="3534700" y="1993107"/>
            <a:ext cx="358349" cy="355468"/>
            <a:chOff x="-33676975" y="2275050"/>
            <a:chExt cx="295375" cy="293000"/>
          </a:xfrm>
        </p:grpSpPr>
        <p:sp>
          <p:nvSpPr>
            <p:cNvPr id="13820" name="Google Shape;13820;p322"/>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322"/>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322"/>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322"/>
          <p:cNvGrpSpPr/>
          <p:nvPr/>
        </p:nvGrpSpPr>
        <p:grpSpPr>
          <a:xfrm>
            <a:off x="3537081" y="2448406"/>
            <a:ext cx="353587" cy="355013"/>
            <a:chOff x="-33673825" y="2634975"/>
            <a:chExt cx="291450" cy="292625"/>
          </a:xfrm>
        </p:grpSpPr>
        <p:sp>
          <p:nvSpPr>
            <p:cNvPr id="13824" name="Google Shape;13824;p322"/>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322"/>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322"/>
          <p:cNvGrpSpPr/>
          <p:nvPr/>
        </p:nvGrpSpPr>
        <p:grpSpPr>
          <a:xfrm>
            <a:off x="2205089" y="2915322"/>
            <a:ext cx="329687" cy="353648"/>
            <a:chOff x="-31874100" y="1939525"/>
            <a:chExt cx="271750" cy="291500"/>
          </a:xfrm>
        </p:grpSpPr>
        <p:sp>
          <p:nvSpPr>
            <p:cNvPr id="13827" name="Google Shape;13827;p322"/>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322"/>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9" name="Google Shape;13829;p322"/>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0" name="Google Shape;13830;p322"/>
          <p:cNvGrpSpPr/>
          <p:nvPr/>
        </p:nvGrpSpPr>
        <p:grpSpPr>
          <a:xfrm>
            <a:off x="2186451" y="3844343"/>
            <a:ext cx="366963" cy="352768"/>
            <a:chOff x="-31889075" y="2658950"/>
            <a:chExt cx="302475" cy="290775"/>
          </a:xfrm>
        </p:grpSpPr>
        <p:sp>
          <p:nvSpPr>
            <p:cNvPr id="13831" name="Google Shape;13831;p322"/>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322"/>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3" name="Google Shape;13833;p322"/>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4" name="Google Shape;13834;p322"/>
          <p:cNvGrpSpPr/>
          <p:nvPr/>
        </p:nvGrpSpPr>
        <p:grpSpPr>
          <a:xfrm>
            <a:off x="1747421" y="1534571"/>
            <a:ext cx="354527" cy="355498"/>
            <a:chOff x="-35136450" y="1912725"/>
            <a:chExt cx="292225" cy="293025"/>
          </a:xfrm>
        </p:grpSpPr>
        <p:sp>
          <p:nvSpPr>
            <p:cNvPr id="13835" name="Google Shape;13835;p322"/>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322"/>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322"/>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322"/>
          <p:cNvGrpSpPr/>
          <p:nvPr/>
        </p:nvGrpSpPr>
        <p:grpSpPr>
          <a:xfrm>
            <a:off x="1747891" y="1993790"/>
            <a:ext cx="353587" cy="354103"/>
            <a:chOff x="-35134875" y="2272675"/>
            <a:chExt cx="291450" cy="291875"/>
          </a:xfrm>
        </p:grpSpPr>
        <p:sp>
          <p:nvSpPr>
            <p:cNvPr id="13839" name="Google Shape;13839;p322"/>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322"/>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322"/>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322"/>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322"/>
          <p:cNvGrpSpPr/>
          <p:nvPr/>
        </p:nvGrpSpPr>
        <p:grpSpPr>
          <a:xfrm>
            <a:off x="1789458" y="2449119"/>
            <a:ext cx="270453" cy="353587"/>
            <a:chOff x="-35101800" y="2631050"/>
            <a:chExt cx="222925" cy="291450"/>
          </a:xfrm>
        </p:grpSpPr>
        <p:sp>
          <p:nvSpPr>
            <p:cNvPr id="13844" name="Google Shape;13844;p322"/>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322"/>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322"/>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322"/>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8" name="Google Shape;13848;p322"/>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9" name="Google Shape;13849;p322"/>
          <p:cNvGrpSpPr/>
          <p:nvPr/>
        </p:nvGrpSpPr>
        <p:grpSpPr>
          <a:xfrm>
            <a:off x="3977510" y="1993107"/>
            <a:ext cx="353587" cy="355468"/>
            <a:chOff x="-33314675" y="2275050"/>
            <a:chExt cx="291450" cy="293000"/>
          </a:xfrm>
        </p:grpSpPr>
        <p:sp>
          <p:nvSpPr>
            <p:cNvPr id="13850" name="Google Shape;13850;p322"/>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322"/>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322"/>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3" name="Google Shape;13853;p322"/>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4" name="Google Shape;13854;p322"/>
          <p:cNvGrpSpPr/>
          <p:nvPr/>
        </p:nvGrpSpPr>
        <p:grpSpPr>
          <a:xfrm>
            <a:off x="2639701" y="2915367"/>
            <a:ext cx="353587" cy="353557"/>
            <a:chOff x="-31523625" y="1939525"/>
            <a:chExt cx="291450" cy="291425"/>
          </a:xfrm>
        </p:grpSpPr>
        <p:sp>
          <p:nvSpPr>
            <p:cNvPr id="13855" name="Google Shape;13855;p322"/>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322"/>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322"/>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322"/>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322"/>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322"/>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322"/>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322"/>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322"/>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322"/>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322"/>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322"/>
          <p:cNvGrpSpPr/>
          <p:nvPr/>
        </p:nvGrpSpPr>
        <p:grpSpPr>
          <a:xfrm>
            <a:off x="2638746" y="3383568"/>
            <a:ext cx="355498" cy="353587"/>
            <a:chOff x="-31523625" y="2298675"/>
            <a:chExt cx="293025" cy="291450"/>
          </a:xfrm>
        </p:grpSpPr>
        <p:sp>
          <p:nvSpPr>
            <p:cNvPr id="13867" name="Google Shape;13867;p322"/>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322"/>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322"/>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0" name="Google Shape;13870;p322"/>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322"/>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2" name="Google Shape;13872;p322"/>
          <p:cNvGrpSpPr/>
          <p:nvPr/>
        </p:nvGrpSpPr>
        <p:grpSpPr>
          <a:xfrm>
            <a:off x="2205934" y="1535542"/>
            <a:ext cx="331598" cy="353557"/>
            <a:chOff x="-34767825" y="1914325"/>
            <a:chExt cx="273325" cy="291425"/>
          </a:xfrm>
        </p:grpSpPr>
        <p:sp>
          <p:nvSpPr>
            <p:cNvPr id="13873" name="Google Shape;13873;p322"/>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322"/>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322"/>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322"/>
          <p:cNvGrpSpPr/>
          <p:nvPr/>
        </p:nvGrpSpPr>
        <p:grpSpPr>
          <a:xfrm>
            <a:off x="2193513" y="1993092"/>
            <a:ext cx="356438" cy="355498"/>
            <a:chOff x="-34778075" y="2272675"/>
            <a:chExt cx="293800" cy="293025"/>
          </a:xfrm>
        </p:grpSpPr>
        <p:sp>
          <p:nvSpPr>
            <p:cNvPr id="13877" name="Google Shape;13877;p322"/>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322"/>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322"/>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322"/>
          <p:cNvGrpSpPr/>
          <p:nvPr/>
        </p:nvGrpSpPr>
        <p:grpSpPr>
          <a:xfrm>
            <a:off x="2194939" y="2449119"/>
            <a:ext cx="353587" cy="353587"/>
            <a:chOff x="-34776500" y="2631825"/>
            <a:chExt cx="291450" cy="291450"/>
          </a:xfrm>
        </p:grpSpPr>
        <p:sp>
          <p:nvSpPr>
            <p:cNvPr id="13881" name="Google Shape;13881;p322"/>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322"/>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322"/>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322"/>
          <p:cNvGrpSpPr/>
          <p:nvPr/>
        </p:nvGrpSpPr>
        <p:grpSpPr>
          <a:xfrm>
            <a:off x="853628" y="2912973"/>
            <a:ext cx="354527" cy="358349"/>
            <a:chOff x="-32956300" y="1915900"/>
            <a:chExt cx="292225" cy="295375"/>
          </a:xfrm>
        </p:grpSpPr>
        <p:sp>
          <p:nvSpPr>
            <p:cNvPr id="13885" name="Google Shape;13885;p322"/>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322"/>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7" name="Google Shape;13887;p322"/>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322"/>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9" name="Google Shape;13889;p322"/>
          <p:cNvGrpSpPr/>
          <p:nvPr/>
        </p:nvGrpSpPr>
        <p:grpSpPr>
          <a:xfrm>
            <a:off x="3081101" y="2915367"/>
            <a:ext cx="356438" cy="353557"/>
            <a:chOff x="-31166825" y="1939525"/>
            <a:chExt cx="293800" cy="291425"/>
          </a:xfrm>
        </p:grpSpPr>
        <p:sp>
          <p:nvSpPr>
            <p:cNvPr id="13890" name="Google Shape;13890;p322"/>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322"/>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322"/>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322"/>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322"/>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322"/>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322"/>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322"/>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322"/>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322"/>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322"/>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1" name="Google Shape;13901;p322"/>
          <p:cNvGrpSpPr/>
          <p:nvPr/>
        </p:nvGrpSpPr>
        <p:grpSpPr>
          <a:xfrm>
            <a:off x="3082057" y="3383295"/>
            <a:ext cx="354527" cy="354133"/>
            <a:chOff x="-31165250" y="2298675"/>
            <a:chExt cx="292225" cy="291900"/>
          </a:xfrm>
        </p:grpSpPr>
        <p:sp>
          <p:nvSpPr>
            <p:cNvPr id="13902" name="Google Shape;13902;p322"/>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322"/>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322"/>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5" name="Google Shape;13905;p322"/>
          <p:cNvGrpSpPr/>
          <p:nvPr/>
        </p:nvGrpSpPr>
        <p:grpSpPr>
          <a:xfrm>
            <a:off x="3082542" y="3843949"/>
            <a:ext cx="353557" cy="353557"/>
            <a:chOff x="-31164450" y="2657050"/>
            <a:chExt cx="291425" cy="291425"/>
          </a:xfrm>
        </p:grpSpPr>
        <p:sp>
          <p:nvSpPr>
            <p:cNvPr id="13906" name="Google Shape;13906;p322"/>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322"/>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322"/>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322"/>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10" name="Google Shape;13910;p322"/>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11" name="Google Shape;13911;p322"/>
          <p:cNvGrpSpPr/>
          <p:nvPr/>
        </p:nvGrpSpPr>
        <p:grpSpPr>
          <a:xfrm>
            <a:off x="2632987" y="1535178"/>
            <a:ext cx="358349" cy="354285"/>
            <a:chOff x="-34421275" y="1912725"/>
            <a:chExt cx="295375" cy="292025"/>
          </a:xfrm>
        </p:grpSpPr>
        <p:sp>
          <p:nvSpPr>
            <p:cNvPr id="13912" name="Google Shape;13912;p322"/>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322"/>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4" name="Google Shape;13914;p322"/>
          <p:cNvGrpSpPr/>
          <p:nvPr/>
        </p:nvGrpSpPr>
        <p:grpSpPr>
          <a:xfrm>
            <a:off x="2632032" y="1993093"/>
            <a:ext cx="360260" cy="355498"/>
            <a:chOff x="-34418125" y="2271100"/>
            <a:chExt cx="296950" cy="293025"/>
          </a:xfrm>
        </p:grpSpPr>
        <p:sp>
          <p:nvSpPr>
            <p:cNvPr id="13915" name="Google Shape;13915;p322"/>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322"/>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322"/>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322"/>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322"/>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0" name="Google Shape;13920;p322"/>
          <p:cNvGrpSpPr/>
          <p:nvPr/>
        </p:nvGrpSpPr>
        <p:grpSpPr>
          <a:xfrm>
            <a:off x="2632987" y="2449119"/>
            <a:ext cx="358349" cy="353587"/>
            <a:chOff x="-34421275" y="2631050"/>
            <a:chExt cx="295375" cy="291450"/>
          </a:xfrm>
        </p:grpSpPr>
        <p:sp>
          <p:nvSpPr>
            <p:cNvPr id="13921" name="Google Shape;13921;p322"/>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322"/>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322"/>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322"/>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5" name="Google Shape;13925;p322"/>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322"/>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322"/>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8" name="Google Shape;13928;p322"/>
          <p:cNvGrpSpPr/>
          <p:nvPr/>
        </p:nvGrpSpPr>
        <p:grpSpPr>
          <a:xfrm>
            <a:off x="3537620" y="2915837"/>
            <a:ext cx="353587" cy="352617"/>
            <a:chOff x="-30805300" y="1938725"/>
            <a:chExt cx="291450" cy="290650"/>
          </a:xfrm>
        </p:grpSpPr>
        <p:sp>
          <p:nvSpPr>
            <p:cNvPr id="13929" name="Google Shape;13929;p322"/>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322"/>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1" name="Google Shape;13931;p322"/>
          <p:cNvGrpSpPr/>
          <p:nvPr/>
        </p:nvGrpSpPr>
        <p:grpSpPr>
          <a:xfrm>
            <a:off x="3538105" y="3383765"/>
            <a:ext cx="352617" cy="353193"/>
            <a:chOff x="-30805300" y="2298675"/>
            <a:chExt cx="290650" cy="291125"/>
          </a:xfrm>
        </p:grpSpPr>
        <p:sp>
          <p:nvSpPr>
            <p:cNvPr id="13932" name="Google Shape;13932;p322"/>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322"/>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322"/>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322"/>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322"/>
          <p:cNvGrpSpPr/>
          <p:nvPr/>
        </p:nvGrpSpPr>
        <p:grpSpPr>
          <a:xfrm>
            <a:off x="3537635" y="3843949"/>
            <a:ext cx="353557" cy="353557"/>
            <a:chOff x="-30806075" y="2657050"/>
            <a:chExt cx="291425" cy="291425"/>
          </a:xfrm>
        </p:grpSpPr>
        <p:sp>
          <p:nvSpPr>
            <p:cNvPr id="13937" name="Google Shape;13937;p322"/>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322"/>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322"/>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322"/>
          <p:cNvGrpSpPr/>
          <p:nvPr/>
        </p:nvGrpSpPr>
        <p:grpSpPr>
          <a:xfrm>
            <a:off x="2639681" y="4301756"/>
            <a:ext cx="353557" cy="353557"/>
            <a:chOff x="-30064925" y="2332550"/>
            <a:chExt cx="291425" cy="291425"/>
          </a:xfrm>
        </p:grpSpPr>
        <p:sp>
          <p:nvSpPr>
            <p:cNvPr id="13941" name="Google Shape;13941;p322"/>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322"/>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322"/>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4" name="Google Shape;13944;p322"/>
          <p:cNvGrpSpPr/>
          <p:nvPr/>
        </p:nvGrpSpPr>
        <p:grpSpPr>
          <a:xfrm>
            <a:off x="3983068" y="2911256"/>
            <a:ext cx="348855" cy="347879"/>
            <a:chOff x="2821450" y="2957850"/>
            <a:chExt cx="259275" cy="258550"/>
          </a:xfrm>
        </p:grpSpPr>
        <p:sp>
          <p:nvSpPr>
            <p:cNvPr id="13945" name="Google Shape;13945;p322"/>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322"/>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322"/>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lt1"/>
            </a:solidFill>
            <a:ln>
              <a:noFill/>
            </a:ln>
          </p:spPr>
        </p:sp>
      </p:grpSp>
      <p:grpSp>
        <p:nvGrpSpPr>
          <p:cNvPr id="13948" name="Google Shape;13948;p322"/>
          <p:cNvGrpSpPr/>
          <p:nvPr/>
        </p:nvGrpSpPr>
        <p:grpSpPr>
          <a:xfrm>
            <a:off x="4858100" y="1532274"/>
            <a:ext cx="361090" cy="361090"/>
            <a:chOff x="-57970450" y="1903275"/>
            <a:chExt cx="318225" cy="318225"/>
          </a:xfrm>
        </p:grpSpPr>
        <p:sp>
          <p:nvSpPr>
            <p:cNvPr id="13949" name="Google Shape;13949;p322"/>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322"/>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322"/>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322"/>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322"/>
          <p:cNvGrpSpPr/>
          <p:nvPr/>
        </p:nvGrpSpPr>
        <p:grpSpPr>
          <a:xfrm>
            <a:off x="4880000" y="2008231"/>
            <a:ext cx="317290" cy="359303"/>
            <a:chOff x="-57950750" y="2296300"/>
            <a:chExt cx="279625" cy="316650"/>
          </a:xfrm>
        </p:grpSpPr>
        <p:sp>
          <p:nvSpPr>
            <p:cNvPr id="13954" name="Google Shape;13954;p322"/>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322"/>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322"/>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322"/>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322"/>
          <p:cNvGrpSpPr/>
          <p:nvPr/>
        </p:nvGrpSpPr>
        <p:grpSpPr>
          <a:xfrm>
            <a:off x="4858214" y="2459907"/>
            <a:ext cx="360863" cy="360211"/>
            <a:chOff x="-57969675" y="2687750"/>
            <a:chExt cx="318025" cy="317450"/>
          </a:xfrm>
        </p:grpSpPr>
        <p:sp>
          <p:nvSpPr>
            <p:cNvPr id="13959" name="Google Shape;13959;p322"/>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322"/>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322"/>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322"/>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322"/>
          <p:cNvGrpSpPr/>
          <p:nvPr/>
        </p:nvGrpSpPr>
        <p:grpSpPr>
          <a:xfrm>
            <a:off x="7067397" y="1532274"/>
            <a:ext cx="363785" cy="361090"/>
            <a:chOff x="-56012425" y="1903275"/>
            <a:chExt cx="320600" cy="318225"/>
          </a:xfrm>
        </p:grpSpPr>
        <p:sp>
          <p:nvSpPr>
            <p:cNvPr id="13964" name="Google Shape;13964;p322"/>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322"/>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322"/>
          <p:cNvGrpSpPr/>
          <p:nvPr/>
        </p:nvGrpSpPr>
        <p:grpSpPr>
          <a:xfrm>
            <a:off x="7068290" y="2006443"/>
            <a:ext cx="361998" cy="361998"/>
            <a:chOff x="-56010850" y="2294725"/>
            <a:chExt cx="319025" cy="319025"/>
          </a:xfrm>
        </p:grpSpPr>
        <p:sp>
          <p:nvSpPr>
            <p:cNvPr id="13967" name="Google Shape;13967;p322"/>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322"/>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322"/>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322"/>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322"/>
          <p:cNvGrpSpPr/>
          <p:nvPr/>
        </p:nvGrpSpPr>
        <p:grpSpPr>
          <a:xfrm>
            <a:off x="7068305" y="2459027"/>
            <a:ext cx="361969" cy="361090"/>
            <a:chOff x="-56010050" y="2686975"/>
            <a:chExt cx="319000" cy="318225"/>
          </a:xfrm>
        </p:grpSpPr>
        <p:sp>
          <p:nvSpPr>
            <p:cNvPr id="13972" name="Google Shape;13972;p322"/>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322"/>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322"/>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322"/>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322"/>
          <p:cNvGrpSpPr/>
          <p:nvPr/>
        </p:nvGrpSpPr>
        <p:grpSpPr>
          <a:xfrm>
            <a:off x="5753801" y="2911936"/>
            <a:ext cx="361998" cy="361090"/>
            <a:chOff x="-54081175" y="1903275"/>
            <a:chExt cx="319025" cy="318225"/>
          </a:xfrm>
        </p:grpSpPr>
        <p:sp>
          <p:nvSpPr>
            <p:cNvPr id="13977" name="Google Shape;13977;p322"/>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322"/>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322"/>
          <p:cNvGrpSpPr/>
          <p:nvPr/>
        </p:nvGrpSpPr>
        <p:grpSpPr>
          <a:xfrm>
            <a:off x="5776154" y="3365399"/>
            <a:ext cx="317290" cy="360211"/>
            <a:chOff x="-54063050" y="2296300"/>
            <a:chExt cx="279625" cy="317450"/>
          </a:xfrm>
        </p:grpSpPr>
        <p:sp>
          <p:nvSpPr>
            <p:cNvPr id="13980" name="Google Shape;13980;p322"/>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322"/>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322"/>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322"/>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322"/>
          <p:cNvGrpSpPr/>
          <p:nvPr/>
        </p:nvGrpSpPr>
        <p:grpSpPr>
          <a:xfrm>
            <a:off x="5776154" y="3829461"/>
            <a:ext cx="317290" cy="361033"/>
            <a:chOff x="-54061475" y="2685450"/>
            <a:chExt cx="279625" cy="318175"/>
          </a:xfrm>
        </p:grpSpPr>
        <p:sp>
          <p:nvSpPr>
            <p:cNvPr id="13985" name="Google Shape;13985;p322"/>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322"/>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322"/>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322"/>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9" name="Google Shape;13989;p322"/>
          <p:cNvGrpSpPr/>
          <p:nvPr/>
        </p:nvGrpSpPr>
        <p:grpSpPr>
          <a:xfrm>
            <a:off x="8029690" y="2921780"/>
            <a:ext cx="275278" cy="361969"/>
            <a:chOff x="-52074300" y="1911950"/>
            <a:chExt cx="242600" cy="319000"/>
          </a:xfrm>
        </p:grpSpPr>
        <p:sp>
          <p:nvSpPr>
            <p:cNvPr id="13990" name="Google Shape;13990;p322"/>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322"/>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322"/>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322"/>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4" name="Google Shape;13994;p322"/>
          <p:cNvGrpSpPr/>
          <p:nvPr/>
        </p:nvGrpSpPr>
        <p:grpSpPr>
          <a:xfrm>
            <a:off x="5287689" y="1533182"/>
            <a:ext cx="361998" cy="361090"/>
            <a:chOff x="-57578225" y="1904075"/>
            <a:chExt cx="319025" cy="318225"/>
          </a:xfrm>
        </p:grpSpPr>
        <p:sp>
          <p:nvSpPr>
            <p:cNvPr id="13995" name="Google Shape;13995;p322"/>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322"/>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322"/>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322"/>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9" name="Google Shape;13999;p322"/>
          <p:cNvGrpSpPr/>
          <p:nvPr/>
        </p:nvGrpSpPr>
        <p:grpSpPr>
          <a:xfrm>
            <a:off x="5310042" y="2006443"/>
            <a:ext cx="317290" cy="361090"/>
            <a:chOff x="-57558525" y="2294725"/>
            <a:chExt cx="279625" cy="318225"/>
          </a:xfrm>
        </p:grpSpPr>
        <p:sp>
          <p:nvSpPr>
            <p:cNvPr id="14000" name="Google Shape;14000;p322"/>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322"/>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322"/>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322"/>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322"/>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5" name="Google Shape;14005;p322"/>
          <p:cNvGrpSpPr/>
          <p:nvPr/>
        </p:nvGrpSpPr>
        <p:grpSpPr>
          <a:xfrm>
            <a:off x="5285901" y="2459027"/>
            <a:ext cx="365572" cy="361969"/>
            <a:chOff x="-57579800" y="2686975"/>
            <a:chExt cx="322175" cy="319000"/>
          </a:xfrm>
        </p:grpSpPr>
        <p:sp>
          <p:nvSpPr>
            <p:cNvPr id="14006" name="Google Shape;14006;p322"/>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322"/>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8" name="Google Shape;14008;p322"/>
          <p:cNvGrpSpPr/>
          <p:nvPr/>
        </p:nvGrpSpPr>
        <p:grpSpPr>
          <a:xfrm>
            <a:off x="7510682" y="2006443"/>
            <a:ext cx="367359" cy="361090"/>
            <a:chOff x="-55620975" y="2294725"/>
            <a:chExt cx="323750" cy="318225"/>
          </a:xfrm>
        </p:grpSpPr>
        <p:sp>
          <p:nvSpPr>
            <p:cNvPr id="14009" name="Google Shape;14009;p322"/>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322"/>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322"/>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322"/>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322"/>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322"/>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322"/>
          <p:cNvGrpSpPr/>
          <p:nvPr/>
        </p:nvGrpSpPr>
        <p:grpSpPr>
          <a:xfrm>
            <a:off x="7512923" y="2458942"/>
            <a:ext cx="362877" cy="361175"/>
            <a:chOff x="-55620175" y="2686900"/>
            <a:chExt cx="319800" cy="318300"/>
          </a:xfrm>
        </p:grpSpPr>
        <p:sp>
          <p:nvSpPr>
            <p:cNvPr id="14016" name="Google Shape;14016;p322"/>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322"/>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322"/>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322"/>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0" name="Google Shape;14020;p322"/>
          <p:cNvGrpSpPr/>
          <p:nvPr/>
        </p:nvGrpSpPr>
        <p:grpSpPr>
          <a:xfrm>
            <a:off x="6198887" y="2911936"/>
            <a:ext cx="361969" cy="361090"/>
            <a:chOff x="-53690500" y="1903275"/>
            <a:chExt cx="319000" cy="318225"/>
          </a:xfrm>
        </p:grpSpPr>
        <p:sp>
          <p:nvSpPr>
            <p:cNvPr id="14021" name="Google Shape;14021;p322"/>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322"/>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322"/>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322"/>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5" name="Google Shape;14025;p322"/>
          <p:cNvGrpSpPr/>
          <p:nvPr/>
        </p:nvGrpSpPr>
        <p:grpSpPr>
          <a:xfrm>
            <a:off x="6221226" y="3365399"/>
            <a:ext cx="317290" cy="359303"/>
            <a:chOff x="-53670800" y="2296300"/>
            <a:chExt cx="279625" cy="316650"/>
          </a:xfrm>
        </p:grpSpPr>
        <p:sp>
          <p:nvSpPr>
            <p:cNvPr id="14026" name="Google Shape;14026;p322"/>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322"/>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322"/>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322"/>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0" name="Google Shape;14030;p322"/>
          <p:cNvGrpSpPr/>
          <p:nvPr/>
        </p:nvGrpSpPr>
        <p:grpSpPr>
          <a:xfrm>
            <a:off x="6198887" y="3830738"/>
            <a:ext cx="361969" cy="361544"/>
            <a:chOff x="-53690500" y="2686575"/>
            <a:chExt cx="319000" cy="318625"/>
          </a:xfrm>
        </p:grpSpPr>
        <p:sp>
          <p:nvSpPr>
            <p:cNvPr id="14031" name="Google Shape;14031;p322"/>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322"/>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322"/>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322"/>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322"/>
          <p:cNvGrpSpPr/>
          <p:nvPr/>
        </p:nvGrpSpPr>
        <p:grpSpPr>
          <a:xfrm>
            <a:off x="8008669" y="3373598"/>
            <a:ext cx="317319" cy="360948"/>
            <a:chOff x="-52092425" y="2303525"/>
            <a:chExt cx="279650" cy="318100"/>
          </a:xfrm>
        </p:grpSpPr>
        <p:sp>
          <p:nvSpPr>
            <p:cNvPr id="14036" name="Google Shape;14036;p322"/>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322"/>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322"/>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322"/>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322"/>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1" name="Google Shape;14041;p322"/>
          <p:cNvGrpSpPr/>
          <p:nvPr/>
        </p:nvGrpSpPr>
        <p:grpSpPr>
          <a:xfrm>
            <a:off x="5727728" y="1534061"/>
            <a:ext cx="363756" cy="361090"/>
            <a:chOff x="-57189125" y="1904850"/>
            <a:chExt cx="320575" cy="318225"/>
          </a:xfrm>
        </p:grpSpPr>
        <p:sp>
          <p:nvSpPr>
            <p:cNvPr id="14042" name="Google Shape;14042;p322"/>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322"/>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322"/>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322"/>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322"/>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322"/>
          <p:cNvGrpSpPr/>
          <p:nvPr/>
        </p:nvGrpSpPr>
        <p:grpSpPr>
          <a:xfrm>
            <a:off x="5728621" y="2028797"/>
            <a:ext cx="361969" cy="316411"/>
            <a:chOff x="-57187550" y="2314425"/>
            <a:chExt cx="319000" cy="278850"/>
          </a:xfrm>
        </p:grpSpPr>
        <p:sp>
          <p:nvSpPr>
            <p:cNvPr id="14048" name="Google Shape;14048;p322"/>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322"/>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322"/>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322"/>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322"/>
          <p:cNvGrpSpPr/>
          <p:nvPr/>
        </p:nvGrpSpPr>
        <p:grpSpPr>
          <a:xfrm>
            <a:off x="5745585" y="2458346"/>
            <a:ext cx="328042" cy="361771"/>
            <a:chOff x="-57172600" y="2686375"/>
            <a:chExt cx="289100" cy="318825"/>
          </a:xfrm>
        </p:grpSpPr>
        <p:sp>
          <p:nvSpPr>
            <p:cNvPr id="14053" name="Google Shape;14053;p322"/>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322"/>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322"/>
          <p:cNvGrpSpPr/>
          <p:nvPr/>
        </p:nvGrpSpPr>
        <p:grpSpPr>
          <a:xfrm>
            <a:off x="7958434" y="1532274"/>
            <a:ext cx="361090" cy="359303"/>
            <a:chOff x="-55225575" y="1903275"/>
            <a:chExt cx="318225" cy="316650"/>
          </a:xfrm>
        </p:grpSpPr>
        <p:sp>
          <p:nvSpPr>
            <p:cNvPr id="14056" name="Google Shape;14056;p322"/>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322"/>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322"/>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322"/>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322"/>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322"/>
          <p:cNvGrpSpPr/>
          <p:nvPr/>
        </p:nvGrpSpPr>
        <p:grpSpPr>
          <a:xfrm>
            <a:off x="7969611" y="2008231"/>
            <a:ext cx="338736" cy="359303"/>
            <a:chOff x="-55217700" y="2296300"/>
            <a:chExt cx="298525" cy="316650"/>
          </a:xfrm>
        </p:grpSpPr>
        <p:sp>
          <p:nvSpPr>
            <p:cNvPr id="14062" name="Google Shape;14062;p322"/>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322"/>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322"/>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322"/>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322"/>
          <p:cNvGrpSpPr/>
          <p:nvPr/>
        </p:nvGrpSpPr>
        <p:grpSpPr>
          <a:xfrm>
            <a:off x="7957541" y="2460814"/>
            <a:ext cx="362877" cy="359303"/>
            <a:chOff x="-55229525" y="2688550"/>
            <a:chExt cx="319800" cy="316650"/>
          </a:xfrm>
        </p:grpSpPr>
        <p:sp>
          <p:nvSpPr>
            <p:cNvPr id="14067" name="Google Shape;14067;p322"/>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322"/>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322"/>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322"/>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322"/>
          <p:cNvGrpSpPr/>
          <p:nvPr/>
        </p:nvGrpSpPr>
        <p:grpSpPr>
          <a:xfrm>
            <a:off x="6653760" y="2911936"/>
            <a:ext cx="338765" cy="361090"/>
            <a:chOff x="-53288825" y="1903275"/>
            <a:chExt cx="298550" cy="318225"/>
          </a:xfrm>
        </p:grpSpPr>
        <p:sp>
          <p:nvSpPr>
            <p:cNvPr id="14072" name="Google Shape;14072;p322"/>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322"/>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322"/>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322"/>
          <p:cNvGrpSpPr/>
          <p:nvPr/>
        </p:nvGrpSpPr>
        <p:grpSpPr>
          <a:xfrm>
            <a:off x="6642143" y="3363612"/>
            <a:ext cx="361998" cy="361090"/>
            <a:chOff x="-53299850" y="2294725"/>
            <a:chExt cx="319025" cy="318225"/>
          </a:xfrm>
        </p:grpSpPr>
        <p:sp>
          <p:nvSpPr>
            <p:cNvPr id="14076" name="Google Shape;14076;p322"/>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322"/>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322"/>
          <p:cNvGrpSpPr/>
          <p:nvPr/>
        </p:nvGrpSpPr>
        <p:grpSpPr>
          <a:xfrm>
            <a:off x="6664936" y="3832071"/>
            <a:ext cx="316411" cy="360211"/>
            <a:chOff x="-53278575" y="2687750"/>
            <a:chExt cx="278850" cy="317450"/>
          </a:xfrm>
        </p:grpSpPr>
        <p:sp>
          <p:nvSpPr>
            <p:cNvPr id="14079" name="Google Shape;14079;p322"/>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322"/>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322"/>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322"/>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322"/>
          <p:cNvGrpSpPr/>
          <p:nvPr/>
        </p:nvGrpSpPr>
        <p:grpSpPr>
          <a:xfrm>
            <a:off x="7986330" y="3831759"/>
            <a:ext cx="361998" cy="362310"/>
            <a:chOff x="-52101875" y="2687475"/>
            <a:chExt cx="319025" cy="319300"/>
          </a:xfrm>
        </p:grpSpPr>
        <p:sp>
          <p:nvSpPr>
            <p:cNvPr id="14084" name="Google Shape;14084;p322"/>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322"/>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322"/>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322"/>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322"/>
          <p:cNvGrpSpPr/>
          <p:nvPr/>
        </p:nvGrpSpPr>
        <p:grpSpPr>
          <a:xfrm>
            <a:off x="6201079" y="1533182"/>
            <a:ext cx="317290" cy="361090"/>
            <a:chOff x="-56774050" y="1904075"/>
            <a:chExt cx="279625" cy="318225"/>
          </a:xfrm>
        </p:grpSpPr>
        <p:sp>
          <p:nvSpPr>
            <p:cNvPr id="14089" name="Google Shape;14089;p322"/>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322"/>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1" name="Google Shape;14091;p322"/>
          <p:cNvGrpSpPr/>
          <p:nvPr/>
        </p:nvGrpSpPr>
        <p:grpSpPr>
          <a:xfrm>
            <a:off x="6201079" y="2006443"/>
            <a:ext cx="317290" cy="361090"/>
            <a:chOff x="-56774850" y="2294725"/>
            <a:chExt cx="279625" cy="318225"/>
          </a:xfrm>
        </p:grpSpPr>
        <p:sp>
          <p:nvSpPr>
            <p:cNvPr id="14092" name="Google Shape;14092;p322"/>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322"/>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322"/>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322"/>
          <p:cNvGrpSpPr/>
          <p:nvPr/>
        </p:nvGrpSpPr>
        <p:grpSpPr>
          <a:xfrm>
            <a:off x="6222086" y="2459027"/>
            <a:ext cx="275278" cy="360182"/>
            <a:chOff x="-56756725" y="2686975"/>
            <a:chExt cx="242600" cy="317425"/>
          </a:xfrm>
        </p:grpSpPr>
        <p:sp>
          <p:nvSpPr>
            <p:cNvPr id="14096" name="Google Shape;14096;p322"/>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322"/>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322"/>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322"/>
          <p:cNvGrpSpPr/>
          <p:nvPr/>
        </p:nvGrpSpPr>
        <p:grpSpPr>
          <a:xfrm>
            <a:off x="4870518" y="2911936"/>
            <a:ext cx="337346" cy="361998"/>
            <a:chOff x="-54826975" y="1903275"/>
            <a:chExt cx="297300" cy="319025"/>
          </a:xfrm>
        </p:grpSpPr>
        <p:sp>
          <p:nvSpPr>
            <p:cNvPr id="14100" name="Google Shape;14100;p322"/>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322"/>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322"/>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322"/>
          <p:cNvGrpSpPr/>
          <p:nvPr/>
        </p:nvGrpSpPr>
        <p:grpSpPr>
          <a:xfrm>
            <a:off x="4858206" y="3365399"/>
            <a:ext cx="361969" cy="359274"/>
            <a:chOff x="-54836500" y="2296300"/>
            <a:chExt cx="319000" cy="316625"/>
          </a:xfrm>
        </p:grpSpPr>
        <p:sp>
          <p:nvSpPr>
            <p:cNvPr id="14104" name="Google Shape;14104;p322"/>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322"/>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322"/>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322"/>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322"/>
          <p:cNvGrpSpPr/>
          <p:nvPr/>
        </p:nvGrpSpPr>
        <p:grpSpPr>
          <a:xfrm>
            <a:off x="4879652" y="3832071"/>
            <a:ext cx="319078" cy="361090"/>
            <a:chOff x="-54817600" y="2687750"/>
            <a:chExt cx="281200" cy="318225"/>
          </a:xfrm>
        </p:grpSpPr>
        <p:sp>
          <p:nvSpPr>
            <p:cNvPr id="14109" name="Google Shape;14109;p322"/>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322"/>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322"/>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322"/>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322"/>
          <p:cNvGrpSpPr/>
          <p:nvPr/>
        </p:nvGrpSpPr>
        <p:grpSpPr>
          <a:xfrm>
            <a:off x="7110476" y="2911936"/>
            <a:ext cx="317290" cy="359303"/>
            <a:chOff x="-52887125" y="1903275"/>
            <a:chExt cx="279625" cy="316650"/>
          </a:xfrm>
        </p:grpSpPr>
        <p:sp>
          <p:nvSpPr>
            <p:cNvPr id="14114" name="Google Shape;14114;p322"/>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322"/>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322"/>
          <p:cNvGrpSpPr/>
          <p:nvPr/>
        </p:nvGrpSpPr>
        <p:grpSpPr>
          <a:xfrm>
            <a:off x="7089030" y="3362733"/>
            <a:ext cx="360182" cy="361969"/>
            <a:chOff x="-52906025" y="2293950"/>
            <a:chExt cx="317425" cy="319000"/>
          </a:xfrm>
        </p:grpSpPr>
        <p:sp>
          <p:nvSpPr>
            <p:cNvPr id="14117" name="Google Shape;14117;p322"/>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322"/>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322"/>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0" name="Google Shape;14120;p322"/>
          <p:cNvGrpSpPr/>
          <p:nvPr/>
        </p:nvGrpSpPr>
        <p:grpSpPr>
          <a:xfrm>
            <a:off x="7110476" y="3831192"/>
            <a:ext cx="317290" cy="361090"/>
            <a:chOff x="-52887125" y="2686975"/>
            <a:chExt cx="279625" cy="318225"/>
          </a:xfrm>
        </p:grpSpPr>
        <p:sp>
          <p:nvSpPr>
            <p:cNvPr id="14121" name="Google Shape;14121;p322"/>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322"/>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322"/>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322"/>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322"/>
          <p:cNvGrpSpPr/>
          <p:nvPr/>
        </p:nvGrpSpPr>
        <p:grpSpPr>
          <a:xfrm>
            <a:off x="6220848" y="4290810"/>
            <a:ext cx="318170" cy="359303"/>
            <a:chOff x="-51722225" y="1915100"/>
            <a:chExt cx="280400" cy="316650"/>
          </a:xfrm>
        </p:grpSpPr>
        <p:sp>
          <p:nvSpPr>
            <p:cNvPr id="14126" name="Google Shape;14126;p322"/>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322"/>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322"/>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322"/>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0" name="Google Shape;14130;p322"/>
          <p:cNvGrpSpPr/>
          <p:nvPr/>
        </p:nvGrpSpPr>
        <p:grpSpPr>
          <a:xfrm>
            <a:off x="6616678" y="1531508"/>
            <a:ext cx="370905" cy="360976"/>
            <a:chOff x="-56407800" y="1902600"/>
            <a:chExt cx="326875" cy="318125"/>
          </a:xfrm>
        </p:grpSpPr>
        <p:sp>
          <p:nvSpPr>
            <p:cNvPr id="14131" name="Google Shape;14131;p322"/>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322"/>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322"/>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4" name="Google Shape;14134;p322"/>
          <p:cNvGrpSpPr/>
          <p:nvPr/>
        </p:nvGrpSpPr>
        <p:grpSpPr>
          <a:xfrm>
            <a:off x="6622479" y="2018074"/>
            <a:ext cx="359303" cy="338736"/>
            <a:chOff x="-56401500" y="2304975"/>
            <a:chExt cx="316650" cy="298525"/>
          </a:xfrm>
        </p:grpSpPr>
        <p:sp>
          <p:nvSpPr>
            <p:cNvPr id="14135" name="Google Shape;14135;p322"/>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322"/>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322"/>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322"/>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322"/>
          <p:cNvGrpSpPr/>
          <p:nvPr/>
        </p:nvGrpSpPr>
        <p:grpSpPr>
          <a:xfrm>
            <a:off x="5328863" y="2910149"/>
            <a:ext cx="319985" cy="361090"/>
            <a:chOff x="-54426150" y="1901700"/>
            <a:chExt cx="282000" cy="318225"/>
          </a:xfrm>
        </p:grpSpPr>
        <p:sp>
          <p:nvSpPr>
            <p:cNvPr id="14140" name="Google Shape;14140;p322"/>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322"/>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322"/>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322"/>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4" name="Google Shape;14144;p322"/>
          <p:cNvGrpSpPr/>
          <p:nvPr/>
        </p:nvGrpSpPr>
        <p:grpSpPr>
          <a:xfrm>
            <a:off x="5328863" y="3363612"/>
            <a:ext cx="319985" cy="361998"/>
            <a:chOff x="-54426150" y="2294725"/>
            <a:chExt cx="282000" cy="319025"/>
          </a:xfrm>
        </p:grpSpPr>
        <p:sp>
          <p:nvSpPr>
            <p:cNvPr id="14145" name="Google Shape;14145;p322"/>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322"/>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322"/>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322"/>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322"/>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322"/>
          <p:cNvGrpSpPr/>
          <p:nvPr/>
        </p:nvGrpSpPr>
        <p:grpSpPr>
          <a:xfrm>
            <a:off x="5327076" y="3831192"/>
            <a:ext cx="323560" cy="361969"/>
            <a:chOff x="-54427725" y="2686975"/>
            <a:chExt cx="285150" cy="319000"/>
          </a:xfrm>
        </p:grpSpPr>
        <p:sp>
          <p:nvSpPr>
            <p:cNvPr id="14151" name="Google Shape;14151;p322"/>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322"/>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322"/>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322"/>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322"/>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322"/>
          <p:cNvGrpSpPr/>
          <p:nvPr/>
        </p:nvGrpSpPr>
        <p:grpSpPr>
          <a:xfrm>
            <a:off x="7533634" y="2912163"/>
            <a:ext cx="359303" cy="359984"/>
            <a:chOff x="-52513800" y="1903475"/>
            <a:chExt cx="316650" cy="317250"/>
          </a:xfrm>
        </p:grpSpPr>
        <p:sp>
          <p:nvSpPr>
            <p:cNvPr id="14157" name="Google Shape;14157;p322"/>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322"/>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322"/>
          <p:cNvGrpSpPr/>
          <p:nvPr/>
        </p:nvGrpSpPr>
        <p:grpSpPr>
          <a:xfrm>
            <a:off x="7543464" y="3364520"/>
            <a:ext cx="339644" cy="360182"/>
            <a:chOff x="-52505925" y="2295525"/>
            <a:chExt cx="299325" cy="317425"/>
          </a:xfrm>
        </p:grpSpPr>
        <p:sp>
          <p:nvSpPr>
            <p:cNvPr id="14160" name="Google Shape;14160;p322"/>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322"/>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322"/>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322"/>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322"/>
          <p:cNvGrpSpPr/>
          <p:nvPr/>
        </p:nvGrpSpPr>
        <p:grpSpPr>
          <a:xfrm>
            <a:off x="7554641" y="3831192"/>
            <a:ext cx="317290" cy="361090"/>
            <a:chOff x="-52494100" y="2686975"/>
            <a:chExt cx="279625" cy="318225"/>
          </a:xfrm>
        </p:grpSpPr>
        <p:sp>
          <p:nvSpPr>
            <p:cNvPr id="14165" name="Google Shape;14165;p322"/>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322"/>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322"/>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322"/>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9" name="Google Shape;14169;p322"/>
          <p:cNvGrpSpPr/>
          <p:nvPr/>
        </p:nvGrpSpPr>
        <p:grpSpPr>
          <a:xfrm>
            <a:off x="6665412" y="4292135"/>
            <a:ext cx="315503" cy="361090"/>
            <a:chOff x="-51708850" y="2305750"/>
            <a:chExt cx="278050" cy="318225"/>
          </a:xfrm>
        </p:grpSpPr>
        <p:sp>
          <p:nvSpPr>
            <p:cNvPr id="14170" name="Google Shape;14170;p322"/>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322"/>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322"/>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322"/>
          <p:cNvGrpSpPr/>
          <p:nvPr/>
        </p:nvGrpSpPr>
        <p:grpSpPr>
          <a:xfrm>
            <a:off x="7536807" y="1533922"/>
            <a:ext cx="319089" cy="362073"/>
            <a:chOff x="1044400" y="2917425"/>
            <a:chExt cx="248125" cy="281550"/>
          </a:xfrm>
        </p:grpSpPr>
        <p:sp>
          <p:nvSpPr>
            <p:cNvPr id="14174" name="Google Shape;14174;p322"/>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322"/>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322"/>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322"/>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322"/>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lt1"/>
            </a:solidFill>
            <a:ln>
              <a:noFill/>
            </a:ln>
          </p:spPr>
        </p:sp>
        <p:sp>
          <p:nvSpPr>
            <p:cNvPr id="14179" name="Google Shape;14179;p322"/>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lt1"/>
            </a:solidFill>
            <a:ln>
              <a:noFill/>
            </a:ln>
          </p:spPr>
        </p:sp>
        <p:sp>
          <p:nvSpPr>
            <p:cNvPr id="14180" name="Google Shape;14180;p322"/>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lt1"/>
            </a:solidFill>
            <a:ln>
              <a:noFill/>
            </a:ln>
          </p:spPr>
        </p:sp>
        <p:sp>
          <p:nvSpPr>
            <p:cNvPr id="14181" name="Google Shape;14181;p322"/>
            <p:cNvSpPr/>
            <p:nvPr/>
          </p:nvSpPr>
          <p:spPr>
            <a:xfrm>
              <a:off x="1205975" y="2965750"/>
              <a:ext cx="21000" cy="16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322"/>
            <p:cNvSpPr/>
            <p:nvPr/>
          </p:nvSpPr>
          <p:spPr>
            <a:xfrm>
              <a:off x="1082225" y="2937250"/>
              <a:ext cx="11400" cy="26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3" name="Google Shape;14183;p322"/>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187" name="Shape 14187"/>
        <p:cNvGrpSpPr/>
        <p:nvPr/>
      </p:nvGrpSpPr>
      <p:grpSpPr>
        <a:xfrm>
          <a:off x="0" y="0"/>
          <a:ext cx="0" cy="0"/>
          <a:chOff x="0" y="0"/>
          <a:chExt cx="0" cy="0"/>
        </a:xfrm>
      </p:grpSpPr>
      <p:sp>
        <p:nvSpPr>
          <p:cNvPr id="14188" name="Google Shape;14188;p32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189" name="Google Shape;14189;p32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190" name="Google Shape;14190;p323"/>
          <p:cNvGrpSpPr/>
          <p:nvPr/>
        </p:nvGrpSpPr>
        <p:grpSpPr>
          <a:xfrm>
            <a:off x="889109" y="1531603"/>
            <a:ext cx="278288" cy="357036"/>
            <a:chOff x="-50489600" y="1947400"/>
            <a:chExt cx="233150" cy="299125"/>
          </a:xfrm>
        </p:grpSpPr>
        <p:sp>
          <p:nvSpPr>
            <p:cNvPr id="14191" name="Google Shape;14191;p323"/>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323"/>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3" name="Google Shape;14193;p323"/>
          <p:cNvGrpSpPr/>
          <p:nvPr/>
        </p:nvGrpSpPr>
        <p:grpSpPr>
          <a:xfrm>
            <a:off x="849616" y="1986560"/>
            <a:ext cx="357274" cy="358199"/>
            <a:chOff x="-50523475" y="2316000"/>
            <a:chExt cx="299325" cy="300100"/>
          </a:xfrm>
        </p:grpSpPr>
        <p:sp>
          <p:nvSpPr>
            <p:cNvPr id="14194" name="Google Shape;14194;p323"/>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323"/>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323"/>
          <p:cNvGrpSpPr/>
          <p:nvPr/>
        </p:nvGrpSpPr>
        <p:grpSpPr>
          <a:xfrm>
            <a:off x="848213" y="2435869"/>
            <a:ext cx="360079" cy="357304"/>
            <a:chOff x="-50524250" y="2686150"/>
            <a:chExt cx="301675" cy="299350"/>
          </a:xfrm>
        </p:grpSpPr>
        <p:sp>
          <p:nvSpPr>
            <p:cNvPr id="14197" name="Google Shape;14197;p323"/>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323"/>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323"/>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323"/>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323"/>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323"/>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323"/>
          <p:cNvGrpSpPr/>
          <p:nvPr/>
        </p:nvGrpSpPr>
        <p:grpSpPr>
          <a:xfrm>
            <a:off x="3070976" y="1561682"/>
            <a:ext cx="358199" cy="359154"/>
            <a:chOff x="-48633950" y="1972600"/>
            <a:chExt cx="300100" cy="300900"/>
          </a:xfrm>
        </p:grpSpPr>
        <p:sp>
          <p:nvSpPr>
            <p:cNvPr id="14204" name="Google Shape;14204;p323"/>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323"/>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6" name="Google Shape;14206;p323"/>
          <p:cNvGrpSpPr/>
          <p:nvPr/>
        </p:nvGrpSpPr>
        <p:grpSpPr>
          <a:xfrm>
            <a:off x="3070499" y="2017593"/>
            <a:ext cx="359154" cy="361004"/>
            <a:chOff x="-48634750" y="2342000"/>
            <a:chExt cx="300900" cy="302450"/>
          </a:xfrm>
        </p:grpSpPr>
        <p:sp>
          <p:nvSpPr>
            <p:cNvPr id="14207" name="Google Shape;14207;p323"/>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323"/>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323"/>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323"/>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323"/>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323"/>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323"/>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323"/>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5" name="Google Shape;14215;p323"/>
          <p:cNvGrpSpPr/>
          <p:nvPr/>
        </p:nvGrpSpPr>
        <p:grpSpPr>
          <a:xfrm>
            <a:off x="3071439" y="2465977"/>
            <a:ext cx="357274" cy="357274"/>
            <a:chOff x="-48633175" y="2711375"/>
            <a:chExt cx="299325" cy="299325"/>
          </a:xfrm>
        </p:grpSpPr>
        <p:sp>
          <p:nvSpPr>
            <p:cNvPr id="14216" name="Google Shape;14216;p323"/>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323"/>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323"/>
          <p:cNvGrpSpPr/>
          <p:nvPr/>
        </p:nvGrpSpPr>
        <p:grpSpPr>
          <a:xfrm>
            <a:off x="1757928" y="2917929"/>
            <a:ext cx="314006" cy="358229"/>
            <a:chOff x="-46753100" y="1965500"/>
            <a:chExt cx="263075" cy="300125"/>
          </a:xfrm>
        </p:grpSpPr>
        <p:sp>
          <p:nvSpPr>
            <p:cNvPr id="14219" name="Google Shape;14219;p323"/>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323"/>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323"/>
          <p:cNvGrpSpPr/>
          <p:nvPr/>
        </p:nvGrpSpPr>
        <p:grpSpPr>
          <a:xfrm>
            <a:off x="1735354" y="3385142"/>
            <a:ext cx="359154" cy="315916"/>
            <a:chOff x="-46772025" y="2350650"/>
            <a:chExt cx="300900" cy="264675"/>
          </a:xfrm>
        </p:grpSpPr>
        <p:sp>
          <p:nvSpPr>
            <p:cNvPr id="14222" name="Google Shape;14222;p323"/>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323"/>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4" name="Google Shape;14224;p323"/>
          <p:cNvGrpSpPr/>
          <p:nvPr/>
        </p:nvGrpSpPr>
        <p:grpSpPr>
          <a:xfrm>
            <a:off x="1735354" y="3819420"/>
            <a:ext cx="359154" cy="359154"/>
            <a:chOff x="-46772025" y="2701925"/>
            <a:chExt cx="300900" cy="300900"/>
          </a:xfrm>
        </p:grpSpPr>
        <p:sp>
          <p:nvSpPr>
            <p:cNvPr id="14225" name="Google Shape;14225;p323"/>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323"/>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7" name="Google Shape;14227;p323"/>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8" name="Google Shape;14228;p323"/>
          <p:cNvGrpSpPr/>
          <p:nvPr/>
        </p:nvGrpSpPr>
        <p:grpSpPr>
          <a:xfrm>
            <a:off x="1293035" y="1532528"/>
            <a:ext cx="358199" cy="359154"/>
            <a:chOff x="-50154075" y="1948175"/>
            <a:chExt cx="300100" cy="300900"/>
          </a:xfrm>
        </p:grpSpPr>
        <p:sp>
          <p:nvSpPr>
            <p:cNvPr id="14229" name="Google Shape;14229;p323"/>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323"/>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323"/>
          <p:cNvGrpSpPr/>
          <p:nvPr/>
        </p:nvGrpSpPr>
        <p:grpSpPr>
          <a:xfrm>
            <a:off x="1293035" y="1987485"/>
            <a:ext cx="358199" cy="358229"/>
            <a:chOff x="-50154850" y="2316775"/>
            <a:chExt cx="300100" cy="300125"/>
          </a:xfrm>
        </p:grpSpPr>
        <p:sp>
          <p:nvSpPr>
            <p:cNvPr id="14232" name="Google Shape;14232;p323"/>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323"/>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4" name="Google Shape;14234;p323"/>
          <p:cNvGrpSpPr/>
          <p:nvPr/>
        </p:nvGrpSpPr>
        <p:grpSpPr>
          <a:xfrm>
            <a:off x="1288813" y="2434496"/>
            <a:ext cx="366644" cy="356558"/>
            <a:chOff x="-50158000" y="2685000"/>
            <a:chExt cx="307175" cy="298725"/>
          </a:xfrm>
        </p:grpSpPr>
        <p:sp>
          <p:nvSpPr>
            <p:cNvPr id="14235" name="Google Shape;14235;p323"/>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323"/>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323"/>
          <p:cNvGrpSpPr/>
          <p:nvPr/>
        </p:nvGrpSpPr>
        <p:grpSpPr>
          <a:xfrm>
            <a:off x="3521599" y="1562607"/>
            <a:ext cx="361004" cy="358229"/>
            <a:chOff x="-48266125" y="1973375"/>
            <a:chExt cx="302450" cy="300125"/>
          </a:xfrm>
        </p:grpSpPr>
        <p:sp>
          <p:nvSpPr>
            <p:cNvPr id="14238" name="Google Shape;14238;p323"/>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323"/>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323"/>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323"/>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323"/>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323"/>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323"/>
          <p:cNvGrpSpPr/>
          <p:nvPr/>
        </p:nvGrpSpPr>
        <p:grpSpPr>
          <a:xfrm>
            <a:off x="3548844" y="2018369"/>
            <a:ext cx="306516" cy="358349"/>
            <a:chOff x="-48237000" y="2342650"/>
            <a:chExt cx="256800" cy="300225"/>
          </a:xfrm>
        </p:grpSpPr>
        <p:sp>
          <p:nvSpPr>
            <p:cNvPr id="14245" name="Google Shape;14245;p323"/>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323"/>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323"/>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323"/>
          <p:cNvGrpSpPr/>
          <p:nvPr/>
        </p:nvGrpSpPr>
        <p:grpSpPr>
          <a:xfrm>
            <a:off x="2180338" y="2918646"/>
            <a:ext cx="361034" cy="355633"/>
            <a:chOff x="-46404975" y="1966100"/>
            <a:chExt cx="302475" cy="297950"/>
          </a:xfrm>
        </p:grpSpPr>
        <p:sp>
          <p:nvSpPr>
            <p:cNvPr id="14249" name="Google Shape;14249;p323"/>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323"/>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323"/>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323"/>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323"/>
          <p:cNvGrpSpPr/>
          <p:nvPr/>
        </p:nvGrpSpPr>
        <p:grpSpPr>
          <a:xfrm>
            <a:off x="2181740" y="3364463"/>
            <a:ext cx="358229" cy="358199"/>
            <a:chOff x="-46401050" y="2333325"/>
            <a:chExt cx="300125" cy="300100"/>
          </a:xfrm>
        </p:grpSpPr>
        <p:sp>
          <p:nvSpPr>
            <p:cNvPr id="14254" name="Google Shape;14254;p323"/>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323"/>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323"/>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323"/>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8" name="Google Shape;14258;p323"/>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9" name="Google Shape;14259;p323"/>
          <p:cNvGrpSpPr/>
          <p:nvPr/>
        </p:nvGrpSpPr>
        <p:grpSpPr>
          <a:xfrm>
            <a:off x="3961830" y="3374818"/>
            <a:ext cx="359154" cy="359124"/>
            <a:chOff x="-44914800" y="2342000"/>
            <a:chExt cx="300900" cy="300875"/>
          </a:xfrm>
        </p:grpSpPr>
        <p:sp>
          <p:nvSpPr>
            <p:cNvPr id="14260" name="Google Shape;14260;p323"/>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323"/>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323"/>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3" name="Google Shape;14263;p323"/>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4" name="Google Shape;14264;p323"/>
          <p:cNvGrpSpPr/>
          <p:nvPr/>
        </p:nvGrpSpPr>
        <p:grpSpPr>
          <a:xfrm>
            <a:off x="1735816" y="1987336"/>
            <a:ext cx="359154" cy="357424"/>
            <a:chOff x="-49786250" y="2316650"/>
            <a:chExt cx="300900" cy="299450"/>
          </a:xfrm>
        </p:grpSpPr>
        <p:sp>
          <p:nvSpPr>
            <p:cNvPr id="14265" name="Google Shape;14265;p323"/>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323"/>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323"/>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323"/>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323"/>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323"/>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323"/>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2" name="Google Shape;14272;p323"/>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323"/>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4" name="Google Shape;14274;p323"/>
          <p:cNvGrpSpPr/>
          <p:nvPr/>
        </p:nvGrpSpPr>
        <p:grpSpPr>
          <a:xfrm>
            <a:off x="4033144" y="2017593"/>
            <a:ext cx="230365" cy="359124"/>
            <a:chOff x="-47842400" y="2342000"/>
            <a:chExt cx="193000" cy="300875"/>
          </a:xfrm>
        </p:grpSpPr>
        <p:sp>
          <p:nvSpPr>
            <p:cNvPr id="14275" name="Google Shape;14275;p323"/>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323"/>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323"/>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8" name="Google Shape;14278;p323"/>
          <p:cNvGrpSpPr/>
          <p:nvPr/>
        </p:nvGrpSpPr>
        <p:grpSpPr>
          <a:xfrm>
            <a:off x="3969212" y="2465052"/>
            <a:ext cx="358229" cy="359154"/>
            <a:chOff x="-47896750" y="2710600"/>
            <a:chExt cx="300125" cy="300900"/>
          </a:xfrm>
        </p:grpSpPr>
        <p:sp>
          <p:nvSpPr>
            <p:cNvPr id="14279" name="Google Shape;14279;p323"/>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323"/>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323"/>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323"/>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323"/>
          <p:cNvGrpSpPr/>
          <p:nvPr/>
        </p:nvGrpSpPr>
        <p:grpSpPr>
          <a:xfrm>
            <a:off x="2624852" y="2938609"/>
            <a:ext cx="359154" cy="314991"/>
            <a:chOff x="-46033225" y="1982825"/>
            <a:chExt cx="300900" cy="263900"/>
          </a:xfrm>
        </p:grpSpPr>
        <p:sp>
          <p:nvSpPr>
            <p:cNvPr id="14284" name="Google Shape;14284;p323"/>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323"/>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323"/>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323"/>
          <p:cNvGrpSpPr/>
          <p:nvPr/>
        </p:nvGrpSpPr>
        <p:grpSpPr>
          <a:xfrm>
            <a:off x="2621569" y="3365866"/>
            <a:ext cx="365719" cy="326151"/>
            <a:chOff x="-46034000" y="2334500"/>
            <a:chExt cx="306400" cy="273250"/>
          </a:xfrm>
        </p:grpSpPr>
        <p:sp>
          <p:nvSpPr>
            <p:cNvPr id="14288" name="Google Shape;14288;p323"/>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323"/>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323"/>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1" name="Google Shape;14291;p323"/>
          <p:cNvGrpSpPr/>
          <p:nvPr/>
        </p:nvGrpSpPr>
        <p:grpSpPr>
          <a:xfrm>
            <a:off x="2667627" y="3820255"/>
            <a:ext cx="273603" cy="356439"/>
            <a:chOff x="-45998575" y="2702625"/>
            <a:chExt cx="229225" cy="298625"/>
          </a:xfrm>
        </p:grpSpPr>
        <p:sp>
          <p:nvSpPr>
            <p:cNvPr id="14292" name="Google Shape;14292;p323"/>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323"/>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323"/>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323"/>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323"/>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323"/>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323"/>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9" name="Google Shape;14299;p323"/>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323"/>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323"/>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323"/>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323"/>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4" name="Google Shape;14304;p323"/>
          <p:cNvGrpSpPr/>
          <p:nvPr/>
        </p:nvGrpSpPr>
        <p:grpSpPr>
          <a:xfrm>
            <a:off x="2203197" y="2434019"/>
            <a:ext cx="314961" cy="361034"/>
            <a:chOff x="-49398750" y="2684600"/>
            <a:chExt cx="263875" cy="302475"/>
          </a:xfrm>
        </p:grpSpPr>
        <p:sp>
          <p:nvSpPr>
            <p:cNvPr id="14305" name="Google Shape;14305;p323"/>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323"/>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323"/>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323"/>
          <p:cNvGrpSpPr/>
          <p:nvPr/>
        </p:nvGrpSpPr>
        <p:grpSpPr>
          <a:xfrm>
            <a:off x="873121" y="2928284"/>
            <a:ext cx="314006" cy="359154"/>
            <a:chOff x="-47509225" y="1974175"/>
            <a:chExt cx="263075" cy="300900"/>
          </a:xfrm>
        </p:grpSpPr>
        <p:sp>
          <p:nvSpPr>
            <p:cNvPr id="14309" name="Google Shape;14309;p323"/>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323"/>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323"/>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323"/>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323"/>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323"/>
          <p:cNvGrpSpPr/>
          <p:nvPr/>
        </p:nvGrpSpPr>
        <p:grpSpPr>
          <a:xfrm>
            <a:off x="849622" y="3374818"/>
            <a:ext cx="361004" cy="357961"/>
            <a:chOff x="-47529700" y="2342000"/>
            <a:chExt cx="302450" cy="299900"/>
          </a:xfrm>
        </p:grpSpPr>
        <p:sp>
          <p:nvSpPr>
            <p:cNvPr id="14315" name="Google Shape;14315;p323"/>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323"/>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7" name="Google Shape;14317;p323"/>
          <p:cNvGrpSpPr/>
          <p:nvPr/>
        </p:nvGrpSpPr>
        <p:grpSpPr>
          <a:xfrm>
            <a:off x="851025" y="3873967"/>
            <a:ext cx="358199" cy="272648"/>
            <a:chOff x="-47527350" y="2747625"/>
            <a:chExt cx="300100" cy="228425"/>
          </a:xfrm>
        </p:grpSpPr>
        <p:sp>
          <p:nvSpPr>
            <p:cNvPr id="14318" name="Google Shape;14318;p323"/>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323"/>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323"/>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323"/>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323"/>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323"/>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4" name="Google Shape;14324;p323"/>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5" name="Google Shape;14325;p323"/>
          <p:cNvGrpSpPr/>
          <p:nvPr/>
        </p:nvGrpSpPr>
        <p:grpSpPr>
          <a:xfrm>
            <a:off x="3073924" y="3387022"/>
            <a:ext cx="358229" cy="314961"/>
            <a:chOff x="-45664625" y="2352225"/>
            <a:chExt cx="300125" cy="263875"/>
          </a:xfrm>
        </p:grpSpPr>
        <p:sp>
          <p:nvSpPr>
            <p:cNvPr id="14326" name="Google Shape;14326;p323"/>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323"/>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323"/>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323"/>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323"/>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323"/>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323"/>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3" name="Google Shape;14333;p323"/>
          <p:cNvGrpSpPr/>
          <p:nvPr/>
        </p:nvGrpSpPr>
        <p:grpSpPr>
          <a:xfrm>
            <a:off x="3073103" y="3821001"/>
            <a:ext cx="359870" cy="357573"/>
            <a:chOff x="-45665400" y="2703250"/>
            <a:chExt cx="301500" cy="299575"/>
          </a:xfrm>
        </p:grpSpPr>
        <p:sp>
          <p:nvSpPr>
            <p:cNvPr id="14334" name="Google Shape;14334;p323"/>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323"/>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323"/>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323"/>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323"/>
          <p:cNvGrpSpPr/>
          <p:nvPr/>
        </p:nvGrpSpPr>
        <p:grpSpPr>
          <a:xfrm>
            <a:off x="2174760" y="4261937"/>
            <a:ext cx="359154" cy="360109"/>
            <a:chOff x="-44528075" y="1982825"/>
            <a:chExt cx="300900" cy="301700"/>
          </a:xfrm>
        </p:grpSpPr>
        <p:sp>
          <p:nvSpPr>
            <p:cNvPr id="14339" name="Google Shape;14339;p323"/>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323"/>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323"/>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323"/>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323"/>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323"/>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323"/>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46" name="Google Shape;14346;p323"/>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47" name="Google Shape;14347;p323"/>
          <p:cNvGrpSpPr/>
          <p:nvPr/>
        </p:nvGrpSpPr>
        <p:grpSpPr>
          <a:xfrm>
            <a:off x="2625923" y="1987485"/>
            <a:ext cx="358199" cy="358229"/>
            <a:chOff x="-49048250" y="2316775"/>
            <a:chExt cx="300100" cy="300125"/>
          </a:xfrm>
        </p:grpSpPr>
        <p:sp>
          <p:nvSpPr>
            <p:cNvPr id="14348" name="Google Shape;14348;p323"/>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323"/>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323"/>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323"/>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52" name="Google Shape;14352;p323"/>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3" name="Google Shape;14353;p323"/>
          <p:cNvGrpSpPr/>
          <p:nvPr/>
        </p:nvGrpSpPr>
        <p:grpSpPr>
          <a:xfrm>
            <a:off x="1290494" y="2928284"/>
            <a:ext cx="360109" cy="358199"/>
            <a:chOff x="-47160325" y="1974175"/>
            <a:chExt cx="301700" cy="300100"/>
          </a:xfrm>
        </p:grpSpPr>
        <p:sp>
          <p:nvSpPr>
            <p:cNvPr id="14354" name="Google Shape;14354;p323"/>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323"/>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323"/>
          <p:cNvGrpSpPr/>
          <p:nvPr/>
        </p:nvGrpSpPr>
        <p:grpSpPr>
          <a:xfrm>
            <a:off x="1290971" y="3374818"/>
            <a:ext cx="359154" cy="359124"/>
            <a:chOff x="-47159525" y="2342000"/>
            <a:chExt cx="300900" cy="300875"/>
          </a:xfrm>
        </p:grpSpPr>
        <p:sp>
          <p:nvSpPr>
            <p:cNvPr id="14357" name="Google Shape;14357;p323"/>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323"/>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323"/>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323"/>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323"/>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2" name="Google Shape;14362;p323"/>
          <p:cNvGrpSpPr/>
          <p:nvPr/>
        </p:nvGrpSpPr>
        <p:grpSpPr>
          <a:xfrm>
            <a:off x="1291448" y="3831654"/>
            <a:ext cx="358199" cy="359154"/>
            <a:chOff x="-47157950" y="2712175"/>
            <a:chExt cx="300100" cy="300900"/>
          </a:xfrm>
        </p:grpSpPr>
        <p:sp>
          <p:nvSpPr>
            <p:cNvPr id="14363" name="Google Shape;14363;p323"/>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323"/>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323"/>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323"/>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323"/>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323"/>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323"/>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0" name="Google Shape;14370;p323"/>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1" name="Google Shape;14371;p323"/>
          <p:cNvGrpSpPr/>
          <p:nvPr/>
        </p:nvGrpSpPr>
        <p:grpSpPr>
          <a:xfrm>
            <a:off x="3535175" y="3364463"/>
            <a:ext cx="315886" cy="358199"/>
            <a:chOff x="-45278675" y="2333325"/>
            <a:chExt cx="264650" cy="300100"/>
          </a:xfrm>
        </p:grpSpPr>
        <p:sp>
          <p:nvSpPr>
            <p:cNvPr id="14372" name="Google Shape;14372;p323"/>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323"/>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323"/>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323"/>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323"/>
          <p:cNvGrpSpPr/>
          <p:nvPr/>
        </p:nvGrpSpPr>
        <p:grpSpPr>
          <a:xfrm>
            <a:off x="3545500" y="3819420"/>
            <a:ext cx="295237" cy="358229"/>
            <a:chOff x="-45270025" y="2701925"/>
            <a:chExt cx="247350" cy="300125"/>
          </a:xfrm>
        </p:grpSpPr>
        <p:sp>
          <p:nvSpPr>
            <p:cNvPr id="14377" name="Google Shape;14377;p323"/>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323"/>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323"/>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323"/>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1" name="Google Shape;14381;p323"/>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2" name="Google Shape;14382;p323"/>
          <p:cNvGrpSpPr/>
          <p:nvPr/>
        </p:nvGrpSpPr>
        <p:grpSpPr>
          <a:xfrm>
            <a:off x="2209567" y="2078266"/>
            <a:ext cx="307444" cy="260626"/>
            <a:chOff x="1636184" y="2959225"/>
            <a:chExt cx="232666" cy="197250"/>
          </a:xfrm>
        </p:grpSpPr>
        <p:sp>
          <p:nvSpPr>
            <p:cNvPr id="14383" name="Google Shape;14383;p323"/>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323"/>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323"/>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lt1"/>
            </a:solidFill>
            <a:ln>
              <a:noFill/>
            </a:ln>
          </p:spPr>
        </p:sp>
        <p:sp>
          <p:nvSpPr>
            <p:cNvPr id="14386" name="Google Shape;14386;p323"/>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lt1"/>
            </a:solidFill>
            <a:ln>
              <a:noFill/>
            </a:ln>
          </p:spPr>
        </p:sp>
      </p:grpSp>
      <p:grpSp>
        <p:nvGrpSpPr>
          <p:cNvPr id="14387" name="Google Shape;14387;p323"/>
          <p:cNvGrpSpPr/>
          <p:nvPr/>
        </p:nvGrpSpPr>
        <p:grpSpPr>
          <a:xfrm>
            <a:off x="3577265" y="2463611"/>
            <a:ext cx="258542" cy="365154"/>
            <a:chOff x="-47300587" y="123275"/>
            <a:chExt cx="190975" cy="269725"/>
          </a:xfrm>
        </p:grpSpPr>
        <p:sp>
          <p:nvSpPr>
            <p:cNvPr id="14388" name="Google Shape;14388;p323"/>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323"/>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323"/>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323"/>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323"/>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323"/>
          <p:cNvGrpSpPr/>
          <p:nvPr/>
        </p:nvGrpSpPr>
        <p:grpSpPr>
          <a:xfrm>
            <a:off x="4870788" y="1532801"/>
            <a:ext cx="342328" cy="339793"/>
            <a:chOff x="-13966675" y="1639700"/>
            <a:chExt cx="354450" cy="351825"/>
          </a:xfrm>
        </p:grpSpPr>
        <p:sp>
          <p:nvSpPr>
            <p:cNvPr id="14394" name="Google Shape;14394;p323"/>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323"/>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323"/>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323"/>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323"/>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9" name="Google Shape;14399;p323"/>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323"/>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1" name="Google Shape;14401;p323"/>
          <p:cNvGrpSpPr/>
          <p:nvPr/>
        </p:nvGrpSpPr>
        <p:grpSpPr>
          <a:xfrm>
            <a:off x="6667277" y="1532487"/>
            <a:ext cx="340034" cy="340420"/>
            <a:chOff x="-12199250" y="1662675"/>
            <a:chExt cx="352075" cy="352475"/>
          </a:xfrm>
        </p:grpSpPr>
        <p:sp>
          <p:nvSpPr>
            <p:cNvPr id="14402" name="Google Shape;14402;p323"/>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323"/>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323"/>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323"/>
          <p:cNvGrpSpPr/>
          <p:nvPr/>
        </p:nvGrpSpPr>
        <p:grpSpPr>
          <a:xfrm>
            <a:off x="6666130" y="1939354"/>
            <a:ext cx="342328" cy="342328"/>
            <a:chOff x="-12199250" y="2096250"/>
            <a:chExt cx="354450" cy="354450"/>
          </a:xfrm>
        </p:grpSpPr>
        <p:sp>
          <p:nvSpPr>
            <p:cNvPr id="14406" name="Google Shape;14406;p323"/>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323"/>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323"/>
          <p:cNvGrpSpPr/>
          <p:nvPr/>
        </p:nvGrpSpPr>
        <p:grpSpPr>
          <a:xfrm>
            <a:off x="6667277" y="2348308"/>
            <a:ext cx="340034" cy="341579"/>
            <a:chOff x="-12199250" y="2530225"/>
            <a:chExt cx="352075" cy="353675"/>
          </a:xfrm>
        </p:grpSpPr>
        <p:sp>
          <p:nvSpPr>
            <p:cNvPr id="14409" name="Google Shape;14409;p323"/>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323"/>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323"/>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323"/>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3" name="Google Shape;14413;p323"/>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4" name="Google Shape;14414;p323"/>
          <p:cNvGrpSpPr/>
          <p:nvPr/>
        </p:nvGrpSpPr>
        <p:grpSpPr>
          <a:xfrm>
            <a:off x="4870788" y="3188088"/>
            <a:ext cx="342328" cy="339310"/>
            <a:chOff x="-10462550" y="2057650"/>
            <a:chExt cx="354450" cy="351325"/>
          </a:xfrm>
        </p:grpSpPr>
        <p:sp>
          <p:nvSpPr>
            <p:cNvPr id="14415" name="Google Shape;14415;p323"/>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323"/>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7" name="Google Shape;14417;p323"/>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8" name="Google Shape;14418;p323"/>
          <p:cNvGrpSpPr/>
          <p:nvPr/>
        </p:nvGrpSpPr>
        <p:grpSpPr>
          <a:xfrm>
            <a:off x="6649772" y="2779651"/>
            <a:ext cx="375044" cy="340541"/>
            <a:chOff x="-8692750" y="1622100"/>
            <a:chExt cx="388325" cy="352600"/>
          </a:xfrm>
        </p:grpSpPr>
        <p:sp>
          <p:nvSpPr>
            <p:cNvPr id="14419" name="Google Shape;14419;p323"/>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323"/>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323"/>
          <p:cNvGrpSpPr/>
          <p:nvPr/>
        </p:nvGrpSpPr>
        <p:grpSpPr>
          <a:xfrm>
            <a:off x="5304253" y="1531907"/>
            <a:ext cx="341555" cy="341579"/>
            <a:chOff x="-13529550" y="1639425"/>
            <a:chExt cx="353650" cy="353675"/>
          </a:xfrm>
        </p:grpSpPr>
        <p:sp>
          <p:nvSpPr>
            <p:cNvPr id="14422" name="Google Shape;14422;p323"/>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323"/>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323"/>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323"/>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323"/>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323"/>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323"/>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323"/>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323"/>
          <p:cNvGrpSpPr/>
          <p:nvPr/>
        </p:nvGrpSpPr>
        <p:grpSpPr>
          <a:xfrm>
            <a:off x="5303106" y="1940489"/>
            <a:ext cx="343849" cy="340058"/>
            <a:chOff x="-13531925" y="2075775"/>
            <a:chExt cx="356025" cy="352100"/>
          </a:xfrm>
        </p:grpSpPr>
        <p:sp>
          <p:nvSpPr>
            <p:cNvPr id="14431" name="Google Shape;14431;p323"/>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323"/>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323"/>
          <p:cNvGrpSpPr/>
          <p:nvPr/>
        </p:nvGrpSpPr>
        <p:grpSpPr>
          <a:xfrm>
            <a:off x="5304627" y="2348694"/>
            <a:ext cx="340807" cy="340807"/>
            <a:chOff x="-13528775" y="2507400"/>
            <a:chExt cx="352875" cy="352875"/>
          </a:xfrm>
        </p:grpSpPr>
        <p:sp>
          <p:nvSpPr>
            <p:cNvPr id="14434" name="Google Shape;14434;p323"/>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323"/>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323"/>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323"/>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323"/>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9" name="Google Shape;14439;p323"/>
          <p:cNvGrpSpPr/>
          <p:nvPr/>
        </p:nvGrpSpPr>
        <p:grpSpPr>
          <a:xfrm>
            <a:off x="7140133" y="2348308"/>
            <a:ext cx="308090" cy="341579"/>
            <a:chOff x="-11747150" y="2530225"/>
            <a:chExt cx="319000" cy="353675"/>
          </a:xfrm>
        </p:grpSpPr>
        <p:sp>
          <p:nvSpPr>
            <p:cNvPr id="14440" name="Google Shape;14440;p323"/>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323"/>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323"/>
          <p:cNvGrpSpPr/>
          <p:nvPr/>
        </p:nvGrpSpPr>
        <p:grpSpPr>
          <a:xfrm>
            <a:off x="5304627" y="2779519"/>
            <a:ext cx="340807" cy="340807"/>
            <a:chOff x="-10027775" y="1622900"/>
            <a:chExt cx="352875" cy="352875"/>
          </a:xfrm>
        </p:grpSpPr>
        <p:sp>
          <p:nvSpPr>
            <p:cNvPr id="14443" name="Google Shape;14443;p323"/>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323"/>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323"/>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323"/>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323"/>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323"/>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9" name="Google Shape;14449;p323"/>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0" name="Google Shape;14450;p323"/>
          <p:cNvGrpSpPr/>
          <p:nvPr/>
        </p:nvGrpSpPr>
        <p:grpSpPr>
          <a:xfrm>
            <a:off x="8031595" y="2805183"/>
            <a:ext cx="322553" cy="342328"/>
            <a:chOff x="-10019125" y="2490075"/>
            <a:chExt cx="333975" cy="354450"/>
          </a:xfrm>
        </p:grpSpPr>
        <p:sp>
          <p:nvSpPr>
            <p:cNvPr id="14451" name="Google Shape;14451;p323"/>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323"/>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323"/>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323"/>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323"/>
          <p:cNvGrpSpPr/>
          <p:nvPr/>
        </p:nvGrpSpPr>
        <p:grpSpPr>
          <a:xfrm>
            <a:off x="6661180" y="3186193"/>
            <a:ext cx="352227" cy="343100"/>
            <a:chOff x="-8684100" y="2032450"/>
            <a:chExt cx="364700" cy="355250"/>
          </a:xfrm>
        </p:grpSpPr>
        <p:sp>
          <p:nvSpPr>
            <p:cNvPr id="14456" name="Google Shape;14456;p323"/>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323"/>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323"/>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9" name="Google Shape;14459;p323"/>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0" name="Google Shape;14460;p323"/>
          <p:cNvGrpSpPr/>
          <p:nvPr/>
        </p:nvGrpSpPr>
        <p:grpSpPr>
          <a:xfrm>
            <a:off x="5752039" y="1939656"/>
            <a:ext cx="343849" cy="341724"/>
            <a:chOff x="-13095575" y="2073400"/>
            <a:chExt cx="356025" cy="353825"/>
          </a:xfrm>
        </p:grpSpPr>
        <p:sp>
          <p:nvSpPr>
            <p:cNvPr id="14461" name="Google Shape;14461;p323"/>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323"/>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323"/>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323"/>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323"/>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323"/>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323"/>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323"/>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9" name="Google Shape;14469;p323"/>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0" name="Google Shape;14470;p323"/>
          <p:cNvGrpSpPr/>
          <p:nvPr/>
        </p:nvGrpSpPr>
        <p:grpSpPr>
          <a:xfrm>
            <a:off x="7576787" y="1531485"/>
            <a:ext cx="343100" cy="342424"/>
            <a:chOff x="-11332875" y="1660700"/>
            <a:chExt cx="355250" cy="354550"/>
          </a:xfrm>
        </p:grpSpPr>
        <p:sp>
          <p:nvSpPr>
            <p:cNvPr id="14471" name="Google Shape;14471;p323"/>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323"/>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323"/>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323"/>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5" name="Google Shape;14475;p323"/>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323"/>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7" name="Google Shape;14477;p323"/>
          <p:cNvGrpSpPr/>
          <p:nvPr/>
        </p:nvGrpSpPr>
        <p:grpSpPr>
          <a:xfrm>
            <a:off x="5774096" y="2777997"/>
            <a:ext cx="299736" cy="343849"/>
            <a:chOff x="-9570950" y="1622100"/>
            <a:chExt cx="310350" cy="356025"/>
          </a:xfrm>
        </p:grpSpPr>
        <p:sp>
          <p:nvSpPr>
            <p:cNvPr id="14478" name="Google Shape;14478;p323"/>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323"/>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323"/>
          <p:cNvGrpSpPr/>
          <p:nvPr/>
        </p:nvGrpSpPr>
        <p:grpSpPr>
          <a:xfrm>
            <a:off x="5752800" y="3186953"/>
            <a:ext cx="342328" cy="341579"/>
            <a:chOff x="-9594575" y="2056875"/>
            <a:chExt cx="354450" cy="353675"/>
          </a:xfrm>
        </p:grpSpPr>
        <p:sp>
          <p:nvSpPr>
            <p:cNvPr id="14481" name="Google Shape;14481;p323"/>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323"/>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323"/>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4" name="Google Shape;14484;p323"/>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5" name="Google Shape;14485;p323"/>
          <p:cNvGrpSpPr/>
          <p:nvPr/>
        </p:nvGrpSpPr>
        <p:grpSpPr>
          <a:xfrm>
            <a:off x="6208482" y="1532293"/>
            <a:ext cx="342328" cy="340807"/>
            <a:chOff x="-12661600" y="1640225"/>
            <a:chExt cx="354450" cy="352875"/>
          </a:xfrm>
        </p:grpSpPr>
        <p:sp>
          <p:nvSpPr>
            <p:cNvPr id="14486" name="Google Shape;14486;p323"/>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323"/>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323"/>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9" name="Google Shape;14489;p323"/>
          <p:cNvGrpSpPr/>
          <p:nvPr/>
        </p:nvGrpSpPr>
        <p:grpSpPr>
          <a:xfrm>
            <a:off x="6208857" y="1960831"/>
            <a:ext cx="341579" cy="299374"/>
            <a:chOff x="-12660025" y="2096250"/>
            <a:chExt cx="353675" cy="309975"/>
          </a:xfrm>
        </p:grpSpPr>
        <p:sp>
          <p:nvSpPr>
            <p:cNvPr id="14490" name="Google Shape;14490;p323"/>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323"/>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323"/>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323"/>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323"/>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323"/>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323"/>
          <p:cNvGrpSpPr/>
          <p:nvPr/>
        </p:nvGrpSpPr>
        <p:grpSpPr>
          <a:xfrm>
            <a:off x="6207335" y="2348127"/>
            <a:ext cx="344622" cy="341941"/>
            <a:chOff x="-12663175" y="2506800"/>
            <a:chExt cx="356825" cy="354050"/>
          </a:xfrm>
        </p:grpSpPr>
        <p:sp>
          <p:nvSpPr>
            <p:cNvPr id="14497" name="Google Shape;14497;p323"/>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323"/>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323"/>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323"/>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323"/>
          <p:cNvGrpSpPr/>
          <p:nvPr/>
        </p:nvGrpSpPr>
        <p:grpSpPr>
          <a:xfrm>
            <a:off x="8022468" y="1531907"/>
            <a:ext cx="340807" cy="341579"/>
            <a:chOff x="-10896525" y="1663050"/>
            <a:chExt cx="352875" cy="353675"/>
          </a:xfrm>
        </p:grpSpPr>
        <p:sp>
          <p:nvSpPr>
            <p:cNvPr id="14502" name="Google Shape;14502;p323"/>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323"/>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4" name="Google Shape;14504;p323"/>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5" name="Google Shape;14505;p323"/>
          <p:cNvGrpSpPr/>
          <p:nvPr/>
        </p:nvGrpSpPr>
        <p:grpSpPr>
          <a:xfrm>
            <a:off x="8022082" y="2359342"/>
            <a:ext cx="341579" cy="319511"/>
            <a:chOff x="-10898100" y="2542050"/>
            <a:chExt cx="353675" cy="330825"/>
          </a:xfrm>
        </p:grpSpPr>
        <p:sp>
          <p:nvSpPr>
            <p:cNvPr id="14506" name="Google Shape;14506;p323"/>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323"/>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323"/>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323"/>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323"/>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323"/>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323"/>
          <p:cNvGrpSpPr/>
          <p:nvPr/>
        </p:nvGrpSpPr>
        <p:grpSpPr>
          <a:xfrm>
            <a:off x="6209617" y="2780207"/>
            <a:ext cx="340058" cy="339430"/>
            <a:chOff x="-9157450" y="1622750"/>
            <a:chExt cx="352100" cy="351450"/>
          </a:xfrm>
        </p:grpSpPr>
        <p:sp>
          <p:nvSpPr>
            <p:cNvPr id="14513" name="Google Shape;14513;p323"/>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323"/>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323"/>
          <p:cNvGrpSpPr/>
          <p:nvPr/>
        </p:nvGrpSpPr>
        <p:grpSpPr>
          <a:xfrm>
            <a:off x="6247658" y="3188474"/>
            <a:ext cx="263977" cy="338537"/>
            <a:chOff x="-9119650" y="2056875"/>
            <a:chExt cx="273325" cy="350525"/>
          </a:xfrm>
        </p:grpSpPr>
        <p:sp>
          <p:nvSpPr>
            <p:cNvPr id="14516" name="Google Shape;14516;p323"/>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323"/>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18" name="Google Shape;14518;p323"/>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323"/>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0" name="Google Shape;14520;p323"/>
          <p:cNvGrpSpPr/>
          <p:nvPr/>
        </p:nvGrpSpPr>
        <p:grpSpPr>
          <a:xfrm>
            <a:off x="7576790" y="3217879"/>
            <a:ext cx="343094" cy="341569"/>
            <a:chOff x="6001575" y="3119050"/>
            <a:chExt cx="315025" cy="313625"/>
          </a:xfrm>
        </p:grpSpPr>
        <p:sp>
          <p:nvSpPr>
            <p:cNvPr id="14521" name="Google Shape;14521;p323"/>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323"/>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526" name="Shape 14526"/>
        <p:cNvGrpSpPr/>
        <p:nvPr/>
      </p:nvGrpSpPr>
      <p:grpSpPr>
        <a:xfrm>
          <a:off x="0" y="0"/>
          <a:ext cx="0" cy="0"/>
          <a:chOff x="0" y="0"/>
          <a:chExt cx="0" cy="0"/>
        </a:xfrm>
      </p:grpSpPr>
      <p:sp>
        <p:nvSpPr>
          <p:cNvPr id="14527" name="Google Shape;14527;p324"/>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8" name="Google Shape;14528;p324"/>
          <p:cNvGrpSpPr/>
          <p:nvPr/>
        </p:nvGrpSpPr>
        <p:grpSpPr>
          <a:xfrm>
            <a:off x="845233" y="2273195"/>
            <a:ext cx="476329" cy="476213"/>
            <a:chOff x="-21298675" y="2414425"/>
            <a:chExt cx="306400" cy="306325"/>
          </a:xfrm>
        </p:grpSpPr>
        <p:sp>
          <p:nvSpPr>
            <p:cNvPr id="14529" name="Google Shape;14529;p324"/>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324"/>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324"/>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2" name="Google Shape;14532;p324"/>
          <p:cNvGrpSpPr/>
          <p:nvPr/>
        </p:nvGrpSpPr>
        <p:grpSpPr>
          <a:xfrm>
            <a:off x="844611" y="2865128"/>
            <a:ext cx="477573" cy="445432"/>
            <a:chOff x="-21299475" y="2798025"/>
            <a:chExt cx="307200" cy="286525"/>
          </a:xfrm>
        </p:grpSpPr>
        <p:sp>
          <p:nvSpPr>
            <p:cNvPr id="14533" name="Google Shape;14533;p324"/>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324"/>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324"/>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324"/>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324"/>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324"/>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324"/>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324"/>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324"/>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324"/>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324"/>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324"/>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45" name="Google Shape;14545;p324"/>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324"/>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324"/>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8" name="Google Shape;14548;p324"/>
          <p:cNvGrpSpPr/>
          <p:nvPr/>
        </p:nvGrpSpPr>
        <p:grpSpPr>
          <a:xfrm>
            <a:off x="6713966" y="1688917"/>
            <a:ext cx="413912" cy="472676"/>
            <a:chOff x="-17545650" y="2051350"/>
            <a:chExt cx="266250" cy="304050"/>
          </a:xfrm>
        </p:grpSpPr>
        <p:sp>
          <p:nvSpPr>
            <p:cNvPr id="14549" name="Google Shape;14549;p324"/>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324"/>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324"/>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324"/>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53" name="Google Shape;14553;p324"/>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4" name="Google Shape;14554;p324"/>
          <p:cNvGrpSpPr/>
          <p:nvPr/>
        </p:nvGrpSpPr>
        <p:grpSpPr>
          <a:xfrm>
            <a:off x="6684584" y="2865574"/>
            <a:ext cx="472676" cy="444538"/>
            <a:chOff x="-17565350" y="2809825"/>
            <a:chExt cx="304050" cy="285950"/>
          </a:xfrm>
        </p:grpSpPr>
        <p:sp>
          <p:nvSpPr>
            <p:cNvPr id="14555" name="Google Shape;14555;p324"/>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324"/>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324"/>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324"/>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324"/>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0" name="Google Shape;14560;p324"/>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324"/>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324"/>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3" name="Google Shape;14563;p324"/>
          <p:cNvGrpSpPr/>
          <p:nvPr/>
        </p:nvGrpSpPr>
        <p:grpSpPr>
          <a:xfrm>
            <a:off x="1457493" y="2850904"/>
            <a:ext cx="416283" cy="473881"/>
            <a:chOff x="-20904875" y="2788575"/>
            <a:chExt cx="267775" cy="304825"/>
          </a:xfrm>
        </p:grpSpPr>
        <p:sp>
          <p:nvSpPr>
            <p:cNvPr id="14564" name="Google Shape;14564;p324"/>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324"/>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6" name="Google Shape;14566;p324"/>
          <p:cNvGrpSpPr/>
          <p:nvPr/>
        </p:nvGrpSpPr>
        <p:grpSpPr>
          <a:xfrm>
            <a:off x="4397908" y="2275564"/>
            <a:ext cx="360045" cy="471471"/>
            <a:chOff x="-19006700" y="2434925"/>
            <a:chExt cx="231600" cy="303275"/>
          </a:xfrm>
        </p:grpSpPr>
        <p:sp>
          <p:nvSpPr>
            <p:cNvPr id="14567" name="Google Shape;14567;p324"/>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324"/>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324"/>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324"/>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1" name="Google Shape;14571;p324"/>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324"/>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3" name="Google Shape;14573;p324"/>
          <p:cNvGrpSpPr/>
          <p:nvPr/>
        </p:nvGrpSpPr>
        <p:grpSpPr>
          <a:xfrm>
            <a:off x="7276507" y="2289051"/>
            <a:ext cx="473881" cy="444499"/>
            <a:chOff x="-17190425" y="2435725"/>
            <a:chExt cx="304825" cy="285925"/>
          </a:xfrm>
        </p:grpSpPr>
        <p:sp>
          <p:nvSpPr>
            <p:cNvPr id="14574" name="Google Shape;14574;p324"/>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324"/>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324"/>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7" name="Google Shape;14577;p324"/>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8" name="Google Shape;14578;p324"/>
          <p:cNvGrpSpPr/>
          <p:nvPr/>
        </p:nvGrpSpPr>
        <p:grpSpPr>
          <a:xfrm>
            <a:off x="4931233" y="3444650"/>
            <a:ext cx="476329" cy="475086"/>
            <a:chOff x="-15719925" y="2416825"/>
            <a:chExt cx="306400" cy="305600"/>
          </a:xfrm>
        </p:grpSpPr>
        <p:sp>
          <p:nvSpPr>
            <p:cNvPr id="14579" name="Google Shape;14579;p324"/>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324"/>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324"/>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2" name="Google Shape;14582;p324"/>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324"/>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84" name="Google Shape;14584;p324"/>
          <p:cNvGrpSpPr/>
          <p:nvPr/>
        </p:nvGrpSpPr>
        <p:grpSpPr>
          <a:xfrm>
            <a:off x="2017527" y="2851506"/>
            <a:ext cx="479983" cy="472676"/>
            <a:chOff x="-20550425" y="2789350"/>
            <a:chExt cx="308750" cy="304050"/>
          </a:xfrm>
        </p:grpSpPr>
        <p:sp>
          <p:nvSpPr>
            <p:cNvPr id="14585" name="Google Shape;14585;p324"/>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324"/>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324"/>
          <p:cNvGrpSpPr/>
          <p:nvPr/>
        </p:nvGrpSpPr>
        <p:grpSpPr>
          <a:xfrm>
            <a:off x="4932894" y="1688158"/>
            <a:ext cx="473920" cy="474192"/>
            <a:chOff x="-18666450" y="2059825"/>
            <a:chExt cx="304850" cy="305025"/>
          </a:xfrm>
        </p:grpSpPr>
        <p:sp>
          <p:nvSpPr>
            <p:cNvPr id="14588" name="Google Shape;14588;p324"/>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324"/>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324"/>
          <p:cNvGrpSpPr/>
          <p:nvPr/>
        </p:nvGrpSpPr>
        <p:grpSpPr>
          <a:xfrm>
            <a:off x="4932292" y="2275584"/>
            <a:ext cx="475125" cy="471432"/>
            <a:chOff x="-18668025" y="2435725"/>
            <a:chExt cx="305625" cy="303250"/>
          </a:xfrm>
        </p:grpSpPr>
        <p:sp>
          <p:nvSpPr>
            <p:cNvPr id="14591" name="Google Shape;14591;p324"/>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324"/>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324"/>
          <p:cNvGrpSpPr/>
          <p:nvPr/>
        </p:nvGrpSpPr>
        <p:grpSpPr>
          <a:xfrm>
            <a:off x="4931689" y="2850902"/>
            <a:ext cx="476329" cy="473881"/>
            <a:chOff x="-18668800" y="2807475"/>
            <a:chExt cx="306400" cy="304825"/>
          </a:xfrm>
        </p:grpSpPr>
        <p:sp>
          <p:nvSpPr>
            <p:cNvPr id="14594" name="Google Shape;14594;p324"/>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324"/>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324"/>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324"/>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324"/>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324"/>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324"/>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324"/>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324"/>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324"/>
          <p:cNvGrpSpPr/>
          <p:nvPr/>
        </p:nvGrpSpPr>
        <p:grpSpPr>
          <a:xfrm>
            <a:off x="7885658" y="1687693"/>
            <a:ext cx="416361" cy="475125"/>
            <a:chOff x="-16798200" y="2050575"/>
            <a:chExt cx="267825" cy="305625"/>
          </a:xfrm>
        </p:grpSpPr>
        <p:sp>
          <p:nvSpPr>
            <p:cNvPr id="14604" name="Google Shape;14604;p324"/>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324"/>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324"/>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324"/>
          <p:cNvGrpSpPr/>
          <p:nvPr/>
        </p:nvGrpSpPr>
        <p:grpSpPr>
          <a:xfrm>
            <a:off x="7856276" y="2852127"/>
            <a:ext cx="475125" cy="471432"/>
            <a:chOff x="-16817100" y="2801175"/>
            <a:chExt cx="305625" cy="303250"/>
          </a:xfrm>
        </p:grpSpPr>
        <p:sp>
          <p:nvSpPr>
            <p:cNvPr id="14608" name="Google Shape;14608;p324"/>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324"/>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324"/>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324"/>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324"/>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324"/>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324"/>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324"/>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324"/>
          <p:cNvGrpSpPr/>
          <p:nvPr/>
        </p:nvGrpSpPr>
        <p:grpSpPr>
          <a:xfrm>
            <a:off x="7263396" y="3444614"/>
            <a:ext cx="476329" cy="475125"/>
            <a:chOff x="-15717575" y="2786200"/>
            <a:chExt cx="306400" cy="305625"/>
          </a:xfrm>
        </p:grpSpPr>
        <p:sp>
          <p:nvSpPr>
            <p:cNvPr id="14617" name="Google Shape;14617;p324"/>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324"/>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324"/>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324"/>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324"/>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324"/>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324"/>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324"/>
          <p:cNvGrpSpPr/>
          <p:nvPr/>
        </p:nvGrpSpPr>
        <p:grpSpPr>
          <a:xfrm>
            <a:off x="2600969" y="1688296"/>
            <a:ext cx="475125" cy="473920"/>
            <a:chOff x="-20173175" y="2038750"/>
            <a:chExt cx="305625" cy="304850"/>
          </a:xfrm>
        </p:grpSpPr>
        <p:sp>
          <p:nvSpPr>
            <p:cNvPr id="14625" name="Google Shape;14625;p324"/>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324"/>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7" name="Google Shape;14627;p324"/>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8" name="Google Shape;14628;p324"/>
          <p:cNvGrpSpPr/>
          <p:nvPr/>
        </p:nvGrpSpPr>
        <p:grpSpPr>
          <a:xfrm>
            <a:off x="2602193" y="2850282"/>
            <a:ext cx="472676" cy="475125"/>
            <a:chOff x="-20173175" y="2787775"/>
            <a:chExt cx="304050" cy="305625"/>
          </a:xfrm>
        </p:grpSpPr>
        <p:sp>
          <p:nvSpPr>
            <p:cNvPr id="14629" name="Google Shape;14629;p324"/>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324"/>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324"/>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324"/>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324"/>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324"/>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324"/>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324"/>
          <p:cNvGrpSpPr/>
          <p:nvPr/>
        </p:nvGrpSpPr>
        <p:grpSpPr>
          <a:xfrm>
            <a:off x="5527177" y="2275564"/>
            <a:ext cx="473881" cy="471471"/>
            <a:chOff x="-18294675" y="2434925"/>
            <a:chExt cx="304825" cy="303275"/>
          </a:xfrm>
        </p:grpSpPr>
        <p:sp>
          <p:nvSpPr>
            <p:cNvPr id="14637" name="Google Shape;14637;p324"/>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324"/>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324"/>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324"/>
          <p:cNvGrpSpPr/>
          <p:nvPr/>
        </p:nvGrpSpPr>
        <p:grpSpPr>
          <a:xfrm>
            <a:off x="5583492" y="2852107"/>
            <a:ext cx="361250" cy="471471"/>
            <a:chOff x="-18258450" y="2809825"/>
            <a:chExt cx="232375" cy="303275"/>
          </a:xfrm>
        </p:grpSpPr>
        <p:sp>
          <p:nvSpPr>
            <p:cNvPr id="14641" name="Google Shape;14641;p324"/>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324"/>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324"/>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4" name="Google Shape;14644;p324"/>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5" name="Google Shape;14645;p324"/>
          <p:cNvGrpSpPr/>
          <p:nvPr/>
        </p:nvGrpSpPr>
        <p:grpSpPr>
          <a:xfrm>
            <a:off x="3793692" y="3445233"/>
            <a:ext cx="415117" cy="473920"/>
            <a:chOff x="-16422500" y="2425450"/>
            <a:chExt cx="267025" cy="304850"/>
          </a:xfrm>
        </p:grpSpPr>
        <p:sp>
          <p:nvSpPr>
            <p:cNvPr id="14646" name="Google Shape;14646;p324"/>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324"/>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324"/>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324"/>
          <p:cNvGrpSpPr/>
          <p:nvPr/>
        </p:nvGrpSpPr>
        <p:grpSpPr>
          <a:xfrm>
            <a:off x="6096453" y="3445838"/>
            <a:ext cx="473920" cy="472676"/>
            <a:chOff x="-16442200" y="2801175"/>
            <a:chExt cx="304850" cy="304050"/>
          </a:xfrm>
        </p:grpSpPr>
        <p:sp>
          <p:nvSpPr>
            <p:cNvPr id="14650" name="Google Shape;14650;p324"/>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324"/>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324"/>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3" name="Google Shape;14653;p324"/>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324"/>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55" name="Google Shape;14655;p324"/>
          <p:cNvGrpSpPr/>
          <p:nvPr/>
        </p:nvGrpSpPr>
        <p:grpSpPr>
          <a:xfrm>
            <a:off x="3172167" y="2276343"/>
            <a:ext cx="481265" cy="469917"/>
            <a:chOff x="-19802200" y="2416025"/>
            <a:chExt cx="309575" cy="302275"/>
          </a:xfrm>
        </p:grpSpPr>
        <p:sp>
          <p:nvSpPr>
            <p:cNvPr id="14656" name="Google Shape;14656;p324"/>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324"/>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324"/>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324"/>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324"/>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324"/>
          <p:cNvGrpSpPr/>
          <p:nvPr/>
        </p:nvGrpSpPr>
        <p:grpSpPr>
          <a:xfrm>
            <a:off x="3175238" y="2851506"/>
            <a:ext cx="475125" cy="472676"/>
            <a:chOff x="-19801400" y="2788575"/>
            <a:chExt cx="305625" cy="304050"/>
          </a:xfrm>
        </p:grpSpPr>
        <p:sp>
          <p:nvSpPr>
            <p:cNvPr id="14662" name="Google Shape;14662;p324"/>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324"/>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324"/>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324"/>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324"/>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324"/>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8" name="Google Shape;14668;p324"/>
          <p:cNvGrpSpPr/>
          <p:nvPr/>
        </p:nvGrpSpPr>
        <p:grpSpPr>
          <a:xfrm>
            <a:off x="6130314" y="1688916"/>
            <a:ext cx="422463" cy="472676"/>
            <a:chOff x="-17903225" y="2060800"/>
            <a:chExt cx="271750" cy="304050"/>
          </a:xfrm>
        </p:grpSpPr>
        <p:sp>
          <p:nvSpPr>
            <p:cNvPr id="14669" name="Google Shape;14669;p324"/>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324"/>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324"/>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324"/>
          <p:cNvGrpSpPr/>
          <p:nvPr/>
        </p:nvGrpSpPr>
        <p:grpSpPr>
          <a:xfrm>
            <a:off x="6104605" y="2274962"/>
            <a:ext cx="473881" cy="472676"/>
            <a:chOff x="-17918975" y="2435725"/>
            <a:chExt cx="304825" cy="304050"/>
          </a:xfrm>
        </p:grpSpPr>
        <p:sp>
          <p:nvSpPr>
            <p:cNvPr id="14673" name="Google Shape;14673;p324"/>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324"/>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324"/>
          <p:cNvGrpSpPr/>
          <p:nvPr/>
        </p:nvGrpSpPr>
        <p:grpSpPr>
          <a:xfrm>
            <a:off x="6133365" y="2852729"/>
            <a:ext cx="416361" cy="470228"/>
            <a:chOff x="-17899300" y="2810625"/>
            <a:chExt cx="267825" cy="302475"/>
          </a:xfrm>
        </p:grpSpPr>
        <p:sp>
          <p:nvSpPr>
            <p:cNvPr id="14676" name="Google Shape;14676;p324"/>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324"/>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324"/>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324"/>
          <p:cNvGrpSpPr/>
          <p:nvPr/>
        </p:nvGrpSpPr>
        <p:grpSpPr>
          <a:xfrm>
            <a:off x="2039218" y="3461166"/>
            <a:ext cx="472676" cy="442089"/>
            <a:chOff x="-16066500" y="2060800"/>
            <a:chExt cx="304050" cy="284375"/>
          </a:xfrm>
        </p:grpSpPr>
        <p:sp>
          <p:nvSpPr>
            <p:cNvPr id="14680" name="Google Shape;14680;p324"/>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324"/>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324"/>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324"/>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324"/>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5" name="Google Shape;14685;p324"/>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324"/>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324"/>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8" name="Google Shape;14688;p324"/>
          <p:cNvGrpSpPr/>
          <p:nvPr/>
        </p:nvGrpSpPr>
        <p:grpSpPr>
          <a:xfrm>
            <a:off x="7923925" y="2297751"/>
            <a:ext cx="368362" cy="419314"/>
            <a:chOff x="4995050" y="3245650"/>
            <a:chExt cx="236950" cy="269725"/>
          </a:xfrm>
        </p:grpSpPr>
        <p:sp>
          <p:nvSpPr>
            <p:cNvPr id="14689" name="Google Shape;14689;p324"/>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324"/>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324"/>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2" name="Google Shape;14692;p324"/>
            <p:cNvGrpSpPr/>
            <p:nvPr/>
          </p:nvGrpSpPr>
          <p:grpSpPr>
            <a:xfrm>
              <a:off x="4995050" y="3245650"/>
              <a:ext cx="236950" cy="269725"/>
              <a:chOff x="4995050" y="3245650"/>
              <a:chExt cx="236950" cy="269725"/>
            </a:xfrm>
          </p:grpSpPr>
          <p:sp>
            <p:nvSpPr>
              <p:cNvPr id="14693" name="Google Shape;14693;p324"/>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324"/>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95" name="Google Shape;14695;p324"/>
          <p:cNvGrpSpPr/>
          <p:nvPr/>
        </p:nvGrpSpPr>
        <p:grpSpPr>
          <a:xfrm>
            <a:off x="5523718" y="1689744"/>
            <a:ext cx="483749" cy="481292"/>
            <a:chOff x="4724650" y="2885700"/>
            <a:chExt cx="270750" cy="269375"/>
          </a:xfrm>
        </p:grpSpPr>
        <p:sp>
          <p:nvSpPr>
            <p:cNvPr id="14696" name="Google Shape;14696;p324"/>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324"/>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324"/>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324"/>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324"/>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324"/>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324"/>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324"/>
          <p:cNvGrpSpPr/>
          <p:nvPr/>
        </p:nvGrpSpPr>
        <p:grpSpPr>
          <a:xfrm>
            <a:off x="4390823" y="1683870"/>
            <a:ext cx="389425" cy="467822"/>
            <a:chOff x="4459350" y="2882125"/>
            <a:chExt cx="228375" cy="274350"/>
          </a:xfrm>
        </p:grpSpPr>
        <p:sp>
          <p:nvSpPr>
            <p:cNvPr id="14704" name="Google Shape;14704;p324"/>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324"/>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324"/>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324"/>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324"/>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lt1"/>
            </a:solidFill>
            <a:ln>
              <a:noFill/>
            </a:ln>
          </p:spPr>
        </p:sp>
        <p:sp>
          <p:nvSpPr>
            <p:cNvPr id="14709" name="Google Shape;14709;p324"/>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lt1"/>
            </a:solidFill>
            <a:ln>
              <a:noFill/>
            </a:ln>
          </p:spPr>
        </p:sp>
      </p:grpSp>
      <p:sp>
        <p:nvSpPr>
          <p:cNvPr id="14710" name="Google Shape;14710;p324"/>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1" name="Shape 1591"/>
        <p:cNvGrpSpPr/>
        <p:nvPr/>
      </p:nvGrpSpPr>
      <p:grpSpPr>
        <a:xfrm>
          <a:off x="0" y="0"/>
          <a:ext cx="0" cy="0"/>
          <a:chOff x="0" y="0"/>
          <a:chExt cx="0" cy="0"/>
        </a:xfrm>
      </p:grpSpPr>
      <p:sp>
        <p:nvSpPr>
          <p:cNvPr id="1592" name="Google Shape;1592;p163"/>
          <p:cNvSpPr/>
          <p:nvPr/>
        </p:nvSpPr>
        <p:spPr>
          <a:xfrm>
            <a:off x="792375" y="1312600"/>
            <a:ext cx="7655100" cy="4754400"/>
          </a:xfrm>
          <a:prstGeom prst="round2SameRect">
            <a:avLst>
              <a:gd fmla="val 6398"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3"/>
          <p:cNvSpPr txBox="1"/>
          <p:nvPr>
            <p:ph type="title"/>
          </p:nvPr>
        </p:nvSpPr>
        <p:spPr>
          <a:xfrm>
            <a:off x="1463050" y="411477"/>
            <a:ext cx="8504100" cy="79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Responzivní reklamy</a:t>
            </a:r>
            <a:endParaRPr b="1">
              <a:latin typeface="Montserrat"/>
              <a:ea typeface="Montserrat"/>
              <a:cs typeface="Montserrat"/>
              <a:sym typeface="Montserrat"/>
            </a:endParaRPr>
          </a:p>
        </p:txBody>
      </p:sp>
      <p:pic>
        <p:nvPicPr>
          <p:cNvPr id="1594" name="Google Shape;1594;p163"/>
          <p:cNvPicPr preferRelativeResize="0"/>
          <p:nvPr/>
        </p:nvPicPr>
        <p:blipFill>
          <a:blip r:embed="rId3">
            <a:alphaModFix/>
          </a:blip>
          <a:stretch>
            <a:fillRect/>
          </a:stretch>
        </p:blipFill>
        <p:spPr>
          <a:xfrm>
            <a:off x="1027200" y="1483150"/>
            <a:ext cx="7089600" cy="3975900"/>
          </a:xfrm>
          <a:prstGeom prst="round2SameRect">
            <a:avLst>
              <a:gd fmla="val 5631" name="adj1"/>
              <a:gd fmla="val 0" name="adj2"/>
            </a:avLst>
          </a:prstGeom>
          <a:noFill/>
          <a:ln>
            <a:noFill/>
          </a:ln>
        </p:spPr>
      </p:pic>
      <p:sp>
        <p:nvSpPr>
          <p:cNvPr id="1595" name="Google Shape;1595;p163"/>
          <p:cNvSpPr/>
          <p:nvPr/>
        </p:nvSpPr>
        <p:spPr>
          <a:xfrm>
            <a:off x="731520" y="548640"/>
            <a:ext cx="578138" cy="576555"/>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00205C"/>
          </a:solidFill>
          <a:ln>
            <a:noFill/>
          </a:ln>
          <a:effectLst>
            <a:outerShdw blurRad="57150" rotWithShape="0" algn="bl" dir="480000" dist="19050">
              <a:srgbClr val="00205C">
                <a:alpha val="23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4714" name="Shape 14714"/>
        <p:cNvGrpSpPr/>
        <p:nvPr/>
      </p:nvGrpSpPr>
      <p:grpSpPr>
        <a:xfrm>
          <a:off x="0" y="0"/>
          <a:ext cx="0" cy="0"/>
          <a:chOff x="0" y="0"/>
          <a:chExt cx="0" cy="0"/>
        </a:xfrm>
      </p:grpSpPr>
      <p:sp>
        <p:nvSpPr>
          <p:cNvPr id="14715" name="Google Shape;14715;p32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716" name="Google Shape;14716;p325"/>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7" name="Google Shape;14717;p325"/>
          <p:cNvGrpSpPr/>
          <p:nvPr/>
        </p:nvGrpSpPr>
        <p:grpSpPr>
          <a:xfrm>
            <a:off x="847082" y="2140412"/>
            <a:ext cx="426462" cy="420796"/>
            <a:chOff x="-6713450" y="2397900"/>
            <a:chExt cx="295375" cy="291450"/>
          </a:xfrm>
        </p:grpSpPr>
        <p:sp>
          <p:nvSpPr>
            <p:cNvPr id="14718" name="Google Shape;14718;p325"/>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325"/>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0" name="Google Shape;14720;p325"/>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1" name="Google Shape;14721;p325"/>
          <p:cNvGrpSpPr/>
          <p:nvPr/>
        </p:nvGrpSpPr>
        <p:grpSpPr>
          <a:xfrm>
            <a:off x="3551844" y="1631401"/>
            <a:ext cx="423069" cy="420507"/>
            <a:chOff x="-4932650" y="2046625"/>
            <a:chExt cx="293025" cy="291250"/>
          </a:xfrm>
        </p:grpSpPr>
        <p:sp>
          <p:nvSpPr>
            <p:cNvPr id="14722" name="Google Shape;14722;p325"/>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325"/>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4" name="Google Shape;14724;p325"/>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5" name="Google Shape;14725;p325"/>
          <p:cNvGrpSpPr/>
          <p:nvPr/>
        </p:nvGrpSpPr>
        <p:grpSpPr>
          <a:xfrm>
            <a:off x="3563775" y="2660957"/>
            <a:ext cx="423069" cy="420796"/>
            <a:chOff x="-4931075" y="2765725"/>
            <a:chExt cx="293025" cy="291450"/>
          </a:xfrm>
        </p:grpSpPr>
        <p:sp>
          <p:nvSpPr>
            <p:cNvPr id="14726" name="Google Shape;14726;p325"/>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325"/>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325"/>
          <p:cNvGrpSpPr/>
          <p:nvPr/>
        </p:nvGrpSpPr>
        <p:grpSpPr>
          <a:xfrm>
            <a:off x="6269343" y="1656289"/>
            <a:ext cx="420796" cy="370732"/>
            <a:chOff x="-3137650" y="2067900"/>
            <a:chExt cx="291450" cy="256775"/>
          </a:xfrm>
        </p:grpSpPr>
        <p:sp>
          <p:nvSpPr>
            <p:cNvPr id="14729" name="Google Shape;14729;p325"/>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325"/>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325"/>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2" name="Google Shape;14732;p325"/>
          <p:cNvGrpSpPr/>
          <p:nvPr/>
        </p:nvGrpSpPr>
        <p:grpSpPr>
          <a:xfrm>
            <a:off x="6269343" y="2139926"/>
            <a:ext cx="420796" cy="421770"/>
            <a:chOff x="-3137650" y="2408950"/>
            <a:chExt cx="291450" cy="292125"/>
          </a:xfrm>
        </p:grpSpPr>
        <p:sp>
          <p:nvSpPr>
            <p:cNvPr id="14733" name="Google Shape;14733;p325"/>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325"/>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325"/>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325"/>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325"/>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325"/>
          <p:cNvGrpSpPr/>
          <p:nvPr/>
        </p:nvGrpSpPr>
        <p:grpSpPr>
          <a:xfrm>
            <a:off x="6281274" y="2685412"/>
            <a:ext cx="420796" cy="371887"/>
            <a:chOff x="-3137650" y="2787000"/>
            <a:chExt cx="291450" cy="257575"/>
          </a:xfrm>
        </p:grpSpPr>
        <p:sp>
          <p:nvSpPr>
            <p:cNvPr id="14739" name="Google Shape;14739;p325"/>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325"/>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325"/>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325"/>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325"/>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325"/>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325"/>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325"/>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7" name="Google Shape;14747;p325"/>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325"/>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325"/>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0" name="Google Shape;14750;p325"/>
          <p:cNvGrpSpPr/>
          <p:nvPr/>
        </p:nvGrpSpPr>
        <p:grpSpPr>
          <a:xfrm>
            <a:off x="1399451" y="2660397"/>
            <a:ext cx="421914" cy="421914"/>
            <a:chOff x="-6354300" y="2757075"/>
            <a:chExt cx="292225" cy="292225"/>
          </a:xfrm>
        </p:grpSpPr>
        <p:sp>
          <p:nvSpPr>
            <p:cNvPr id="14751" name="Google Shape;14751;p325"/>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325"/>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325"/>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325"/>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325"/>
          <p:cNvGrpSpPr/>
          <p:nvPr/>
        </p:nvGrpSpPr>
        <p:grpSpPr>
          <a:xfrm>
            <a:off x="4093454" y="1629560"/>
            <a:ext cx="424188" cy="424188"/>
            <a:chOff x="-4573475" y="2045850"/>
            <a:chExt cx="293800" cy="293800"/>
          </a:xfrm>
        </p:grpSpPr>
        <p:sp>
          <p:nvSpPr>
            <p:cNvPr id="14756" name="Google Shape;14756;p325"/>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325"/>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325"/>
          <p:cNvGrpSpPr/>
          <p:nvPr/>
        </p:nvGrpSpPr>
        <p:grpSpPr>
          <a:xfrm>
            <a:off x="4092877" y="2138699"/>
            <a:ext cx="425343" cy="424225"/>
            <a:chOff x="-4570325" y="2405775"/>
            <a:chExt cx="294600" cy="293825"/>
          </a:xfrm>
        </p:grpSpPr>
        <p:sp>
          <p:nvSpPr>
            <p:cNvPr id="14759" name="Google Shape;14759;p325"/>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325"/>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1" name="Google Shape;14761;p325"/>
          <p:cNvGrpSpPr/>
          <p:nvPr/>
        </p:nvGrpSpPr>
        <p:grpSpPr>
          <a:xfrm>
            <a:off x="4105945" y="2659838"/>
            <a:ext cx="423069" cy="423033"/>
            <a:chOff x="-4572700" y="2764950"/>
            <a:chExt cx="293025" cy="293000"/>
          </a:xfrm>
        </p:grpSpPr>
        <p:sp>
          <p:nvSpPr>
            <p:cNvPr id="14762" name="Google Shape;14762;p325"/>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325"/>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325"/>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325"/>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325"/>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7" name="Google Shape;14767;p325"/>
          <p:cNvGrpSpPr/>
          <p:nvPr/>
        </p:nvGrpSpPr>
        <p:grpSpPr>
          <a:xfrm>
            <a:off x="6824707" y="1631239"/>
            <a:ext cx="414840" cy="420832"/>
            <a:chOff x="-2777700" y="2049775"/>
            <a:chExt cx="287325" cy="291475"/>
          </a:xfrm>
        </p:grpSpPr>
        <p:sp>
          <p:nvSpPr>
            <p:cNvPr id="14768" name="Google Shape;14768;p325"/>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325"/>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325"/>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325"/>
          <p:cNvGrpSpPr/>
          <p:nvPr/>
        </p:nvGrpSpPr>
        <p:grpSpPr>
          <a:xfrm>
            <a:off x="6821170" y="2140431"/>
            <a:ext cx="421914" cy="420759"/>
            <a:chOff x="-2571737" y="2403625"/>
            <a:chExt cx="292225" cy="291425"/>
          </a:xfrm>
        </p:grpSpPr>
        <p:sp>
          <p:nvSpPr>
            <p:cNvPr id="14772" name="Google Shape;14772;p325"/>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325"/>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325"/>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325"/>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325"/>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325"/>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325"/>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325"/>
          <p:cNvGrpSpPr/>
          <p:nvPr/>
        </p:nvGrpSpPr>
        <p:grpSpPr>
          <a:xfrm>
            <a:off x="6821170" y="2661534"/>
            <a:ext cx="421914" cy="419640"/>
            <a:chOff x="-2571737" y="2764550"/>
            <a:chExt cx="292225" cy="290650"/>
          </a:xfrm>
        </p:grpSpPr>
        <p:sp>
          <p:nvSpPr>
            <p:cNvPr id="14780" name="Google Shape;14780;p325"/>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325"/>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325"/>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325"/>
          <p:cNvGrpSpPr/>
          <p:nvPr/>
        </p:nvGrpSpPr>
        <p:grpSpPr>
          <a:xfrm>
            <a:off x="3020671" y="3230538"/>
            <a:ext cx="421914" cy="423864"/>
            <a:chOff x="-1333975" y="2365850"/>
            <a:chExt cx="292225" cy="293575"/>
          </a:xfrm>
        </p:grpSpPr>
        <p:sp>
          <p:nvSpPr>
            <p:cNvPr id="14784" name="Google Shape;14784;p325"/>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325"/>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325"/>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325"/>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325"/>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325"/>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325"/>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325"/>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2" name="Google Shape;14792;p325"/>
          <p:cNvGrpSpPr/>
          <p:nvPr/>
        </p:nvGrpSpPr>
        <p:grpSpPr>
          <a:xfrm>
            <a:off x="1954146" y="2660397"/>
            <a:ext cx="398020" cy="421914"/>
            <a:chOff x="-5995925" y="2757850"/>
            <a:chExt cx="275675" cy="292225"/>
          </a:xfrm>
        </p:grpSpPr>
        <p:sp>
          <p:nvSpPr>
            <p:cNvPr id="14793" name="Google Shape;14793;p325"/>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325"/>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325"/>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325"/>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325"/>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325"/>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325"/>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325"/>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325"/>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2" name="Google Shape;14802;p325"/>
          <p:cNvGrpSpPr/>
          <p:nvPr/>
        </p:nvGrpSpPr>
        <p:grpSpPr>
          <a:xfrm>
            <a:off x="4634433" y="1631816"/>
            <a:ext cx="421951" cy="419677"/>
            <a:chOff x="-4211975" y="2046625"/>
            <a:chExt cx="292250" cy="290675"/>
          </a:xfrm>
        </p:grpSpPr>
        <p:sp>
          <p:nvSpPr>
            <p:cNvPr id="14803" name="Google Shape;14803;p325"/>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325"/>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325"/>
          <p:cNvGrpSpPr/>
          <p:nvPr/>
        </p:nvGrpSpPr>
        <p:grpSpPr>
          <a:xfrm>
            <a:off x="4684479" y="2138699"/>
            <a:ext cx="321859" cy="424225"/>
            <a:chOff x="-4178875" y="2405775"/>
            <a:chExt cx="222925" cy="293825"/>
          </a:xfrm>
        </p:grpSpPr>
        <p:sp>
          <p:nvSpPr>
            <p:cNvPr id="14806" name="Google Shape;14806;p325"/>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325"/>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325"/>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325"/>
          <p:cNvGrpSpPr/>
          <p:nvPr/>
        </p:nvGrpSpPr>
        <p:grpSpPr>
          <a:xfrm>
            <a:off x="4646942" y="2673483"/>
            <a:ext cx="420796" cy="395746"/>
            <a:chOff x="-4211975" y="2783850"/>
            <a:chExt cx="291450" cy="274100"/>
          </a:xfrm>
        </p:grpSpPr>
        <p:sp>
          <p:nvSpPr>
            <p:cNvPr id="14810" name="Google Shape;14810;p325"/>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325"/>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325"/>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3" name="Google Shape;14813;p325"/>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4" name="Google Shape;14814;p325"/>
          <p:cNvGrpSpPr/>
          <p:nvPr/>
        </p:nvGrpSpPr>
        <p:grpSpPr>
          <a:xfrm>
            <a:off x="7351871" y="2140413"/>
            <a:ext cx="420796" cy="420796"/>
            <a:chOff x="-2419325" y="2408150"/>
            <a:chExt cx="291450" cy="291450"/>
          </a:xfrm>
        </p:grpSpPr>
        <p:sp>
          <p:nvSpPr>
            <p:cNvPr id="14815" name="Google Shape;14815;p325"/>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325"/>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325"/>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325"/>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325"/>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325"/>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325"/>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22" name="Google Shape;14822;p325"/>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3" name="Google Shape;14823;p325"/>
          <p:cNvGrpSpPr/>
          <p:nvPr/>
        </p:nvGrpSpPr>
        <p:grpSpPr>
          <a:xfrm>
            <a:off x="4673396" y="3231514"/>
            <a:ext cx="420796" cy="421914"/>
            <a:chOff x="-1333200" y="2770450"/>
            <a:chExt cx="291450" cy="292225"/>
          </a:xfrm>
        </p:grpSpPr>
        <p:sp>
          <p:nvSpPr>
            <p:cNvPr id="14824" name="Google Shape;14824;p325"/>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325"/>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6" name="Google Shape;14826;p325"/>
          <p:cNvGrpSpPr/>
          <p:nvPr/>
        </p:nvGrpSpPr>
        <p:grpSpPr>
          <a:xfrm>
            <a:off x="2470009" y="1631256"/>
            <a:ext cx="423069" cy="420796"/>
            <a:chOff x="-5635200" y="2037975"/>
            <a:chExt cx="293025" cy="291450"/>
          </a:xfrm>
        </p:grpSpPr>
        <p:sp>
          <p:nvSpPr>
            <p:cNvPr id="14827" name="Google Shape;14827;p325"/>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325"/>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9" name="Google Shape;14829;p325"/>
          <p:cNvGrpSpPr/>
          <p:nvPr/>
        </p:nvGrpSpPr>
        <p:grpSpPr>
          <a:xfrm>
            <a:off x="2468295" y="2140412"/>
            <a:ext cx="426499" cy="420796"/>
            <a:chOff x="-5637575" y="2397900"/>
            <a:chExt cx="295400" cy="291450"/>
          </a:xfrm>
        </p:grpSpPr>
        <p:sp>
          <p:nvSpPr>
            <p:cNvPr id="14830" name="Google Shape;14830;p325"/>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325"/>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325"/>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325"/>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4" name="Google Shape;14834;p325"/>
          <p:cNvGrpSpPr/>
          <p:nvPr/>
        </p:nvGrpSpPr>
        <p:grpSpPr>
          <a:xfrm>
            <a:off x="2481958" y="2660397"/>
            <a:ext cx="423033" cy="421914"/>
            <a:chOff x="-5635975" y="2757075"/>
            <a:chExt cx="293000" cy="292225"/>
          </a:xfrm>
        </p:grpSpPr>
        <p:sp>
          <p:nvSpPr>
            <p:cNvPr id="14835" name="Google Shape;14835;p325"/>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325"/>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325"/>
          <p:cNvGrpSpPr/>
          <p:nvPr/>
        </p:nvGrpSpPr>
        <p:grpSpPr>
          <a:xfrm>
            <a:off x="5165893" y="1631256"/>
            <a:ext cx="423069" cy="420796"/>
            <a:chOff x="-3854375" y="2046625"/>
            <a:chExt cx="293025" cy="291450"/>
          </a:xfrm>
        </p:grpSpPr>
        <p:sp>
          <p:nvSpPr>
            <p:cNvPr id="14838" name="Google Shape;14838;p325"/>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325"/>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325"/>
          <p:cNvGrpSpPr/>
          <p:nvPr/>
        </p:nvGrpSpPr>
        <p:grpSpPr>
          <a:xfrm>
            <a:off x="5164756" y="2138717"/>
            <a:ext cx="425343" cy="424188"/>
            <a:chOff x="-3854375" y="2405000"/>
            <a:chExt cx="294600" cy="293800"/>
          </a:xfrm>
        </p:grpSpPr>
        <p:sp>
          <p:nvSpPr>
            <p:cNvPr id="14841" name="Google Shape;14841;p325"/>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325"/>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325"/>
          <p:cNvGrpSpPr/>
          <p:nvPr/>
        </p:nvGrpSpPr>
        <p:grpSpPr>
          <a:xfrm>
            <a:off x="5178961" y="2659838"/>
            <a:ext cx="420796" cy="423033"/>
            <a:chOff x="-3852025" y="2764950"/>
            <a:chExt cx="291450" cy="293000"/>
          </a:xfrm>
        </p:grpSpPr>
        <p:sp>
          <p:nvSpPr>
            <p:cNvPr id="14844" name="Google Shape;14844;p325"/>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325"/>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46" name="Google Shape;14846;p325"/>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325"/>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8" name="Google Shape;14848;p325"/>
          <p:cNvGrpSpPr/>
          <p:nvPr/>
        </p:nvGrpSpPr>
        <p:grpSpPr>
          <a:xfrm>
            <a:off x="7901550" y="2660398"/>
            <a:ext cx="420796" cy="421914"/>
            <a:chOff x="-2060175" y="2768875"/>
            <a:chExt cx="291450" cy="292225"/>
          </a:xfrm>
        </p:grpSpPr>
        <p:sp>
          <p:nvSpPr>
            <p:cNvPr id="14849" name="Google Shape;14849;p325"/>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325"/>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1" name="Google Shape;14851;p325"/>
          <p:cNvGrpSpPr/>
          <p:nvPr/>
        </p:nvGrpSpPr>
        <p:grpSpPr>
          <a:xfrm>
            <a:off x="1915160" y="3232071"/>
            <a:ext cx="421914" cy="420796"/>
            <a:chOff x="-937025" y="2064750"/>
            <a:chExt cx="292225" cy="291450"/>
          </a:xfrm>
        </p:grpSpPr>
        <p:sp>
          <p:nvSpPr>
            <p:cNvPr id="14852" name="Google Shape;14852;p325"/>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325"/>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325"/>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5" name="Google Shape;14855;p325"/>
          <p:cNvGrpSpPr/>
          <p:nvPr/>
        </p:nvGrpSpPr>
        <p:grpSpPr>
          <a:xfrm>
            <a:off x="3018323" y="1630697"/>
            <a:ext cx="421951" cy="421914"/>
            <a:chOff x="-5276050" y="2037975"/>
            <a:chExt cx="292250" cy="292225"/>
          </a:xfrm>
        </p:grpSpPr>
        <p:sp>
          <p:nvSpPr>
            <p:cNvPr id="14856" name="Google Shape;14856;p325"/>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325"/>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325"/>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9" name="Google Shape;14859;p325"/>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325"/>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1" name="Google Shape;14861;p325"/>
          <p:cNvGrpSpPr/>
          <p:nvPr/>
        </p:nvGrpSpPr>
        <p:grpSpPr>
          <a:xfrm>
            <a:off x="5777136" y="1631256"/>
            <a:ext cx="324133" cy="420796"/>
            <a:chOff x="-3462150" y="2046625"/>
            <a:chExt cx="224500" cy="291450"/>
          </a:xfrm>
        </p:grpSpPr>
        <p:sp>
          <p:nvSpPr>
            <p:cNvPr id="14862" name="Google Shape;14862;p325"/>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325"/>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325"/>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325"/>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325"/>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325"/>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325"/>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9" name="Google Shape;14869;p325"/>
          <p:cNvGrpSpPr/>
          <p:nvPr/>
        </p:nvGrpSpPr>
        <p:grpSpPr>
          <a:xfrm>
            <a:off x="5752700" y="2139276"/>
            <a:ext cx="373006" cy="423069"/>
            <a:chOff x="-3478675" y="2405775"/>
            <a:chExt cx="258350" cy="293025"/>
          </a:xfrm>
        </p:grpSpPr>
        <p:sp>
          <p:nvSpPr>
            <p:cNvPr id="14870" name="Google Shape;14870;p325"/>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325"/>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325"/>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325"/>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325"/>
          <p:cNvGrpSpPr/>
          <p:nvPr/>
        </p:nvGrpSpPr>
        <p:grpSpPr>
          <a:xfrm>
            <a:off x="5815218" y="2660398"/>
            <a:ext cx="271831" cy="421914"/>
            <a:chOff x="-3443250" y="2765725"/>
            <a:chExt cx="188275" cy="292225"/>
          </a:xfrm>
        </p:grpSpPr>
        <p:sp>
          <p:nvSpPr>
            <p:cNvPr id="14875" name="Google Shape;14875;p325"/>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325"/>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325"/>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325"/>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325"/>
          <p:cNvGrpSpPr/>
          <p:nvPr/>
        </p:nvGrpSpPr>
        <p:grpSpPr>
          <a:xfrm>
            <a:off x="844114" y="3230934"/>
            <a:ext cx="371887" cy="423069"/>
            <a:chOff x="-1684475" y="2049000"/>
            <a:chExt cx="257575" cy="293025"/>
          </a:xfrm>
        </p:grpSpPr>
        <p:sp>
          <p:nvSpPr>
            <p:cNvPr id="14880" name="Google Shape;14880;p325"/>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325"/>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325"/>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325"/>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4" name="Google Shape;14884;p325"/>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5" name="Google Shape;14885;p325"/>
          <p:cNvGrpSpPr/>
          <p:nvPr/>
        </p:nvGrpSpPr>
        <p:grpSpPr>
          <a:xfrm>
            <a:off x="4134007" y="3231514"/>
            <a:ext cx="420796" cy="421914"/>
            <a:chOff x="-1700225" y="2768875"/>
            <a:chExt cx="291450" cy="292225"/>
          </a:xfrm>
        </p:grpSpPr>
        <p:sp>
          <p:nvSpPr>
            <p:cNvPr id="14886" name="Google Shape;14886;p325"/>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325"/>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325"/>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325"/>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325"/>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325"/>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2" name="Google Shape;14892;p325"/>
          <p:cNvGrpSpPr/>
          <p:nvPr/>
        </p:nvGrpSpPr>
        <p:grpSpPr>
          <a:xfrm>
            <a:off x="3602355" y="3230935"/>
            <a:ext cx="371887" cy="423069"/>
            <a:chOff x="-919700" y="2420750"/>
            <a:chExt cx="257575" cy="293025"/>
          </a:xfrm>
        </p:grpSpPr>
        <p:sp>
          <p:nvSpPr>
            <p:cNvPr id="14893" name="Google Shape;14893;p325"/>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325"/>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325"/>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325"/>
          <p:cNvGrpSpPr/>
          <p:nvPr/>
        </p:nvGrpSpPr>
        <p:grpSpPr>
          <a:xfrm>
            <a:off x="1937547" y="1645950"/>
            <a:ext cx="409531" cy="410617"/>
            <a:chOff x="6679825" y="2693700"/>
            <a:chExt cx="257875" cy="258575"/>
          </a:xfrm>
        </p:grpSpPr>
        <p:sp>
          <p:nvSpPr>
            <p:cNvPr id="14897" name="Google Shape;14897;p325"/>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325"/>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9" name="Google Shape;14899;p325"/>
          <p:cNvGrpSpPr/>
          <p:nvPr/>
        </p:nvGrpSpPr>
        <p:grpSpPr>
          <a:xfrm>
            <a:off x="1927121" y="2142110"/>
            <a:ext cx="420531" cy="417262"/>
            <a:chOff x="6790450" y="3119050"/>
            <a:chExt cx="262750" cy="260675"/>
          </a:xfrm>
        </p:grpSpPr>
        <p:sp>
          <p:nvSpPr>
            <p:cNvPr id="14900" name="Google Shape;14900;p325"/>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325"/>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325"/>
          <p:cNvGrpSpPr/>
          <p:nvPr/>
        </p:nvGrpSpPr>
        <p:grpSpPr>
          <a:xfrm>
            <a:off x="6853082" y="3755436"/>
            <a:ext cx="358093" cy="407391"/>
            <a:chOff x="7660859" y="2571753"/>
            <a:chExt cx="366561" cy="417024"/>
          </a:xfrm>
        </p:grpSpPr>
        <p:sp>
          <p:nvSpPr>
            <p:cNvPr id="14903" name="Google Shape;14903;p325"/>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325"/>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325"/>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325"/>
          <p:cNvGrpSpPr/>
          <p:nvPr/>
        </p:nvGrpSpPr>
        <p:grpSpPr>
          <a:xfrm>
            <a:off x="4387763" y="3755436"/>
            <a:ext cx="407391" cy="407391"/>
            <a:chOff x="5566722" y="2571753"/>
            <a:chExt cx="417024" cy="417024"/>
          </a:xfrm>
        </p:grpSpPr>
        <p:sp>
          <p:nvSpPr>
            <p:cNvPr id="14907" name="Google Shape;14907;p325"/>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325"/>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9" name="Google Shape;14909;p325"/>
          <p:cNvGrpSpPr/>
          <p:nvPr/>
        </p:nvGrpSpPr>
        <p:grpSpPr>
          <a:xfrm>
            <a:off x="5004096" y="3857692"/>
            <a:ext cx="407381" cy="202880"/>
            <a:chOff x="6090251" y="2676413"/>
            <a:chExt cx="417014" cy="207677"/>
          </a:xfrm>
        </p:grpSpPr>
        <p:sp>
          <p:nvSpPr>
            <p:cNvPr id="14910" name="Google Shape;14910;p325"/>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325"/>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325"/>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325"/>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4" name="Google Shape;14914;p325"/>
          <p:cNvGrpSpPr/>
          <p:nvPr/>
        </p:nvGrpSpPr>
        <p:grpSpPr>
          <a:xfrm>
            <a:off x="6236750" y="3755436"/>
            <a:ext cx="407391" cy="407391"/>
            <a:chOff x="7137330" y="2571753"/>
            <a:chExt cx="417024" cy="417024"/>
          </a:xfrm>
        </p:grpSpPr>
        <p:sp>
          <p:nvSpPr>
            <p:cNvPr id="14915" name="Google Shape;14915;p325"/>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325"/>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325"/>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325"/>
          <p:cNvGrpSpPr/>
          <p:nvPr/>
        </p:nvGrpSpPr>
        <p:grpSpPr>
          <a:xfrm>
            <a:off x="5620418" y="3755436"/>
            <a:ext cx="407391" cy="407391"/>
            <a:chOff x="6613801" y="2571753"/>
            <a:chExt cx="417024" cy="417024"/>
          </a:xfrm>
        </p:grpSpPr>
        <p:sp>
          <p:nvSpPr>
            <p:cNvPr id="14919" name="Google Shape;14919;p325"/>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325"/>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325"/>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325"/>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325"/>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4" name="Google Shape;14924;p325"/>
          <p:cNvGrpSpPr/>
          <p:nvPr/>
        </p:nvGrpSpPr>
        <p:grpSpPr>
          <a:xfrm>
            <a:off x="7908242" y="3238780"/>
            <a:ext cx="407411" cy="407411"/>
            <a:chOff x="2964567" y="2571753"/>
            <a:chExt cx="417045" cy="417045"/>
          </a:xfrm>
        </p:grpSpPr>
        <p:sp>
          <p:nvSpPr>
            <p:cNvPr id="14925" name="Google Shape;14925;p325"/>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325"/>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325"/>
          <p:cNvGrpSpPr/>
          <p:nvPr/>
        </p:nvGrpSpPr>
        <p:grpSpPr>
          <a:xfrm>
            <a:off x="1922414" y="3815897"/>
            <a:ext cx="407391" cy="286470"/>
            <a:chOff x="3476576" y="2633631"/>
            <a:chExt cx="417024" cy="293244"/>
          </a:xfrm>
        </p:grpSpPr>
        <p:sp>
          <p:nvSpPr>
            <p:cNvPr id="14928" name="Google Shape;14928;p325"/>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325"/>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325"/>
          <p:cNvGrpSpPr/>
          <p:nvPr/>
        </p:nvGrpSpPr>
        <p:grpSpPr>
          <a:xfrm>
            <a:off x="2538746" y="3755508"/>
            <a:ext cx="407411" cy="407248"/>
            <a:chOff x="3988564" y="2571836"/>
            <a:chExt cx="417045" cy="416878"/>
          </a:xfrm>
        </p:grpSpPr>
        <p:sp>
          <p:nvSpPr>
            <p:cNvPr id="14931" name="Google Shape;14931;p325"/>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325"/>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325"/>
          <p:cNvGrpSpPr/>
          <p:nvPr/>
        </p:nvGrpSpPr>
        <p:grpSpPr>
          <a:xfrm>
            <a:off x="3155099" y="3755436"/>
            <a:ext cx="407391" cy="407391"/>
            <a:chOff x="4500573" y="2571753"/>
            <a:chExt cx="417024" cy="417024"/>
          </a:xfrm>
        </p:grpSpPr>
        <p:sp>
          <p:nvSpPr>
            <p:cNvPr id="14934" name="Google Shape;14934;p325"/>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325"/>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325"/>
          <p:cNvGrpSpPr/>
          <p:nvPr/>
        </p:nvGrpSpPr>
        <p:grpSpPr>
          <a:xfrm>
            <a:off x="3771431" y="3755436"/>
            <a:ext cx="407391" cy="407391"/>
            <a:chOff x="5012603" y="2571753"/>
            <a:chExt cx="417024" cy="417024"/>
          </a:xfrm>
        </p:grpSpPr>
        <p:sp>
          <p:nvSpPr>
            <p:cNvPr id="14937" name="Google Shape;14937;p325"/>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325"/>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9" name="Google Shape;14939;p325"/>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0" name="Google Shape;14940;p325"/>
          <p:cNvGrpSpPr/>
          <p:nvPr/>
        </p:nvGrpSpPr>
        <p:grpSpPr>
          <a:xfrm>
            <a:off x="5733329" y="3238790"/>
            <a:ext cx="407432" cy="407391"/>
            <a:chOff x="812101" y="2571761"/>
            <a:chExt cx="417066" cy="417024"/>
          </a:xfrm>
        </p:grpSpPr>
        <p:sp>
          <p:nvSpPr>
            <p:cNvPr id="14941" name="Google Shape;14941;p325"/>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325"/>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325"/>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325"/>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5" name="Google Shape;14945;p325"/>
          <p:cNvGrpSpPr/>
          <p:nvPr/>
        </p:nvGrpSpPr>
        <p:grpSpPr>
          <a:xfrm>
            <a:off x="6253923" y="3238790"/>
            <a:ext cx="407391" cy="407391"/>
            <a:chOff x="1323129" y="2571761"/>
            <a:chExt cx="417024" cy="417024"/>
          </a:xfrm>
        </p:grpSpPr>
        <p:sp>
          <p:nvSpPr>
            <p:cNvPr id="14946" name="Google Shape;14946;p325"/>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325"/>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325"/>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325"/>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0" name="Google Shape;14950;p325"/>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1" name="Google Shape;14951;p325"/>
          <p:cNvGrpSpPr/>
          <p:nvPr/>
        </p:nvGrpSpPr>
        <p:grpSpPr>
          <a:xfrm>
            <a:off x="7390398" y="3238843"/>
            <a:ext cx="408023" cy="407411"/>
            <a:chOff x="2344476" y="2571761"/>
            <a:chExt cx="417671" cy="417045"/>
          </a:xfrm>
        </p:grpSpPr>
        <p:sp>
          <p:nvSpPr>
            <p:cNvPr id="14952" name="Google Shape;14952;p325"/>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325"/>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9" name="Shape 1599"/>
        <p:cNvGrpSpPr/>
        <p:nvPr/>
      </p:nvGrpSpPr>
      <p:grpSpPr>
        <a:xfrm>
          <a:off x="0" y="0"/>
          <a:ext cx="0" cy="0"/>
          <a:chOff x="0" y="0"/>
          <a:chExt cx="0" cy="0"/>
        </a:xfrm>
      </p:grpSpPr>
      <p:sp>
        <p:nvSpPr>
          <p:cNvPr id="1600" name="Google Shape;1600;p164"/>
          <p:cNvSpPr txBox="1"/>
          <p:nvPr>
            <p:ph type="title"/>
          </p:nvPr>
        </p:nvSpPr>
        <p:spPr>
          <a:xfrm>
            <a:off x="1463040" y="548655"/>
            <a:ext cx="5816100" cy="52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800">
                <a:latin typeface="Montserrat"/>
                <a:ea typeface="Montserrat"/>
                <a:cs typeface="Montserrat"/>
                <a:sym typeface="Montserrat"/>
              </a:rPr>
              <a:t>Jak napsat úspěšný text?</a:t>
            </a:r>
            <a:endParaRPr b="1" sz="2800">
              <a:latin typeface="Montserrat"/>
              <a:ea typeface="Montserrat"/>
              <a:cs typeface="Montserrat"/>
              <a:sym typeface="Montserrat"/>
            </a:endParaRPr>
          </a:p>
        </p:txBody>
      </p:sp>
      <p:sp>
        <p:nvSpPr>
          <p:cNvPr id="1601" name="Google Shape;1601;p164"/>
          <p:cNvSpPr txBox="1"/>
          <p:nvPr>
            <p:ph idx="4294967295" type="subTitle"/>
          </p:nvPr>
        </p:nvSpPr>
        <p:spPr>
          <a:xfrm>
            <a:off x="4368125" y="1358950"/>
            <a:ext cx="4282800" cy="525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latin typeface="Montserrat"/>
                <a:ea typeface="Montserrat"/>
                <a:cs typeface="Montserrat"/>
                <a:sym typeface="Montserrat"/>
              </a:rPr>
              <a:t>Doprava zdarma. Věrnostní program. Ověřeno zákazníky.  Prodloužená záruka. Výhody. Benefity.</a:t>
            </a:r>
            <a:endParaRPr sz="1100">
              <a:latin typeface="Montserrat"/>
              <a:ea typeface="Montserrat"/>
              <a:cs typeface="Montserrat"/>
              <a:sym typeface="Montserrat"/>
            </a:endParaRPr>
          </a:p>
        </p:txBody>
      </p:sp>
      <p:sp>
        <p:nvSpPr>
          <p:cNvPr id="1602" name="Google Shape;1602;p164"/>
          <p:cNvSpPr txBox="1"/>
          <p:nvPr>
            <p:ph idx="4294967295" type="subTitle"/>
          </p:nvPr>
        </p:nvSpPr>
        <p:spPr>
          <a:xfrm>
            <a:off x="838200" y="140725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Zdůrazněte, čím jste jedineční</a:t>
            </a:r>
            <a:endParaRPr b="1" sz="1200">
              <a:solidFill>
                <a:srgbClr val="00205C"/>
              </a:solidFill>
              <a:latin typeface="Montserrat"/>
              <a:ea typeface="Montserrat"/>
              <a:cs typeface="Montserrat"/>
              <a:sym typeface="Montserrat"/>
            </a:endParaRPr>
          </a:p>
        </p:txBody>
      </p:sp>
      <p:sp>
        <p:nvSpPr>
          <p:cNvPr id="1603" name="Google Shape;1603;p164"/>
          <p:cNvSpPr txBox="1"/>
          <p:nvPr>
            <p:ph idx="4294967295" type="subTitle"/>
          </p:nvPr>
        </p:nvSpPr>
        <p:spPr>
          <a:xfrm>
            <a:off x="838200" y="203294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Uveďte ceny, akce a exkluzivní nabídky</a:t>
            </a:r>
            <a:endParaRPr b="1" sz="1200">
              <a:solidFill>
                <a:srgbClr val="00205C"/>
              </a:solidFill>
              <a:latin typeface="Montserrat"/>
              <a:ea typeface="Montserrat"/>
              <a:cs typeface="Montserrat"/>
              <a:sym typeface="Montserrat"/>
            </a:endParaRPr>
          </a:p>
        </p:txBody>
      </p:sp>
      <p:sp>
        <p:nvSpPr>
          <p:cNvPr id="1604" name="Google Shape;1604;p164"/>
          <p:cNvSpPr txBox="1"/>
          <p:nvPr>
            <p:ph idx="4294967295" type="subTitle"/>
          </p:nvPr>
        </p:nvSpPr>
        <p:spPr>
          <a:xfrm>
            <a:off x="4368125" y="2032937"/>
            <a:ext cx="40926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latin typeface="Montserrat"/>
                <a:ea typeface="Montserrat"/>
                <a:cs typeface="Montserrat"/>
                <a:sym typeface="Montserrat"/>
              </a:rPr>
              <a:t>Akce. Slevy. 1+1. 50 Kč na první nákup.</a:t>
            </a:r>
            <a:endParaRPr sz="1100">
              <a:latin typeface="Montserrat"/>
              <a:ea typeface="Montserrat"/>
              <a:cs typeface="Montserrat"/>
              <a:sym typeface="Montserrat"/>
            </a:endParaRPr>
          </a:p>
        </p:txBody>
      </p:sp>
      <p:sp>
        <p:nvSpPr>
          <p:cNvPr id="1605" name="Google Shape;1605;p164"/>
          <p:cNvSpPr txBox="1"/>
          <p:nvPr>
            <p:ph idx="4294967295" type="subTitle"/>
          </p:nvPr>
        </p:nvSpPr>
        <p:spPr>
          <a:xfrm>
            <a:off x="838200" y="265863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Výzva k akci</a:t>
            </a:r>
            <a:endParaRPr b="1" sz="1200">
              <a:solidFill>
                <a:srgbClr val="00205C"/>
              </a:solidFill>
              <a:latin typeface="Montserrat"/>
              <a:ea typeface="Montserrat"/>
              <a:cs typeface="Montserrat"/>
              <a:sym typeface="Montserrat"/>
            </a:endParaRPr>
          </a:p>
        </p:txBody>
      </p:sp>
      <p:sp>
        <p:nvSpPr>
          <p:cNvPr id="1606" name="Google Shape;1606;p164"/>
          <p:cNvSpPr txBox="1"/>
          <p:nvPr>
            <p:ph idx="4294967295" type="subTitle"/>
          </p:nvPr>
        </p:nvSpPr>
        <p:spPr>
          <a:xfrm>
            <a:off x="4368125" y="2697025"/>
            <a:ext cx="4092600" cy="352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latin typeface="Montserrat"/>
                <a:ea typeface="Montserrat"/>
                <a:cs typeface="Montserrat"/>
                <a:sym typeface="Montserrat"/>
              </a:rPr>
              <a:t>Nakupte. Objednejte. Zavolejte.</a:t>
            </a:r>
            <a:endParaRPr sz="1100">
              <a:latin typeface="Montserrat"/>
              <a:ea typeface="Montserrat"/>
              <a:cs typeface="Montserrat"/>
              <a:sym typeface="Montserrat"/>
            </a:endParaRPr>
          </a:p>
        </p:txBody>
      </p:sp>
      <p:sp>
        <p:nvSpPr>
          <p:cNvPr id="1607" name="Google Shape;1607;p164"/>
          <p:cNvSpPr txBox="1"/>
          <p:nvPr>
            <p:ph idx="4294967295" type="subTitle"/>
          </p:nvPr>
        </p:nvSpPr>
        <p:spPr>
          <a:xfrm>
            <a:off x="838200" y="328432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Použijte alespoň jedno z klíčových slov</a:t>
            </a:r>
            <a:endParaRPr b="1" sz="1200">
              <a:solidFill>
                <a:srgbClr val="00205C"/>
              </a:solidFill>
              <a:latin typeface="Montserrat"/>
              <a:ea typeface="Montserrat"/>
              <a:cs typeface="Montserrat"/>
              <a:sym typeface="Montserrat"/>
            </a:endParaRPr>
          </a:p>
        </p:txBody>
      </p:sp>
      <p:sp>
        <p:nvSpPr>
          <p:cNvPr id="1608" name="Google Shape;1608;p164"/>
          <p:cNvSpPr txBox="1"/>
          <p:nvPr>
            <p:ph idx="4294967295" type="subTitle"/>
          </p:nvPr>
        </p:nvSpPr>
        <p:spPr>
          <a:xfrm>
            <a:off x="838200" y="391001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Zaujměte zákazníky na mobilech</a:t>
            </a:r>
            <a:endParaRPr b="1" sz="1200">
              <a:solidFill>
                <a:srgbClr val="00205C"/>
              </a:solidFill>
              <a:latin typeface="Montserrat"/>
              <a:ea typeface="Montserrat"/>
              <a:cs typeface="Montserrat"/>
              <a:sym typeface="Montserrat"/>
            </a:endParaRPr>
          </a:p>
        </p:txBody>
      </p:sp>
      <p:sp>
        <p:nvSpPr>
          <p:cNvPr id="1609" name="Google Shape;1609;p164"/>
          <p:cNvSpPr txBox="1"/>
          <p:nvPr>
            <p:ph idx="4294967295" type="subTitle"/>
          </p:nvPr>
        </p:nvSpPr>
        <p:spPr>
          <a:xfrm>
            <a:off x="838200" y="4535700"/>
            <a:ext cx="33834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200">
                <a:solidFill>
                  <a:srgbClr val="00205C"/>
                </a:solidFill>
                <a:latin typeface="Montserrat"/>
                <a:ea typeface="Montserrat"/>
                <a:cs typeface="Montserrat"/>
                <a:sym typeface="Montserrat"/>
              </a:rPr>
              <a:t>Značka</a:t>
            </a:r>
            <a:endParaRPr b="1" sz="1200">
              <a:solidFill>
                <a:srgbClr val="00205C"/>
              </a:solidFill>
              <a:latin typeface="Montserrat"/>
              <a:ea typeface="Montserrat"/>
              <a:cs typeface="Montserrat"/>
              <a:sym typeface="Montserrat"/>
            </a:endParaRPr>
          </a:p>
        </p:txBody>
      </p:sp>
      <p:sp>
        <p:nvSpPr>
          <p:cNvPr id="1610" name="Google Shape;1610;p164"/>
          <p:cNvSpPr txBox="1"/>
          <p:nvPr>
            <p:ph idx="4294967295" type="subTitle"/>
          </p:nvPr>
        </p:nvSpPr>
        <p:spPr>
          <a:xfrm>
            <a:off x="4368125" y="3284325"/>
            <a:ext cx="4412100" cy="42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solidFill>
                  <a:schemeClr val="lt1"/>
                </a:solidFill>
                <a:latin typeface="Montserrat"/>
                <a:ea typeface="Montserrat"/>
                <a:cs typeface="Montserrat"/>
                <a:sym typeface="Montserrat"/>
              </a:rPr>
              <a:t>{Keyword:Motorkářské helmy} - </a:t>
            </a:r>
            <a:r>
              <a:rPr i="1" lang="en" sz="1100">
                <a:solidFill>
                  <a:schemeClr val="lt1"/>
                </a:solidFill>
                <a:latin typeface="Montserrat"/>
                <a:ea typeface="Montserrat"/>
                <a:cs typeface="Montserrat"/>
                <a:sym typeface="Montserrat"/>
              </a:rPr>
              <a:t>Připnutí na 1. pozici</a:t>
            </a:r>
            <a:endParaRPr i="1" sz="1100">
              <a:latin typeface="Montserrat"/>
              <a:ea typeface="Montserrat"/>
              <a:cs typeface="Montserrat"/>
              <a:sym typeface="Montserrat"/>
            </a:endParaRPr>
          </a:p>
        </p:txBody>
      </p:sp>
      <p:sp>
        <p:nvSpPr>
          <p:cNvPr id="1611" name="Google Shape;1611;p164"/>
          <p:cNvSpPr txBox="1"/>
          <p:nvPr>
            <p:ph idx="4294967295" type="subTitle"/>
          </p:nvPr>
        </p:nvSpPr>
        <p:spPr>
          <a:xfrm>
            <a:off x="4368125" y="3910025"/>
            <a:ext cx="4356300" cy="602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latin typeface="Montserrat"/>
                <a:ea typeface="Montserrat"/>
                <a:cs typeface="Montserrat"/>
                <a:sym typeface="Montserrat"/>
              </a:rPr>
              <a:t>Rozšíření o lokalitu &gt; Trasa</a:t>
            </a:r>
            <a:br>
              <a:rPr lang="en" sz="1100">
                <a:latin typeface="Montserrat"/>
                <a:ea typeface="Montserrat"/>
                <a:cs typeface="Montserrat"/>
                <a:sym typeface="Montserrat"/>
              </a:rPr>
            </a:br>
            <a:r>
              <a:rPr lang="en" sz="1100">
                <a:latin typeface="Montserrat"/>
                <a:ea typeface="Montserrat"/>
                <a:cs typeface="Montserrat"/>
                <a:sym typeface="Montserrat"/>
              </a:rPr>
              <a:t>Rozšíření o volání &gt; Hovor</a:t>
            </a:r>
            <a:endParaRPr sz="1100">
              <a:latin typeface="Montserrat"/>
              <a:ea typeface="Montserrat"/>
              <a:cs typeface="Montserrat"/>
              <a:sym typeface="Montserrat"/>
            </a:endParaRPr>
          </a:p>
        </p:txBody>
      </p:sp>
      <p:sp>
        <p:nvSpPr>
          <p:cNvPr id="1612" name="Google Shape;1612;p164"/>
          <p:cNvSpPr txBox="1"/>
          <p:nvPr>
            <p:ph idx="4294967295" type="subTitle"/>
          </p:nvPr>
        </p:nvSpPr>
        <p:spPr>
          <a:xfrm>
            <a:off x="4368125" y="4535675"/>
            <a:ext cx="4092600" cy="352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100">
                <a:latin typeface="Montserrat"/>
                <a:ea typeface="Montserrat"/>
                <a:cs typeface="Montserrat"/>
                <a:sym typeface="Montserrat"/>
              </a:rPr>
              <a:t>Oficiální e-shop Motozem</a:t>
            </a:r>
            <a:endParaRPr sz="1100">
              <a:latin typeface="Montserrat"/>
              <a:ea typeface="Montserrat"/>
              <a:cs typeface="Montserrat"/>
              <a:sym typeface="Montserrat"/>
            </a:endParaRPr>
          </a:p>
        </p:txBody>
      </p:sp>
      <p:grpSp>
        <p:nvGrpSpPr>
          <p:cNvPr id="1613" name="Google Shape;1613;p164"/>
          <p:cNvGrpSpPr/>
          <p:nvPr/>
        </p:nvGrpSpPr>
        <p:grpSpPr>
          <a:xfrm>
            <a:off x="731520" y="548640"/>
            <a:ext cx="462393" cy="602386"/>
            <a:chOff x="-45998575" y="2702625"/>
            <a:chExt cx="229225" cy="298625"/>
          </a:xfrm>
        </p:grpSpPr>
        <p:sp>
          <p:nvSpPr>
            <p:cNvPr id="1614" name="Google Shape;1614;p164"/>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4"/>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4"/>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64"/>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64"/>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64"/>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64"/>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621" name="Google Shape;1621;p164"/>
          <p:cNvCxnSpPr/>
          <p:nvPr/>
        </p:nvCxnSpPr>
        <p:spPr>
          <a:xfrm>
            <a:off x="922600" y="1934745"/>
            <a:ext cx="7494300" cy="0"/>
          </a:xfrm>
          <a:prstGeom prst="straightConnector1">
            <a:avLst/>
          </a:prstGeom>
          <a:noFill/>
          <a:ln cap="flat" cmpd="sng" w="19050">
            <a:solidFill>
              <a:srgbClr val="00ACD8"/>
            </a:solidFill>
            <a:prstDash val="solid"/>
            <a:round/>
            <a:headEnd len="med" w="med" type="none"/>
            <a:tailEnd len="med" w="med" type="none"/>
          </a:ln>
        </p:spPr>
      </p:cxnSp>
      <p:cxnSp>
        <p:nvCxnSpPr>
          <p:cNvPr id="1622" name="Google Shape;1622;p164"/>
          <p:cNvCxnSpPr/>
          <p:nvPr/>
        </p:nvCxnSpPr>
        <p:spPr>
          <a:xfrm>
            <a:off x="922600" y="2560435"/>
            <a:ext cx="7494300" cy="0"/>
          </a:xfrm>
          <a:prstGeom prst="straightConnector1">
            <a:avLst/>
          </a:prstGeom>
          <a:noFill/>
          <a:ln cap="flat" cmpd="sng" w="19050">
            <a:solidFill>
              <a:srgbClr val="00ACD8"/>
            </a:solidFill>
            <a:prstDash val="solid"/>
            <a:round/>
            <a:headEnd len="med" w="med" type="none"/>
            <a:tailEnd len="med" w="med" type="none"/>
          </a:ln>
        </p:spPr>
      </p:cxnSp>
      <p:cxnSp>
        <p:nvCxnSpPr>
          <p:cNvPr id="1623" name="Google Shape;1623;p164"/>
          <p:cNvCxnSpPr/>
          <p:nvPr/>
        </p:nvCxnSpPr>
        <p:spPr>
          <a:xfrm>
            <a:off x="922600" y="3186125"/>
            <a:ext cx="7494300" cy="0"/>
          </a:xfrm>
          <a:prstGeom prst="straightConnector1">
            <a:avLst/>
          </a:prstGeom>
          <a:noFill/>
          <a:ln cap="flat" cmpd="sng" w="19050">
            <a:solidFill>
              <a:srgbClr val="00ACD8"/>
            </a:solidFill>
            <a:prstDash val="solid"/>
            <a:round/>
            <a:headEnd len="med" w="med" type="none"/>
            <a:tailEnd len="med" w="med" type="none"/>
          </a:ln>
        </p:spPr>
      </p:cxnSp>
      <p:cxnSp>
        <p:nvCxnSpPr>
          <p:cNvPr id="1624" name="Google Shape;1624;p164"/>
          <p:cNvCxnSpPr/>
          <p:nvPr/>
        </p:nvCxnSpPr>
        <p:spPr>
          <a:xfrm>
            <a:off x="922600" y="3811815"/>
            <a:ext cx="7494300" cy="0"/>
          </a:xfrm>
          <a:prstGeom prst="straightConnector1">
            <a:avLst/>
          </a:prstGeom>
          <a:noFill/>
          <a:ln cap="flat" cmpd="sng" w="19050">
            <a:solidFill>
              <a:srgbClr val="00ACD8"/>
            </a:solidFill>
            <a:prstDash val="solid"/>
            <a:round/>
            <a:headEnd len="med" w="med" type="none"/>
            <a:tailEnd len="med" w="med" type="none"/>
          </a:ln>
        </p:spPr>
      </p:cxnSp>
      <p:cxnSp>
        <p:nvCxnSpPr>
          <p:cNvPr id="1625" name="Google Shape;1625;p164"/>
          <p:cNvCxnSpPr/>
          <p:nvPr/>
        </p:nvCxnSpPr>
        <p:spPr>
          <a:xfrm>
            <a:off x="922600" y="4437505"/>
            <a:ext cx="7494300" cy="0"/>
          </a:xfrm>
          <a:prstGeom prst="straightConnector1">
            <a:avLst/>
          </a:prstGeom>
          <a:noFill/>
          <a:ln cap="flat" cmpd="sng" w="19050">
            <a:solidFill>
              <a:srgbClr val="00ACD8"/>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 name="Shape 719"/>
        <p:cNvGrpSpPr/>
        <p:nvPr/>
      </p:nvGrpSpPr>
      <p:grpSpPr>
        <a:xfrm>
          <a:off x="0" y="0"/>
          <a:ext cx="0" cy="0"/>
          <a:chOff x="0" y="0"/>
          <a:chExt cx="0" cy="0"/>
        </a:xfrm>
      </p:grpSpPr>
      <p:pic>
        <p:nvPicPr>
          <p:cNvPr id="720" name="Google Shape;720;p147"/>
          <p:cNvPicPr preferRelativeResize="0"/>
          <p:nvPr/>
        </p:nvPicPr>
        <p:blipFill>
          <a:blip r:embed="rId3">
            <a:alphaModFix/>
          </a:blip>
          <a:stretch>
            <a:fillRect/>
          </a:stretch>
        </p:blipFill>
        <p:spPr>
          <a:xfrm>
            <a:off x="4686300" y="2959700"/>
            <a:ext cx="3621875" cy="1715275"/>
          </a:xfrm>
          <a:prstGeom prst="rect">
            <a:avLst/>
          </a:prstGeom>
          <a:noFill/>
          <a:ln>
            <a:noFill/>
          </a:ln>
        </p:spPr>
      </p:pic>
      <p:sp>
        <p:nvSpPr>
          <p:cNvPr id="721" name="Google Shape;721;p147"/>
          <p:cNvSpPr txBox="1"/>
          <p:nvPr>
            <p:ph type="title"/>
          </p:nvPr>
        </p:nvSpPr>
        <p:spPr>
          <a:xfrm>
            <a:off x="639950" y="550275"/>
            <a:ext cx="3978900" cy="73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Představení</a:t>
            </a:r>
            <a:endParaRPr b="1">
              <a:latin typeface="Montserrat"/>
              <a:ea typeface="Montserrat"/>
              <a:cs typeface="Montserrat"/>
              <a:sym typeface="Montserrat"/>
            </a:endParaRPr>
          </a:p>
        </p:txBody>
      </p:sp>
      <p:sp>
        <p:nvSpPr>
          <p:cNvPr id="722" name="Google Shape;722;p147"/>
          <p:cNvSpPr txBox="1"/>
          <p:nvPr>
            <p:ph idx="4294967295" type="title"/>
          </p:nvPr>
        </p:nvSpPr>
        <p:spPr>
          <a:xfrm>
            <a:off x="748425" y="2270775"/>
            <a:ext cx="566100" cy="86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800">
                <a:solidFill>
                  <a:srgbClr val="00205C"/>
                </a:solidFill>
              </a:rPr>
              <a:t>7</a:t>
            </a:r>
            <a:endParaRPr sz="4800">
              <a:solidFill>
                <a:srgbClr val="00205C"/>
              </a:solidFill>
            </a:endParaRPr>
          </a:p>
        </p:txBody>
      </p:sp>
      <p:sp>
        <p:nvSpPr>
          <p:cNvPr id="723" name="Google Shape;723;p147"/>
          <p:cNvSpPr txBox="1"/>
          <p:nvPr>
            <p:ph type="title"/>
          </p:nvPr>
        </p:nvSpPr>
        <p:spPr>
          <a:xfrm>
            <a:off x="748425" y="2943024"/>
            <a:ext cx="1721700" cy="49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let</a:t>
            </a:r>
            <a:endParaRPr sz="1600">
              <a:latin typeface="Montserrat Medium"/>
              <a:ea typeface="Montserrat Medium"/>
              <a:cs typeface="Montserrat Medium"/>
              <a:sym typeface="Montserrat Medium"/>
            </a:endParaRPr>
          </a:p>
        </p:txBody>
      </p:sp>
      <p:sp>
        <p:nvSpPr>
          <p:cNvPr id="724" name="Google Shape;724;p147"/>
          <p:cNvSpPr txBox="1"/>
          <p:nvPr>
            <p:ph idx="4294967295" type="title"/>
          </p:nvPr>
        </p:nvSpPr>
        <p:spPr>
          <a:xfrm>
            <a:off x="1824937" y="2270775"/>
            <a:ext cx="1510200" cy="86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800">
                <a:solidFill>
                  <a:srgbClr val="00205C"/>
                </a:solidFill>
              </a:rPr>
              <a:t>300+</a:t>
            </a:r>
            <a:endParaRPr sz="4800">
              <a:solidFill>
                <a:srgbClr val="00205C"/>
              </a:solidFill>
            </a:endParaRPr>
          </a:p>
        </p:txBody>
      </p:sp>
      <p:sp>
        <p:nvSpPr>
          <p:cNvPr id="725" name="Google Shape;725;p147"/>
          <p:cNvSpPr txBox="1"/>
          <p:nvPr>
            <p:ph type="title"/>
          </p:nvPr>
        </p:nvSpPr>
        <p:spPr>
          <a:xfrm>
            <a:off x="1824938" y="2943024"/>
            <a:ext cx="1721700" cy="49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účtů</a:t>
            </a:r>
            <a:endParaRPr sz="1600">
              <a:latin typeface="Montserrat Medium"/>
              <a:ea typeface="Montserrat Medium"/>
              <a:cs typeface="Montserrat Medium"/>
              <a:sym typeface="Montserrat Medium"/>
            </a:endParaRPr>
          </a:p>
        </p:txBody>
      </p:sp>
      <p:sp>
        <p:nvSpPr>
          <p:cNvPr id="726" name="Google Shape;726;p147"/>
          <p:cNvSpPr txBox="1"/>
          <p:nvPr>
            <p:ph idx="4294967295" type="title"/>
          </p:nvPr>
        </p:nvSpPr>
        <p:spPr>
          <a:xfrm>
            <a:off x="3656112" y="2270775"/>
            <a:ext cx="1510200" cy="86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800">
                <a:solidFill>
                  <a:srgbClr val="00205C"/>
                </a:solidFill>
              </a:rPr>
              <a:t>1</a:t>
            </a:r>
            <a:endParaRPr sz="4800">
              <a:solidFill>
                <a:srgbClr val="00205C"/>
              </a:solidFill>
            </a:endParaRPr>
          </a:p>
        </p:txBody>
      </p:sp>
      <p:sp>
        <p:nvSpPr>
          <p:cNvPr id="727" name="Google Shape;727;p147"/>
          <p:cNvSpPr txBox="1"/>
          <p:nvPr>
            <p:ph type="title"/>
          </p:nvPr>
        </p:nvSpPr>
        <p:spPr>
          <a:xfrm>
            <a:off x="3656113" y="2943024"/>
            <a:ext cx="1721700" cy="49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mld</a:t>
            </a:r>
            <a:r>
              <a:rPr lang="en" sz="1600">
                <a:latin typeface="Montserrat Medium"/>
                <a:ea typeface="Montserrat Medium"/>
                <a:cs typeface="Montserrat Medium"/>
                <a:sym typeface="Montserrat Medium"/>
              </a:rPr>
              <a:t>.</a:t>
            </a:r>
            <a:endParaRPr sz="1600">
              <a:latin typeface="Montserrat Medium"/>
              <a:ea typeface="Montserrat Medium"/>
              <a:cs typeface="Montserrat Medium"/>
              <a:sym typeface="Montserrat Medium"/>
            </a:endParaRPr>
          </a:p>
        </p:txBody>
      </p:sp>
      <p:sp>
        <p:nvSpPr>
          <p:cNvPr id="728" name="Google Shape;728;p147"/>
          <p:cNvSpPr txBox="1"/>
          <p:nvPr/>
        </p:nvSpPr>
        <p:spPr>
          <a:xfrm>
            <a:off x="748425" y="1331475"/>
            <a:ext cx="3000000" cy="431100"/>
          </a:xfrm>
          <a:prstGeom prst="rect">
            <a:avLst/>
          </a:prstGeom>
          <a:noFill/>
          <a:ln>
            <a:noFill/>
          </a:ln>
        </p:spPr>
        <p:txBody>
          <a:bodyPr anchorCtr="0" anchor="t" bIns="91425" lIns="91425" spcFirstLastPara="1" rIns="91425" wrap="square" tIns="91425">
            <a:spAutoFit/>
          </a:bodyPr>
          <a:lstStyle/>
          <a:p>
            <a:pPr indent="0" lvl="0" marL="0" rtl="0" algn="l">
              <a:lnSpc>
                <a:spcPct val="200000"/>
              </a:lnSpc>
              <a:spcBef>
                <a:spcPts val="0"/>
              </a:spcBef>
              <a:spcAft>
                <a:spcPts val="0"/>
              </a:spcAft>
              <a:buNone/>
            </a:pPr>
            <a:r>
              <a:rPr lang="en" sz="1600">
                <a:solidFill>
                  <a:schemeClr val="lt1"/>
                </a:solidFill>
                <a:latin typeface="Montserrat"/>
                <a:ea typeface="Montserrat"/>
                <a:cs typeface="Montserrat"/>
                <a:sym typeface="Montserrat"/>
              </a:rPr>
              <a:t>GCT, Founder, CEO</a:t>
            </a:r>
            <a:endParaRPr sz="1600">
              <a:solidFill>
                <a:schemeClr val="lt1"/>
              </a:solidFill>
              <a:latin typeface="Montserrat"/>
              <a:ea typeface="Montserrat"/>
              <a:cs typeface="Montserrat"/>
              <a:sym typeface="Montserra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29" name="Shape 1629"/>
        <p:cNvGrpSpPr/>
        <p:nvPr/>
      </p:nvGrpSpPr>
      <p:grpSpPr>
        <a:xfrm>
          <a:off x="0" y="0"/>
          <a:ext cx="0" cy="0"/>
          <a:chOff x="0" y="0"/>
          <a:chExt cx="0" cy="0"/>
        </a:xfrm>
      </p:grpSpPr>
      <p:sp>
        <p:nvSpPr>
          <p:cNvPr id="1630" name="Google Shape;1630;p165"/>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Obsahové</a:t>
            </a:r>
            <a:endParaRPr b="1">
              <a:latin typeface="Montserrat"/>
              <a:ea typeface="Montserrat"/>
              <a:cs typeface="Montserrat"/>
              <a:sym typeface="Montserrat"/>
            </a:endParaRPr>
          </a:p>
        </p:txBody>
      </p:sp>
      <p:grpSp>
        <p:nvGrpSpPr>
          <p:cNvPr id="1631" name="Google Shape;1631;p165"/>
          <p:cNvGrpSpPr/>
          <p:nvPr/>
        </p:nvGrpSpPr>
        <p:grpSpPr>
          <a:xfrm>
            <a:off x="731520" y="548640"/>
            <a:ext cx="579053" cy="571359"/>
            <a:chOff x="-34421275" y="2631050"/>
            <a:chExt cx="295375" cy="291450"/>
          </a:xfrm>
        </p:grpSpPr>
        <p:sp>
          <p:nvSpPr>
            <p:cNvPr id="1632" name="Google Shape;1632;p16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00205C"/>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6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00205C"/>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6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00205C"/>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6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00205C"/>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 name="Google Shape;1636;p165"/>
          <p:cNvGrpSpPr/>
          <p:nvPr/>
        </p:nvGrpSpPr>
        <p:grpSpPr>
          <a:xfrm>
            <a:off x="4026858" y="654277"/>
            <a:ext cx="4391990" cy="4333657"/>
            <a:chOff x="-34421275" y="2631050"/>
            <a:chExt cx="295375" cy="291450"/>
          </a:xfrm>
        </p:grpSpPr>
        <p:sp>
          <p:nvSpPr>
            <p:cNvPr id="1637" name="Google Shape;1637;p16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00205C">
                <a:alpha val="26949"/>
              </a:srgbClr>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6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00205C">
                <a:alpha val="26949"/>
              </a:srgbClr>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6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00205C">
                <a:alpha val="26949"/>
              </a:srgbClr>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6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00205C">
                <a:alpha val="26949"/>
              </a:srgbClr>
            </a:solidFill>
            <a:ln>
              <a:noFill/>
            </a:ln>
            <a:effectLst>
              <a:outerShdw blurRad="57150" rotWithShape="0" algn="bl" dir="120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4" name="Shape 1644"/>
        <p:cNvGrpSpPr/>
        <p:nvPr/>
      </p:nvGrpSpPr>
      <p:grpSpPr>
        <a:xfrm>
          <a:off x="0" y="0"/>
          <a:ext cx="0" cy="0"/>
          <a:chOff x="0" y="0"/>
          <a:chExt cx="0" cy="0"/>
        </a:xfrm>
      </p:grpSpPr>
      <p:sp>
        <p:nvSpPr>
          <p:cNvPr id="1645" name="Google Shape;1645;p166"/>
          <p:cNvSpPr/>
          <p:nvPr/>
        </p:nvSpPr>
        <p:spPr>
          <a:xfrm rot="5400000">
            <a:off x="2468450" y="-784076"/>
            <a:ext cx="9294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66"/>
          <p:cNvSpPr/>
          <p:nvPr/>
        </p:nvSpPr>
        <p:spPr>
          <a:xfrm rot="5400000">
            <a:off x="6970725" y="-784076"/>
            <a:ext cx="9294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66"/>
          <p:cNvSpPr/>
          <p:nvPr/>
        </p:nvSpPr>
        <p:spPr>
          <a:xfrm>
            <a:off x="6183525" y="1360900"/>
            <a:ext cx="2653800" cy="1409700"/>
          </a:xfrm>
          <a:prstGeom prst="roundRect">
            <a:avLst>
              <a:gd fmla="val 8000"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66"/>
          <p:cNvSpPr/>
          <p:nvPr/>
        </p:nvSpPr>
        <p:spPr>
          <a:xfrm>
            <a:off x="78775" y="1360950"/>
            <a:ext cx="5826600" cy="4095900"/>
          </a:xfrm>
          <a:prstGeom prst="roundRect">
            <a:avLst>
              <a:gd fmla="val 8000"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66"/>
          <p:cNvSpPr/>
          <p:nvPr/>
        </p:nvSpPr>
        <p:spPr>
          <a:xfrm>
            <a:off x="267325" y="1837025"/>
            <a:ext cx="5449500" cy="3207900"/>
          </a:xfrm>
          <a:prstGeom prst="roundRect">
            <a:avLst>
              <a:gd fmla="val 735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66"/>
          <p:cNvSpPr txBox="1"/>
          <p:nvPr>
            <p:ph idx="4294967295" type="title"/>
          </p:nvPr>
        </p:nvSpPr>
        <p:spPr>
          <a:xfrm>
            <a:off x="2162300" y="385750"/>
            <a:ext cx="1541700" cy="3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Montserrat"/>
                <a:ea typeface="Montserrat"/>
                <a:cs typeface="Montserrat"/>
                <a:sym typeface="Montserrat"/>
              </a:rPr>
              <a:t>Kontextové</a:t>
            </a:r>
            <a:endParaRPr sz="1800">
              <a:solidFill>
                <a:schemeClr val="lt1"/>
              </a:solidFill>
              <a:latin typeface="Montserrat"/>
              <a:ea typeface="Montserrat"/>
              <a:cs typeface="Montserrat"/>
              <a:sym typeface="Montserrat"/>
            </a:endParaRPr>
          </a:p>
        </p:txBody>
      </p:sp>
      <p:sp>
        <p:nvSpPr>
          <p:cNvPr id="1651" name="Google Shape;1651;p166"/>
          <p:cNvSpPr txBox="1"/>
          <p:nvPr>
            <p:ph idx="4294967295" type="subTitle"/>
          </p:nvPr>
        </p:nvSpPr>
        <p:spPr>
          <a:xfrm>
            <a:off x="1751750" y="1449863"/>
            <a:ext cx="2362800" cy="42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1600">
                <a:latin typeface="Montserrat SemiBold"/>
                <a:ea typeface="Montserrat SemiBold"/>
                <a:cs typeface="Montserrat SemiBold"/>
                <a:sym typeface="Montserrat SemiBold"/>
              </a:rPr>
              <a:t>Umístění, témata</a:t>
            </a:r>
            <a:endParaRPr sz="1600">
              <a:latin typeface="Montserrat SemiBold"/>
              <a:ea typeface="Montserrat SemiBold"/>
              <a:cs typeface="Montserrat SemiBold"/>
              <a:sym typeface="Montserrat SemiBold"/>
            </a:endParaRPr>
          </a:p>
        </p:txBody>
      </p:sp>
      <p:sp>
        <p:nvSpPr>
          <p:cNvPr id="1652" name="Google Shape;1652;p166"/>
          <p:cNvSpPr txBox="1"/>
          <p:nvPr>
            <p:ph idx="4294967295" type="subTitle"/>
          </p:nvPr>
        </p:nvSpPr>
        <p:spPr>
          <a:xfrm>
            <a:off x="6508425" y="1485700"/>
            <a:ext cx="1854000" cy="13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latin typeface="Montserrat SemiBold"/>
                <a:ea typeface="Montserrat SemiBold"/>
                <a:cs typeface="Montserrat SemiBold"/>
                <a:sym typeface="Montserrat SemiBold"/>
              </a:rPr>
              <a:t>Věk</a:t>
            </a:r>
            <a:endParaRPr sz="1600">
              <a:latin typeface="Montserrat SemiBold"/>
              <a:ea typeface="Montserrat SemiBold"/>
              <a:cs typeface="Montserrat SemiBold"/>
              <a:sym typeface="Montserrat SemiBold"/>
            </a:endParaRPr>
          </a:p>
          <a:p>
            <a:pPr indent="0" lvl="0" marL="0" rtl="0" algn="ctr">
              <a:spcBef>
                <a:spcPts val="800"/>
              </a:spcBef>
              <a:spcAft>
                <a:spcPts val="0"/>
              </a:spcAft>
              <a:buClr>
                <a:schemeClr val="dk1"/>
              </a:buClr>
              <a:buSzPts val="1100"/>
              <a:buFont typeface="Arial"/>
              <a:buNone/>
            </a:pPr>
            <a:r>
              <a:rPr lang="en" sz="1600">
                <a:latin typeface="Montserrat SemiBold"/>
                <a:ea typeface="Montserrat SemiBold"/>
                <a:cs typeface="Montserrat SemiBold"/>
                <a:sym typeface="Montserrat SemiBold"/>
              </a:rPr>
              <a:t>Pohlaví</a:t>
            </a:r>
            <a:endParaRPr sz="1600">
              <a:latin typeface="Montserrat SemiBold"/>
              <a:ea typeface="Montserrat SemiBold"/>
              <a:cs typeface="Montserrat SemiBold"/>
              <a:sym typeface="Montserrat SemiBold"/>
            </a:endParaRPr>
          </a:p>
          <a:p>
            <a:pPr indent="0" lvl="0" marL="0" rtl="0" algn="ctr">
              <a:spcBef>
                <a:spcPts val="800"/>
              </a:spcBef>
              <a:spcAft>
                <a:spcPts val="800"/>
              </a:spcAft>
              <a:buClr>
                <a:schemeClr val="dk1"/>
              </a:buClr>
              <a:buSzPts val="1100"/>
              <a:buFont typeface="Arial"/>
              <a:buNone/>
            </a:pPr>
            <a:r>
              <a:rPr lang="en" sz="1600">
                <a:latin typeface="Montserrat SemiBold"/>
                <a:ea typeface="Montserrat SemiBold"/>
                <a:cs typeface="Montserrat SemiBold"/>
                <a:sym typeface="Montserrat SemiBold"/>
              </a:rPr>
              <a:t>Lokalita</a:t>
            </a:r>
            <a:endParaRPr sz="1600">
              <a:latin typeface="Montserrat SemiBold"/>
              <a:ea typeface="Montserrat SemiBold"/>
              <a:cs typeface="Montserrat SemiBold"/>
              <a:sym typeface="Montserrat SemiBold"/>
            </a:endParaRPr>
          </a:p>
        </p:txBody>
      </p:sp>
      <p:pic>
        <p:nvPicPr>
          <p:cNvPr id="1653" name="Google Shape;1653;p166"/>
          <p:cNvPicPr preferRelativeResize="0"/>
          <p:nvPr/>
        </p:nvPicPr>
        <p:blipFill>
          <a:blip r:embed="rId3">
            <a:alphaModFix/>
          </a:blip>
          <a:stretch>
            <a:fillRect/>
          </a:stretch>
        </p:blipFill>
        <p:spPr>
          <a:xfrm>
            <a:off x="666963" y="1993450"/>
            <a:ext cx="1739524" cy="2949950"/>
          </a:xfrm>
          <a:prstGeom prst="rect">
            <a:avLst/>
          </a:prstGeom>
          <a:noFill/>
          <a:ln>
            <a:noFill/>
          </a:ln>
        </p:spPr>
      </p:pic>
      <p:pic>
        <p:nvPicPr>
          <p:cNvPr id="1654" name="Google Shape;1654;p166"/>
          <p:cNvPicPr preferRelativeResize="0"/>
          <p:nvPr/>
        </p:nvPicPr>
        <p:blipFill>
          <a:blip r:embed="rId4">
            <a:alphaModFix/>
          </a:blip>
          <a:stretch>
            <a:fillRect/>
          </a:stretch>
        </p:blipFill>
        <p:spPr>
          <a:xfrm>
            <a:off x="2444777" y="1966000"/>
            <a:ext cx="1190561" cy="2949950"/>
          </a:xfrm>
          <a:prstGeom prst="rect">
            <a:avLst/>
          </a:prstGeom>
          <a:noFill/>
          <a:ln>
            <a:noFill/>
          </a:ln>
        </p:spPr>
      </p:pic>
      <p:pic>
        <p:nvPicPr>
          <p:cNvPr id="1655" name="Google Shape;1655;p166"/>
          <p:cNvPicPr preferRelativeResize="0"/>
          <p:nvPr/>
        </p:nvPicPr>
        <p:blipFill>
          <a:blip r:embed="rId5">
            <a:alphaModFix/>
          </a:blip>
          <a:stretch>
            <a:fillRect/>
          </a:stretch>
        </p:blipFill>
        <p:spPr>
          <a:xfrm>
            <a:off x="3924289" y="2034606"/>
            <a:ext cx="1591500" cy="2949944"/>
          </a:xfrm>
          <a:prstGeom prst="rect">
            <a:avLst/>
          </a:prstGeom>
          <a:noFill/>
          <a:ln>
            <a:noFill/>
          </a:ln>
        </p:spPr>
      </p:pic>
      <p:sp>
        <p:nvSpPr>
          <p:cNvPr id="1656" name="Google Shape;1656;p166"/>
          <p:cNvSpPr txBox="1"/>
          <p:nvPr>
            <p:ph idx="4294967295" type="title"/>
          </p:nvPr>
        </p:nvSpPr>
        <p:spPr>
          <a:xfrm>
            <a:off x="6586575" y="385750"/>
            <a:ext cx="1697700" cy="3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Montserrat"/>
                <a:ea typeface="Montserrat"/>
                <a:cs typeface="Montserrat"/>
                <a:sym typeface="Montserrat"/>
              </a:rPr>
              <a:t>Behaviorální</a:t>
            </a:r>
            <a:endParaRPr sz="1800">
              <a:solidFill>
                <a:schemeClr val="lt1"/>
              </a:solidFill>
              <a:latin typeface="Montserrat"/>
              <a:ea typeface="Montserrat"/>
              <a:cs typeface="Montserrat"/>
              <a:sym typeface="Montserrat"/>
            </a:endParaRPr>
          </a:p>
          <a:p>
            <a:pPr indent="0" lvl="0" marL="0" rtl="0" algn="l">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1657" name="Google Shape;1657;p166"/>
          <p:cNvCxnSpPr/>
          <p:nvPr/>
        </p:nvCxnSpPr>
        <p:spPr>
          <a:xfrm>
            <a:off x="7435425" y="1082524"/>
            <a:ext cx="0" cy="278400"/>
          </a:xfrm>
          <a:prstGeom prst="straightConnector1">
            <a:avLst/>
          </a:prstGeom>
          <a:noFill/>
          <a:ln cap="flat" cmpd="sng" w="19050">
            <a:solidFill>
              <a:schemeClr val="lt1"/>
            </a:solidFill>
            <a:prstDash val="solid"/>
            <a:round/>
            <a:headEnd len="med" w="med" type="none"/>
            <a:tailEnd len="med" w="med" type="none"/>
          </a:ln>
        </p:spPr>
      </p:cxnSp>
      <p:cxnSp>
        <p:nvCxnSpPr>
          <p:cNvPr id="1658" name="Google Shape;1658;p166"/>
          <p:cNvCxnSpPr/>
          <p:nvPr/>
        </p:nvCxnSpPr>
        <p:spPr>
          <a:xfrm>
            <a:off x="2933150" y="1082549"/>
            <a:ext cx="0" cy="2784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62" name="Shape 1662"/>
        <p:cNvGrpSpPr/>
        <p:nvPr/>
      </p:nvGrpSpPr>
      <p:grpSpPr>
        <a:xfrm>
          <a:off x="0" y="0"/>
          <a:ext cx="0" cy="0"/>
          <a:chOff x="0" y="0"/>
          <a:chExt cx="0" cy="0"/>
        </a:xfrm>
      </p:grpSpPr>
      <p:sp>
        <p:nvSpPr>
          <p:cNvPr id="1663" name="Google Shape;1663;p167"/>
          <p:cNvSpPr/>
          <p:nvPr/>
        </p:nvSpPr>
        <p:spPr>
          <a:xfrm>
            <a:off x="94050" y="4000500"/>
            <a:ext cx="7179300" cy="1063200"/>
          </a:xfrm>
          <a:prstGeom prst="roundRect">
            <a:avLst>
              <a:gd fmla="val 6885"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7"/>
          <p:cNvSpPr/>
          <p:nvPr/>
        </p:nvSpPr>
        <p:spPr>
          <a:xfrm>
            <a:off x="7405700" y="72825"/>
            <a:ext cx="1539300" cy="4991100"/>
          </a:xfrm>
          <a:prstGeom prst="roundRect">
            <a:avLst>
              <a:gd fmla="val 6885"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67"/>
          <p:cNvSpPr/>
          <p:nvPr/>
        </p:nvSpPr>
        <p:spPr>
          <a:xfrm>
            <a:off x="5243850" y="72825"/>
            <a:ext cx="2029500" cy="3761100"/>
          </a:xfrm>
          <a:prstGeom prst="roundRect">
            <a:avLst>
              <a:gd fmla="val 6885"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67"/>
          <p:cNvSpPr/>
          <p:nvPr/>
        </p:nvSpPr>
        <p:spPr>
          <a:xfrm>
            <a:off x="2481300" y="1215350"/>
            <a:ext cx="2611500" cy="2618700"/>
          </a:xfrm>
          <a:prstGeom prst="roundRect">
            <a:avLst>
              <a:gd fmla="val 6885"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67"/>
          <p:cNvSpPr txBox="1"/>
          <p:nvPr>
            <p:ph type="title"/>
          </p:nvPr>
        </p:nvSpPr>
        <p:spPr>
          <a:xfrm>
            <a:off x="1463050" y="411477"/>
            <a:ext cx="2862600" cy="7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Bannery</a:t>
            </a:r>
            <a:endParaRPr b="1">
              <a:latin typeface="Montserrat"/>
              <a:ea typeface="Montserrat"/>
              <a:cs typeface="Montserrat"/>
              <a:sym typeface="Montserrat"/>
            </a:endParaRPr>
          </a:p>
        </p:txBody>
      </p:sp>
      <p:pic>
        <p:nvPicPr>
          <p:cNvPr id="1668" name="Google Shape;1668;p167"/>
          <p:cNvPicPr preferRelativeResize="0"/>
          <p:nvPr/>
        </p:nvPicPr>
        <p:blipFill>
          <a:blip r:embed="rId4">
            <a:alphaModFix/>
          </a:blip>
          <a:stretch>
            <a:fillRect/>
          </a:stretch>
        </p:blipFill>
        <p:spPr>
          <a:xfrm>
            <a:off x="7524275" y="152400"/>
            <a:ext cx="1290300" cy="4838700"/>
          </a:xfrm>
          <a:prstGeom prst="roundRect">
            <a:avLst>
              <a:gd fmla="val 8915" name="adj"/>
            </a:avLst>
          </a:prstGeom>
          <a:noFill/>
          <a:ln>
            <a:noFill/>
          </a:ln>
        </p:spPr>
      </p:pic>
      <p:pic>
        <p:nvPicPr>
          <p:cNvPr id="1669" name="Google Shape;1669;p167"/>
          <p:cNvPicPr preferRelativeResize="0"/>
          <p:nvPr/>
        </p:nvPicPr>
        <p:blipFill>
          <a:blip r:embed="rId5">
            <a:alphaModFix/>
          </a:blip>
          <a:stretch>
            <a:fillRect/>
          </a:stretch>
        </p:blipFill>
        <p:spPr>
          <a:xfrm>
            <a:off x="2592900" y="1341100"/>
            <a:ext cx="2381400" cy="2381400"/>
          </a:xfrm>
          <a:prstGeom prst="roundRect">
            <a:avLst>
              <a:gd fmla="val 5643" name="adj"/>
            </a:avLst>
          </a:prstGeom>
          <a:noFill/>
          <a:ln>
            <a:noFill/>
          </a:ln>
        </p:spPr>
      </p:pic>
      <p:pic>
        <p:nvPicPr>
          <p:cNvPr id="1670" name="Google Shape;1670;p167"/>
          <p:cNvPicPr preferRelativeResize="0"/>
          <p:nvPr/>
        </p:nvPicPr>
        <p:blipFill>
          <a:blip r:embed="rId6">
            <a:alphaModFix/>
          </a:blip>
          <a:stretch>
            <a:fillRect/>
          </a:stretch>
        </p:blipFill>
        <p:spPr>
          <a:xfrm>
            <a:off x="5351788" y="152400"/>
            <a:ext cx="1794900" cy="3589800"/>
          </a:xfrm>
          <a:prstGeom prst="roundRect">
            <a:avLst>
              <a:gd fmla="val 7338" name="adj"/>
            </a:avLst>
          </a:prstGeom>
          <a:noFill/>
          <a:ln>
            <a:noFill/>
          </a:ln>
        </p:spPr>
      </p:pic>
      <p:pic>
        <p:nvPicPr>
          <p:cNvPr id="1671" name="Google Shape;1671;p167"/>
          <p:cNvPicPr preferRelativeResize="0"/>
          <p:nvPr/>
        </p:nvPicPr>
        <p:blipFill>
          <a:blip r:embed="rId7">
            <a:alphaModFix/>
          </a:blip>
          <a:stretch>
            <a:fillRect/>
          </a:stretch>
        </p:blipFill>
        <p:spPr>
          <a:xfrm>
            <a:off x="212500" y="4103400"/>
            <a:ext cx="6934200" cy="857400"/>
          </a:xfrm>
          <a:prstGeom prst="roundRect">
            <a:avLst>
              <a:gd fmla="val 13975" name="adj"/>
            </a:avLst>
          </a:prstGeom>
          <a:noFill/>
          <a:ln>
            <a:noFill/>
          </a:ln>
        </p:spPr>
      </p:pic>
      <p:pic>
        <p:nvPicPr>
          <p:cNvPr id="1672" name="Google Shape;1672;p167"/>
          <p:cNvPicPr preferRelativeResize="0"/>
          <p:nvPr/>
        </p:nvPicPr>
        <p:blipFill>
          <a:blip r:embed="rId8">
            <a:alphaModFix/>
          </a:blip>
          <a:stretch>
            <a:fillRect/>
          </a:stretch>
        </p:blipFill>
        <p:spPr>
          <a:xfrm>
            <a:off x="731526" y="548651"/>
            <a:ext cx="637124" cy="637124"/>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6" name="Shape 1676"/>
        <p:cNvGrpSpPr/>
        <p:nvPr/>
      </p:nvGrpSpPr>
      <p:grpSpPr>
        <a:xfrm>
          <a:off x="0" y="0"/>
          <a:ext cx="0" cy="0"/>
          <a:chOff x="0" y="0"/>
          <a:chExt cx="0" cy="0"/>
        </a:xfrm>
      </p:grpSpPr>
      <p:sp>
        <p:nvSpPr>
          <p:cNvPr id="1677" name="Google Shape;1677;p168"/>
          <p:cNvSpPr txBox="1"/>
          <p:nvPr>
            <p:ph type="title"/>
          </p:nvPr>
        </p:nvSpPr>
        <p:spPr>
          <a:xfrm>
            <a:off x="639950" y="550275"/>
            <a:ext cx="52368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Responsive </a:t>
            </a:r>
            <a:r>
              <a:rPr lang="en"/>
              <a:t>display</a:t>
            </a:r>
            <a:r>
              <a:rPr lang="en"/>
              <a:t> ads</a:t>
            </a:r>
            <a:endParaRPr/>
          </a:p>
        </p:txBody>
      </p:sp>
      <p:sp>
        <p:nvSpPr>
          <p:cNvPr id="1678" name="Google Shape;1678;p168"/>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t/>
            </a:r>
            <a:endParaRPr/>
          </a:p>
        </p:txBody>
      </p:sp>
      <p:pic>
        <p:nvPicPr>
          <p:cNvPr id="1679" name="Google Shape;1679;p168"/>
          <p:cNvPicPr preferRelativeResize="0"/>
          <p:nvPr/>
        </p:nvPicPr>
        <p:blipFill>
          <a:blip r:embed="rId3">
            <a:alphaModFix/>
          </a:blip>
          <a:stretch>
            <a:fillRect/>
          </a:stretch>
        </p:blipFill>
        <p:spPr>
          <a:xfrm>
            <a:off x="0" y="0"/>
            <a:ext cx="9144002" cy="537491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3" name="Shape 1683"/>
        <p:cNvGrpSpPr/>
        <p:nvPr/>
      </p:nvGrpSpPr>
      <p:grpSpPr>
        <a:xfrm>
          <a:off x="0" y="0"/>
          <a:ext cx="0" cy="0"/>
          <a:chOff x="0" y="0"/>
          <a:chExt cx="0" cy="0"/>
        </a:xfrm>
      </p:grpSpPr>
      <p:sp>
        <p:nvSpPr>
          <p:cNvPr id="1684" name="Google Shape;1684;p169"/>
          <p:cNvSpPr/>
          <p:nvPr/>
        </p:nvSpPr>
        <p:spPr>
          <a:xfrm>
            <a:off x="78525" y="2228125"/>
            <a:ext cx="3053700" cy="2488500"/>
          </a:xfrm>
          <a:prstGeom prst="roundRect">
            <a:avLst>
              <a:gd fmla="val 9202"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69"/>
          <p:cNvSpPr/>
          <p:nvPr/>
        </p:nvSpPr>
        <p:spPr>
          <a:xfrm>
            <a:off x="6149050" y="824700"/>
            <a:ext cx="2921400" cy="4318800"/>
          </a:xfrm>
          <a:prstGeom prst="round2SameRect">
            <a:avLst>
              <a:gd fmla="val 9188"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69"/>
          <p:cNvSpPr/>
          <p:nvPr/>
        </p:nvSpPr>
        <p:spPr>
          <a:xfrm>
            <a:off x="3209350" y="548650"/>
            <a:ext cx="2862600" cy="4739700"/>
          </a:xfrm>
          <a:prstGeom prst="round2SameRect">
            <a:avLst>
              <a:gd fmla="val 9188"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69"/>
          <p:cNvSpPr/>
          <p:nvPr/>
        </p:nvSpPr>
        <p:spPr>
          <a:xfrm>
            <a:off x="6281200" y="976625"/>
            <a:ext cx="2657100" cy="4384800"/>
          </a:xfrm>
          <a:prstGeom prst="roundRect">
            <a:avLst>
              <a:gd fmla="val 615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69"/>
          <p:cNvSpPr/>
          <p:nvPr/>
        </p:nvSpPr>
        <p:spPr>
          <a:xfrm>
            <a:off x="3347150" y="690975"/>
            <a:ext cx="2575500" cy="4670400"/>
          </a:xfrm>
          <a:prstGeom prst="roundRect">
            <a:avLst>
              <a:gd fmla="val 615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69"/>
          <p:cNvSpPr/>
          <p:nvPr/>
        </p:nvSpPr>
        <p:spPr>
          <a:xfrm>
            <a:off x="253400" y="2382700"/>
            <a:ext cx="2726100" cy="2207400"/>
          </a:xfrm>
          <a:prstGeom prst="roundRect">
            <a:avLst>
              <a:gd fmla="val 615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69"/>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Feed</a:t>
            </a:r>
            <a:endParaRPr b="1">
              <a:latin typeface="Montserrat"/>
              <a:ea typeface="Montserrat"/>
              <a:cs typeface="Montserrat"/>
              <a:sym typeface="Montserrat"/>
            </a:endParaRPr>
          </a:p>
        </p:txBody>
      </p:sp>
      <p:pic>
        <p:nvPicPr>
          <p:cNvPr id="1691" name="Google Shape;1691;p169"/>
          <p:cNvPicPr preferRelativeResize="0"/>
          <p:nvPr/>
        </p:nvPicPr>
        <p:blipFill>
          <a:blip r:embed="rId3">
            <a:alphaModFix/>
          </a:blip>
          <a:stretch>
            <a:fillRect/>
          </a:stretch>
        </p:blipFill>
        <p:spPr>
          <a:xfrm>
            <a:off x="6295334" y="1179890"/>
            <a:ext cx="2628840" cy="3827955"/>
          </a:xfrm>
          <a:prstGeom prst="rect">
            <a:avLst/>
          </a:prstGeom>
          <a:noFill/>
          <a:ln>
            <a:noFill/>
          </a:ln>
        </p:spPr>
      </p:pic>
      <p:pic>
        <p:nvPicPr>
          <p:cNvPr id="1692" name="Google Shape;1692;p169"/>
          <p:cNvPicPr preferRelativeResize="0"/>
          <p:nvPr/>
        </p:nvPicPr>
        <p:blipFill>
          <a:blip r:embed="rId4">
            <a:alphaModFix/>
          </a:blip>
          <a:stretch>
            <a:fillRect/>
          </a:stretch>
        </p:blipFill>
        <p:spPr>
          <a:xfrm>
            <a:off x="3454983" y="877937"/>
            <a:ext cx="2359817" cy="4019175"/>
          </a:xfrm>
          <a:prstGeom prst="rect">
            <a:avLst/>
          </a:prstGeom>
          <a:noFill/>
          <a:ln>
            <a:noFill/>
          </a:ln>
        </p:spPr>
      </p:pic>
      <p:pic>
        <p:nvPicPr>
          <p:cNvPr id="1693" name="Google Shape;1693;p169"/>
          <p:cNvPicPr preferRelativeResize="0"/>
          <p:nvPr/>
        </p:nvPicPr>
        <p:blipFill>
          <a:blip r:embed="rId5">
            <a:alphaModFix/>
          </a:blip>
          <a:stretch>
            <a:fillRect/>
          </a:stretch>
        </p:blipFill>
        <p:spPr>
          <a:xfrm>
            <a:off x="316480" y="2614400"/>
            <a:ext cx="2522370" cy="1743951"/>
          </a:xfrm>
          <a:prstGeom prst="rect">
            <a:avLst/>
          </a:prstGeom>
          <a:noFill/>
          <a:ln>
            <a:noFill/>
          </a:ln>
        </p:spPr>
      </p:pic>
      <p:grpSp>
        <p:nvGrpSpPr>
          <p:cNvPr id="1694" name="Google Shape;1694;p169"/>
          <p:cNvGrpSpPr/>
          <p:nvPr/>
        </p:nvGrpSpPr>
        <p:grpSpPr>
          <a:xfrm>
            <a:off x="731520" y="548640"/>
            <a:ext cx="570805" cy="502894"/>
            <a:chOff x="-3137650" y="2067900"/>
            <a:chExt cx="291450" cy="256775"/>
          </a:xfrm>
        </p:grpSpPr>
        <p:sp>
          <p:nvSpPr>
            <p:cNvPr id="1695" name="Google Shape;1695;p169"/>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69"/>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7" name="Google Shape;1697;p169"/>
          <p:cNvSpPr/>
          <p:nvPr/>
        </p:nvSpPr>
        <p:spPr>
          <a:xfrm>
            <a:off x="938188" y="643474"/>
            <a:ext cx="250073" cy="35545"/>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69"/>
          <p:cNvSpPr/>
          <p:nvPr/>
        </p:nvSpPr>
        <p:spPr>
          <a:xfrm>
            <a:off x="938188" y="746835"/>
            <a:ext cx="250073" cy="35545"/>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69"/>
          <p:cNvSpPr/>
          <p:nvPr/>
        </p:nvSpPr>
        <p:spPr>
          <a:xfrm>
            <a:off x="845718" y="643474"/>
            <a:ext cx="39622" cy="35545"/>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69"/>
          <p:cNvSpPr/>
          <p:nvPr/>
        </p:nvSpPr>
        <p:spPr>
          <a:xfrm>
            <a:off x="845718" y="746836"/>
            <a:ext cx="39622" cy="35545"/>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00205C"/>
          </a:solidFill>
          <a:ln>
            <a:noFill/>
          </a:ln>
          <a:effectLst>
            <a:outerShdw blurRad="57150" rotWithShape="0" algn="bl" dir="13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04" name="Shape 1704"/>
        <p:cNvGrpSpPr/>
        <p:nvPr/>
      </p:nvGrpSpPr>
      <p:grpSpPr>
        <a:xfrm>
          <a:off x="0" y="0"/>
          <a:ext cx="0" cy="0"/>
          <a:chOff x="0" y="0"/>
          <a:chExt cx="0" cy="0"/>
        </a:xfrm>
      </p:grpSpPr>
      <p:grpSp>
        <p:nvGrpSpPr>
          <p:cNvPr id="1705" name="Google Shape;1705;p170"/>
          <p:cNvGrpSpPr/>
          <p:nvPr/>
        </p:nvGrpSpPr>
        <p:grpSpPr>
          <a:xfrm>
            <a:off x="3722512" y="1331929"/>
            <a:ext cx="5421483" cy="3811561"/>
            <a:chOff x="3476576" y="2633631"/>
            <a:chExt cx="417024" cy="293244"/>
          </a:xfrm>
        </p:grpSpPr>
        <p:sp>
          <p:nvSpPr>
            <p:cNvPr id="1706" name="Google Shape;1706;p170"/>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00205C">
                <a:alpha val="26949"/>
              </a:srgbClr>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0"/>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00205C">
                <a:alpha val="26949"/>
              </a:srgbClr>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8" name="Google Shape;1708;p170"/>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YouTube</a:t>
            </a:r>
            <a:endParaRPr b="1">
              <a:latin typeface="Montserrat"/>
              <a:ea typeface="Montserrat"/>
              <a:cs typeface="Montserrat"/>
              <a:sym typeface="Montserrat"/>
            </a:endParaRPr>
          </a:p>
        </p:txBody>
      </p:sp>
      <p:grpSp>
        <p:nvGrpSpPr>
          <p:cNvPr id="1709" name="Google Shape;1709;p170"/>
          <p:cNvGrpSpPr/>
          <p:nvPr/>
        </p:nvGrpSpPr>
        <p:grpSpPr>
          <a:xfrm>
            <a:off x="731467" y="548749"/>
            <a:ext cx="642968" cy="452036"/>
            <a:chOff x="3476576" y="2633631"/>
            <a:chExt cx="417024" cy="293244"/>
          </a:xfrm>
        </p:grpSpPr>
        <p:sp>
          <p:nvSpPr>
            <p:cNvPr id="1710" name="Google Shape;1710;p170"/>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0"/>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5" name="Shape 1715"/>
        <p:cNvGrpSpPr/>
        <p:nvPr/>
      </p:nvGrpSpPr>
      <p:grpSpPr>
        <a:xfrm>
          <a:off x="0" y="0"/>
          <a:ext cx="0" cy="0"/>
          <a:chOff x="0" y="0"/>
          <a:chExt cx="0" cy="0"/>
        </a:xfrm>
      </p:grpSpPr>
      <p:sp>
        <p:nvSpPr>
          <p:cNvPr id="1716" name="Google Shape;1716;p171"/>
          <p:cNvSpPr/>
          <p:nvPr/>
        </p:nvSpPr>
        <p:spPr>
          <a:xfrm>
            <a:off x="6152325" y="792400"/>
            <a:ext cx="2419500" cy="24195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1"/>
          <p:cNvSpPr/>
          <p:nvPr/>
        </p:nvSpPr>
        <p:spPr>
          <a:xfrm>
            <a:off x="3306100" y="792400"/>
            <a:ext cx="2419500" cy="24195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1"/>
          <p:cNvSpPr/>
          <p:nvPr/>
        </p:nvSpPr>
        <p:spPr>
          <a:xfrm>
            <a:off x="459875" y="792400"/>
            <a:ext cx="2419500" cy="24195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1"/>
          <p:cNvSpPr/>
          <p:nvPr/>
        </p:nvSpPr>
        <p:spPr>
          <a:xfrm>
            <a:off x="818375" y="1142525"/>
            <a:ext cx="1708200" cy="17082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0" name="Google Shape;1720;p171"/>
          <p:cNvPicPr preferRelativeResize="0"/>
          <p:nvPr/>
        </p:nvPicPr>
        <p:blipFill rotWithShape="1">
          <a:blip r:embed="rId3">
            <a:alphaModFix/>
          </a:blip>
          <a:srcRect b="52656" l="8623" r="75474" t="8161"/>
          <a:stretch/>
        </p:blipFill>
        <p:spPr>
          <a:xfrm>
            <a:off x="1080469" y="1501812"/>
            <a:ext cx="1183878" cy="989492"/>
          </a:xfrm>
          <a:prstGeom prst="rect">
            <a:avLst/>
          </a:prstGeom>
          <a:noFill/>
          <a:ln>
            <a:noFill/>
          </a:ln>
        </p:spPr>
      </p:pic>
      <p:sp>
        <p:nvSpPr>
          <p:cNvPr id="1721" name="Google Shape;1721;p171"/>
          <p:cNvSpPr txBox="1"/>
          <p:nvPr>
            <p:ph idx="4294967295" type="subTitle"/>
          </p:nvPr>
        </p:nvSpPr>
        <p:spPr>
          <a:xfrm>
            <a:off x="818225" y="3477675"/>
            <a:ext cx="1708200" cy="60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Povědomí</a:t>
            </a:r>
            <a:endParaRPr>
              <a:latin typeface="Montserrat"/>
              <a:ea typeface="Montserrat"/>
              <a:cs typeface="Montserrat"/>
              <a:sym typeface="Montserrat"/>
            </a:endParaRPr>
          </a:p>
        </p:txBody>
      </p:sp>
      <p:sp>
        <p:nvSpPr>
          <p:cNvPr id="1722" name="Google Shape;1722;p171"/>
          <p:cNvSpPr txBox="1"/>
          <p:nvPr>
            <p:ph idx="4294967295" type="subTitle"/>
          </p:nvPr>
        </p:nvSpPr>
        <p:spPr>
          <a:xfrm>
            <a:off x="3661750" y="3477675"/>
            <a:ext cx="1708200" cy="60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Zvažování</a:t>
            </a:r>
            <a:endParaRPr>
              <a:latin typeface="Montserrat"/>
              <a:ea typeface="Montserrat"/>
              <a:cs typeface="Montserrat"/>
              <a:sym typeface="Montserrat"/>
            </a:endParaRPr>
          </a:p>
        </p:txBody>
      </p:sp>
      <p:sp>
        <p:nvSpPr>
          <p:cNvPr id="1723" name="Google Shape;1723;p171"/>
          <p:cNvSpPr txBox="1"/>
          <p:nvPr>
            <p:ph idx="4294967295" type="subTitle"/>
          </p:nvPr>
        </p:nvSpPr>
        <p:spPr>
          <a:xfrm>
            <a:off x="6505275" y="3477675"/>
            <a:ext cx="1708200" cy="60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Akce</a:t>
            </a:r>
            <a:endParaRPr>
              <a:latin typeface="Montserrat"/>
              <a:ea typeface="Montserrat"/>
              <a:cs typeface="Montserrat"/>
              <a:sym typeface="Montserrat"/>
            </a:endParaRPr>
          </a:p>
        </p:txBody>
      </p:sp>
      <p:sp>
        <p:nvSpPr>
          <p:cNvPr id="1724" name="Google Shape;1724;p171"/>
          <p:cNvSpPr/>
          <p:nvPr/>
        </p:nvSpPr>
        <p:spPr>
          <a:xfrm>
            <a:off x="3661900" y="1142525"/>
            <a:ext cx="1708200" cy="17082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5" name="Google Shape;1725;p171"/>
          <p:cNvPicPr preferRelativeResize="0"/>
          <p:nvPr/>
        </p:nvPicPr>
        <p:blipFill rotWithShape="1">
          <a:blip r:embed="rId3">
            <a:alphaModFix/>
          </a:blip>
          <a:srcRect b="51251" l="41614" r="42483" t="5366"/>
          <a:stretch/>
        </p:blipFill>
        <p:spPr>
          <a:xfrm>
            <a:off x="3923984" y="1431131"/>
            <a:ext cx="1183878" cy="1095518"/>
          </a:xfrm>
          <a:prstGeom prst="rect">
            <a:avLst/>
          </a:prstGeom>
          <a:noFill/>
          <a:ln>
            <a:noFill/>
          </a:ln>
        </p:spPr>
      </p:pic>
      <p:sp>
        <p:nvSpPr>
          <p:cNvPr id="1726" name="Google Shape;1726;p171"/>
          <p:cNvSpPr/>
          <p:nvPr/>
        </p:nvSpPr>
        <p:spPr>
          <a:xfrm>
            <a:off x="6505425" y="1142525"/>
            <a:ext cx="1708200" cy="17082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27" name="Google Shape;1727;p171"/>
          <p:cNvPicPr preferRelativeResize="0"/>
          <p:nvPr/>
        </p:nvPicPr>
        <p:blipFill rotWithShape="1">
          <a:blip r:embed="rId3">
            <a:alphaModFix/>
          </a:blip>
          <a:srcRect b="53587" l="74369" r="9728" t="5831"/>
          <a:stretch/>
        </p:blipFill>
        <p:spPr>
          <a:xfrm>
            <a:off x="6767529" y="1466466"/>
            <a:ext cx="1183878" cy="1024827"/>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1" name="Shape 1731"/>
        <p:cNvGrpSpPr/>
        <p:nvPr/>
      </p:nvGrpSpPr>
      <p:grpSpPr>
        <a:xfrm>
          <a:off x="0" y="0"/>
          <a:ext cx="0" cy="0"/>
          <a:chOff x="0" y="0"/>
          <a:chExt cx="0" cy="0"/>
        </a:xfrm>
      </p:grpSpPr>
      <p:pic>
        <p:nvPicPr>
          <p:cNvPr id="1732" name="Google Shape;1732;p172"/>
          <p:cNvPicPr preferRelativeResize="0"/>
          <p:nvPr/>
        </p:nvPicPr>
        <p:blipFill>
          <a:blip r:embed="rId3">
            <a:alphaModFix/>
          </a:blip>
          <a:stretch>
            <a:fillRect/>
          </a:stretch>
        </p:blipFill>
        <p:spPr>
          <a:xfrm>
            <a:off x="-565787" y="1"/>
            <a:ext cx="10275564" cy="51435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36" name="Shape 1736"/>
        <p:cNvGrpSpPr/>
        <p:nvPr/>
      </p:nvGrpSpPr>
      <p:grpSpPr>
        <a:xfrm>
          <a:off x="0" y="0"/>
          <a:ext cx="0" cy="0"/>
          <a:chOff x="0" y="0"/>
          <a:chExt cx="0" cy="0"/>
        </a:xfrm>
      </p:grpSpPr>
      <p:sp>
        <p:nvSpPr>
          <p:cNvPr id="1737" name="Google Shape;1737;p173"/>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Platba</a:t>
            </a:r>
            <a:endParaRPr b="1">
              <a:latin typeface="Montserrat"/>
              <a:ea typeface="Montserrat"/>
              <a:cs typeface="Montserrat"/>
              <a:sym typeface="Montserrat"/>
            </a:endParaRPr>
          </a:p>
        </p:txBody>
      </p:sp>
      <p:grpSp>
        <p:nvGrpSpPr>
          <p:cNvPr id="1738" name="Google Shape;1738;p173"/>
          <p:cNvGrpSpPr/>
          <p:nvPr/>
        </p:nvGrpSpPr>
        <p:grpSpPr>
          <a:xfrm>
            <a:off x="731520" y="548640"/>
            <a:ext cx="560792" cy="563588"/>
            <a:chOff x="-62882850" y="2664925"/>
            <a:chExt cx="315850" cy="317425"/>
          </a:xfrm>
        </p:grpSpPr>
        <p:sp>
          <p:nvSpPr>
            <p:cNvPr id="1739" name="Google Shape;1739;p173"/>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00205C"/>
            </a:solidFill>
            <a:ln>
              <a:noFill/>
            </a:ln>
            <a:effectLst>
              <a:outerShdw blurRad="57150" rotWithShape="0" algn="bl" dir="162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3"/>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00205C"/>
            </a:solidFill>
            <a:ln>
              <a:noFill/>
            </a:ln>
            <a:effectLst>
              <a:outerShdw blurRad="57150" rotWithShape="0" algn="bl" dir="162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173"/>
          <p:cNvGrpSpPr/>
          <p:nvPr/>
        </p:nvGrpSpPr>
        <p:grpSpPr>
          <a:xfrm>
            <a:off x="5092628" y="1405805"/>
            <a:ext cx="4020076" cy="4040122"/>
            <a:chOff x="-62882850" y="2664925"/>
            <a:chExt cx="315850" cy="317425"/>
          </a:xfrm>
        </p:grpSpPr>
        <p:sp>
          <p:nvSpPr>
            <p:cNvPr id="1742" name="Google Shape;1742;p173"/>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00205C">
                <a:alpha val="26949"/>
              </a:srgbClr>
            </a:solidFill>
            <a:ln>
              <a:noFill/>
            </a:ln>
            <a:effectLst>
              <a:outerShdw blurRad="57150" rotWithShape="0" algn="bl" dir="162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3"/>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00205C">
                <a:alpha val="26949"/>
              </a:srgbClr>
            </a:solidFill>
            <a:ln>
              <a:noFill/>
            </a:ln>
            <a:effectLst>
              <a:outerShdw blurRad="57150" rotWithShape="0" algn="bl" dir="162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47" name="Shape 1747"/>
        <p:cNvGrpSpPr/>
        <p:nvPr/>
      </p:nvGrpSpPr>
      <p:grpSpPr>
        <a:xfrm>
          <a:off x="0" y="0"/>
          <a:ext cx="0" cy="0"/>
          <a:chOff x="0" y="0"/>
          <a:chExt cx="0" cy="0"/>
        </a:xfrm>
      </p:grpSpPr>
      <p:sp>
        <p:nvSpPr>
          <p:cNvPr id="1748" name="Google Shape;1748;p174"/>
          <p:cNvSpPr/>
          <p:nvPr/>
        </p:nvSpPr>
        <p:spPr>
          <a:xfrm>
            <a:off x="4789750" y="389125"/>
            <a:ext cx="3049200" cy="4754400"/>
          </a:xfrm>
          <a:prstGeom prst="round2SameRect">
            <a:avLst>
              <a:gd fmla="val 13454"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49" name="Google Shape;1749;p174"/>
          <p:cNvPicPr preferRelativeResize="0"/>
          <p:nvPr/>
        </p:nvPicPr>
        <p:blipFill>
          <a:blip r:embed="rId4">
            <a:alphaModFix/>
          </a:blip>
          <a:stretch>
            <a:fillRect/>
          </a:stretch>
        </p:blipFill>
        <p:spPr>
          <a:xfrm>
            <a:off x="5030800" y="606800"/>
            <a:ext cx="2567100" cy="4572900"/>
          </a:xfrm>
          <a:prstGeom prst="round2SameRect">
            <a:avLst>
              <a:gd fmla="val 10173" name="adj1"/>
              <a:gd fmla="val 0" name="adj2"/>
            </a:avLst>
          </a:prstGeom>
          <a:noFill/>
          <a:ln>
            <a:noFill/>
          </a:ln>
        </p:spPr>
      </p:pic>
      <p:sp>
        <p:nvSpPr>
          <p:cNvPr id="1750" name="Google Shape;1750;p174"/>
          <p:cNvSpPr txBox="1"/>
          <p:nvPr>
            <p:ph type="title"/>
          </p:nvPr>
        </p:nvSpPr>
        <p:spPr>
          <a:xfrm>
            <a:off x="1463051" y="411475"/>
            <a:ext cx="2870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Vložení XML feedu</a:t>
            </a:r>
            <a:endParaRPr b="1">
              <a:latin typeface="Montserrat"/>
              <a:ea typeface="Montserrat"/>
              <a:cs typeface="Montserrat"/>
              <a:sym typeface="Montserrat"/>
            </a:endParaRPr>
          </a:p>
        </p:txBody>
      </p:sp>
      <p:grpSp>
        <p:nvGrpSpPr>
          <p:cNvPr id="1751" name="Google Shape;1751;p174"/>
          <p:cNvGrpSpPr/>
          <p:nvPr/>
        </p:nvGrpSpPr>
        <p:grpSpPr>
          <a:xfrm>
            <a:off x="731520" y="548640"/>
            <a:ext cx="562236" cy="496914"/>
            <a:chOff x="-3137650" y="2787000"/>
            <a:chExt cx="291450" cy="257575"/>
          </a:xfrm>
        </p:grpSpPr>
        <p:sp>
          <p:nvSpPr>
            <p:cNvPr id="1752" name="Google Shape;1752;p174"/>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74"/>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4"/>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4"/>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4"/>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4"/>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4"/>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4"/>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2" name="Shape 732"/>
        <p:cNvGrpSpPr/>
        <p:nvPr/>
      </p:nvGrpSpPr>
      <p:grpSpPr>
        <a:xfrm>
          <a:off x="0" y="0"/>
          <a:ext cx="0" cy="0"/>
          <a:chOff x="0" y="0"/>
          <a:chExt cx="0" cy="0"/>
        </a:xfrm>
      </p:grpSpPr>
      <p:sp>
        <p:nvSpPr>
          <p:cNvPr id="733" name="Google Shape;733;p148"/>
          <p:cNvSpPr/>
          <p:nvPr/>
        </p:nvSpPr>
        <p:spPr>
          <a:xfrm rot="5400000">
            <a:off x="2100327" y="-346777"/>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48"/>
          <p:cNvSpPr txBox="1"/>
          <p:nvPr>
            <p:ph idx="8" type="title"/>
          </p:nvPr>
        </p:nvSpPr>
        <p:spPr>
          <a:xfrm>
            <a:off x="1327074" y="691975"/>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a:t>
            </a:r>
            <a:r>
              <a:rPr lang="en">
                <a:solidFill>
                  <a:srgbClr val="00205C"/>
                </a:solidFill>
              </a:rPr>
              <a:t>1</a:t>
            </a:r>
            <a:endParaRPr>
              <a:solidFill>
                <a:srgbClr val="00205C"/>
              </a:solidFill>
            </a:endParaRPr>
          </a:p>
        </p:txBody>
      </p:sp>
      <p:sp>
        <p:nvSpPr>
          <p:cNvPr id="735" name="Google Shape;735;p148"/>
          <p:cNvSpPr txBox="1"/>
          <p:nvPr>
            <p:ph type="title"/>
          </p:nvPr>
        </p:nvSpPr>
        <p:spPr>
          <a:xfrm>
            <a:off x="2341950" y="723423"/>
            <a:ext cx="1721700" cy="66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CO JE PPC REKLAMA</a:t>
            </a:r>
            <a:endParaRPr sz="1600">
              <a:latin typeface="Montserrat Medium"/>
              <a:ea typeface="Montserrat Medium"/>
              <a:cs typeface="Montserrat Medium"/>
              <a:sym typeface="Montserrat Medium"/>
            </a:endParaRPr>
          </a:p>
        </p:txBody>
      </p:sp>
      <p:sp>
        <p:nvSpPr>
          <p:cNvPr id="736" name="Google Shape;736;p148"/>
          <p:cNvSpPr/>
          <p:nvPr/>
        </p:nvSpPr>
        <p:spPr>
          <a:xfrm rot="5400000">
            <a:off x="2100327" y="1169848"/>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48"/>
          <p:cNvSpPr txBox="1"/>
          <p:nvPr>
            <p:ph idx="8" type="title"/>
          </p:nvPr>
        </p:nvSpPr>
        <p:spPr>
          <a:xfrm>
            <a:off x="1368587" y="2141400"/>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03</a:t>
            </a:r>
            <a:endParaRPr>
              <a:solidFill>
                <a:srgbClr val="00205C"/>
              </a:solidFill>
            </a:endParaRPr>
          </a:p>
        </p:txBody>
      </p:sp>
      <p:sp>
        <p:nvSpPr>
          <p:cNvPr id="738" name="Google Shape;738;p148"/>
          <p:cNvSpPr txBox="1"/>
          <p:nvPr>
            <p:ph type="title"/>
          </p:nvPr>
        </p:nvSpPr>
        <p:spPr>
          <a:xfrm>
            <a:off x="2341950" y="2236798"/>
            <a:ext cx="1721700" cy="66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JAK ZMĚŘIT ÚSPĚŠNOST</a:t>
            </a:r>
            <a:endParaRPr sz="1600">
              <a:latin typeface="Montserrat Medium"/>
              <a:ea typeface="Montserrat Medium"/>
              <a:cs typeface="Montserrat Medium"/>
              <a:sym typeface="Montserrat Medium"/>
            </a:endParaRPr>
          </a:p>
        </p:txBody>
      </p:sp>
      <p:sp>
        <p:nvSpPr>
          <p:cNvPr id="739" name="Google Shape;739;p148"/>
          <p:cNvSpPr/>
          <p:nvPr/>
        </p:nvSpPr>
        <p:spPr>
          <a:xfrm rot="5400000">
            <a:off x="2100327" y="2686473"/>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48"/>
          <p:cNvSpPr txBox="1"/>
          <p:nvPr>
            <p:ph idx="8" type="title"/>
          </p:nvPr>
        </p:nvSpPr>
        <p:spPr>
          <a:xfrm>
            <a:off x="1327074" y="3725225"/>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05</a:t>
            </a:r>
            <a:endParaRPr>
              <a:solidFill>
                <a:srgbClr val="00205C"/>
              </a:solidFill>
            </a:endParaRPr>
          </a:p>
        </p:txBody>
      </p:sp>
      <p:sp>
        <p:nvSpPr>
          <p:cNvPr id="741" name="Google Shape;741;p148"/>
          <p:cNvSpPr txBox="1"/>
          <p:nvPr>
            <p:ph type="title"/>
          </p:nvPr>
        </p:nvSpPr>
        <p:spPr>
          <a:xfrm>
            <a:off x="2341950" y="3756675"/>
            <a:ext cx="1788900" cy="66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strike="sngStrike">
                <a:latin typeface="Montserrat Medium"/>
                <a:ea typeface="Montserrat Medium"/>
                <a:cs typeface="Montserrat Medium"/>
                <a:sym typeface="Montserrat Medium"/>
              </a:rPr>
              <a:t>JAK NA OPTIMALIZACI</a:t>
            </a:r>
            <a:endParaRPr sz="1600" strike="sngStrike">
              <a:latin typeface="Montserrat Medium"/>
              <a:ea typeface="Montserrat Medium"/>
              <a:cs typeface="Montserrat Medium"/>
              <a:sym typeface="Montserrat Medium"/>
            </a:endParaRPr>
          </a:p>
        </p:txBody>
      </p:sp>
      <p:sp>
        <p:nvSpPr>
          <p:cNvPr id="742" name="Google Shape;742;p148"/>
          <p:cNvSpPr/>
          <p:nvPr/>
        </p:nvSpPr>
        <p:spPr>
          <a:xfrm rot="5400000">
            <a:off x="5784677" y="-346777"/>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48"/>
          <p:cNvSpPr txBox="1"/>
          <p:nvPr>
            <p:ph idx="8" type="title"/>
          </p:nvPr>
        </p:nvSpPr>
        <p:spPr>
          <a:xfrm>
            <a:off x="5011424" y="691975"/>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a:t>
            </a:r>
            <a:r>
              <a:rPr lang="en">
                <a:solidFill>
                  <a:srgbClr val="00205C"/>
                </a:solidFill>
              </a:rPr>
              <a:t>2</a:t>
            </a:r>
            <a:endParaRPr>
              <a:solidFill>
                <a:srgbClr val="00205C"/>
              </a:solidFill>
            </a:endParaRPr>
          </a:p>
        </p:txBody>
      </p:sp>
      <p:sp>
        <p:nvSpPr>
          <p:cNvPr id="744" name="Google Shape;744;p148"/>
          <p:cNvSpPr txBox="1"/>
          <p:nvPr>
            <p:ph type="title"/>
          </p:nvPr>
        </p:nvSpPr>
        <p:spPr>
          <a:xfrm>
            <a:off x="6010500" y="720175"/>
            <a:ext cx="1788900" cy="66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JAKÉ JSOU TYPY KAMPANÍ</a:t>
            </a:r>
            <a:endParaRPr sz="1600">
              <a:latin typeface="Montserrat Medium"/>
              <a:ea typeface="Montserrat Medium"/>
              <a:cs typeface="Montserrat Medium"/>
              <a:sym typeface="Montserrat Medium"/>
            </a:endParaRPr>
          </a:p>
        </p:txBody>
      </p:sp>
      <p:sp>
        <p:nvSpPr>
          <p:cNvPr id="745" name="Google Shape;745;p148"/>
          <p:cNvSpPr/>
          <p:nvPr/>
        </p:nvSpPr>
        <p:spPr>
          <a:xfrm rot="5400000">
            <a:off x="5784677" y="1169848"/>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48"/>
          <p:cNvSpPr txBox="1"/>
          <p:nvPr>
            <p:ph idx="8" type="title"/>
          </p:nvPr>
        </p:nvSpPr>
        <p:spPr>
          <a:xfrm>
            <a:off x="5052937" y="2141400"/>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a:t>
            </a:r>
            <a:r>
              <a:rPr lang="en">
                <a:solidFill>
                  <a:srgbClr val="00205C"/>
                </a:solidFill>
              </a:rPr>
              <a:t>4</a:t>
            </a:r>
            <a:endParaRPr>
              <a:solidFill>
                <a:srgbClr val="00205C"/>
              </a:solidFill>
            </a:endParaRPr>
          </a:p>
        </p:txBody>
      </p:sp>
      <p:sp>
        <p:nvSpPr>
          <p:cNvPr id="747" name="Google Shape;747;p148"/>
          <p:cNvSpPr txBox="1"/>
          <p:nvPr>
            <p:ph type="title"/>
          </p:nvPr>
        </p:nvSpPr>
        <p:spPr>
          <a:xfrm>
            <a:off x="6010500" y="2169600"/>
            <a:ext cx="1721700" cy="86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Montserrat Medium"/>
                <a:ea typeface="Montserrat Medium"/>
                <a:cs typeface="Montserrat Medium"/>
                <a:sym typeface="Montserrat Medium"/>
              </a:rPr>
              <a:t>UMĚLÁ INTELIGENCE V PPC</a:t>
            </a:r>
            <a:endParaRPr sz="1600">
              <a:latin typeface="Montserrat Medium"/>
              <a:ea typeface="Montserrat Medium"/>
              <a:cs typeface="Montserrat Medium"/>
              <a:sym typeface="Montserrat Medium"/>
            </a:endParaRPr>
          </a:p>
        </p:txBody>
      </p:sp>
      <p:sp>
        <p:nvSpPr>
          <p:cNvPr id="748" name="Google Shape;748;p148"/>
          <p:cNvSpPr/>
          <p:nvPr/>
        </p:nvSpPr>
        <p:spPr>
          <a:xfrm rot="5400000">
            <a:off x="5784677" y="2686473"/>
            <a:ext cx="12573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48"/>
          <p:cNvSpPr txBox="1"/>
          <p:nvPr>
            <p:ph idx="8" type="title"/>
          </p:nvPr>
        </p:nvSpPr>
        <p:spPr>
          <a:xfrm>
            <a:off x="5011424" y="3725225"/>
            <a:ext cx="1112100" cy="86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rgbClr val="00205C"/>
                </a:solidFill>
              </a:rPr>
              <a:t>0</a:t>
            </a:r>
            <a:r>
              <a:rPr lang="en">
                <a:solidFill>
                  <a:srgbClr val="00205C"/>
                </a:solidFill>
              </a:rPr>
              <a:t>6</a:t>
            </a:r>
            <a:endParaRPr>
              <a:solidFill>
                <a:srgbClr val="00205C"/>
              </a:solidFill>
            </a:endParaRPr>
          </a:p>
        </p:txBody>
      </p:sp>
      <p:sp>
        <p:nvSpPr>
          <p:cNvPr id="750" name="Google Shape;750;p148"/>
          <p:cNvSpPr txBox="1"/>
          <p:nvPr>
            <p:ph type="title"/>
          </p:nvPr>
        </p:nvSpPr>
        <p:spPr>
          <a:xfrm>
            <a:off x="6010504" y="3753423"/>
            <a:ext cx="1721700" cy="66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strike="sngStrike">
                <a:latin typeface="Montserrat Medium"/>
                <a:ea typeface="Montserrat Medium"/>
                <a:cs typeface="Montserrat Medium"/>
                <a:sym typeface="Montserrat Medium"/>
              </a:rPr>
              <a:t>WORKSHOP</a:t>
            </a:r>
            <a:endParaRPr sz="1600" strike="sngStrike">
              <a:latin typeface="Montserrat Medium"/>
              <a:ea typeface="Montserrat Medium"/>
              <a:cs typeface="Montserrat Medium"/>
              <a:sym typeface="Montserrat Medium"/>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3" name="Shape 1763"/>
        <p:cNvGrpSpPr/>
        <p:nvPr/>
      </p:nvGrpSpPr>
      <p:grpSpPr>
        <a:xfrm>
          <a:off x="0" y="0"/>
          <a:ext cx="0" cy="0"/>
          <a:chOff x="0" y="0"/>
          <a:chExt cx="0" cy="0"/>
        </a:xfrm>
      </p:grpSpPr>
      <p:sp>
        <p:nvSpPr>
          <p:cNvPr id="1764" name="Google Shape;1764;p175"/>
          <p:cNvSpPr/>
          <p:nvPr/>
        </p:nvSpPr>
        <p:spPr>
          <a:xfrm rot="5400000">
            <a:off x="2468450" y="-784076"/>
            <a:ext cx="9294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5"/>
          <p:cNvSpPr/>
          <p:nvPr/>
        </p:nvSpPr>
        <p:spPr>
          <a:xfrm rot="5400000">
            <a:off x="6970725" y="-784076"/>
            <a:ext cx="929400" cy="28038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5"/>
          <p:cNvSpPr/>
          <p:nvPr/>
        </p:nvSpPr>
        <p:spPr>
          <a:xfrm>
            <a:off x="6183525" y="1360900"/>
            <a:ext cx="2653800" cy="1589400"/>
          </a:xfrm>
          <a:prstGeom prst="roundRect">
            <a:avLst>
              <a:gd fmla="val 8000" name="adj"/>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5"/>
          <p:cNvSpPr/>
          <p:nvPr/>
        </p:nvSpPr>
        <p:spPr>
          <a:xfrm>
            <a:off x="78775" y="1360950"/>
            <a:ext cx="5826600" cy="4095900"/>
          </a:xfrm>
          <a:prstGeom prst="roundRect">
            <a:avLst>
              <a:gd fmla="val 8000"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5"/>
          <p:cNvSpPr/>
          <p:nvPr/>
        </p:nvSpPr>
        <p:spPr>
          <a:xfrm>
            <a:off x="267325" y="1837025"/>
            <a:ext cx="5449500" cy="3207900"/>
          </a:xfrm>
          <a:prstGeom prst="roundRect">
            <a:avLst>
              <a:gd fmla="val 7359"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5"/>
          <p:cNvSpPr txBox="1"/>
          <p:nvPr>
            <p:ph idx="4294967295" type="title"/>
          </p:nvPr>
        </p:nvSpPr>
        <p:spPr>
          <a:xfrm>
            <a:off x="2162300" y="385750"/>
            <a:ext cx="1541700" cy="3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Montserrat"/>
                <a:ea typeface="Montserrat"/>
                <a:cs typeface="Montserrat"/>
                <a:sym typeface="Montserrat"/>
              </a:rPr>
              <a:t>Kontextové</a:t>
            </a:r>
            <a:endParaRPr sz="1800">
              <a:solidFill>
                <a:schemeClr val="lt1"/>
              </a:solidFill>
              <a:latin typeface="Montserrat"/>
              <a:ea typeface="Montserrat"/>
              <a:cs typeface="Montserrat"/>
              <a:sym typeface="Montserrat"/>
            </a:endParaRPr>
          </a:p>
        </p:txBody>
      </p:sp>
      <p:sp>
        <p:nvSpPr>
          <p:cNvPr id="1770" name="Google Shape;1770;p175"/>
          <p:cNvSpPr txBox="1"/>
          <p:nvPr>
            <p:ph idx="4294967295" type="subTitle"/>
          </p:nvPr>
        </p:nvSpPr>
        <p:spPr>
          <a:xfrm>
            <a:off x="1751750" y="1449863"/>
            <a:ext cx="2362800" cy="42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sz="1600">
                <a:latin typeface="Montserrat SemiBold"/>
                <a:ea typeface="Montserrat SemiBold"/>
                <a:cs typeface="Montserrat SemiBold"/>
                <a:sym typeface="Montserrat SemiBold"/>
              </a:rPr>
              <a:t>Umístění, témata</a:t>
            </a:r>
            <a:endParaRPr sz="1600">
              <a:latin typeface="Montserrat SemiBold"/>
              <a:ea typeface="Montserrat SemiBold"/>
              <a:cs typeface="Montserrat SemiBold"/>
              <a:sym typeface="Montserrat SemiBold"/>
            </a:endParaRPr>
          </a:p>
        </p:txBody>
      </p:sp>
      <p:sp>
        <p:nvSpPr>
          <p:cNvPr id="1771" name="Google Shape;1771;p175"/>
          <p:cNvSpPr txBox="1"/>
          <p:nvPr>
            <p:ph idx="4294967295" type="subTitle"/>
          </p:nvPr>
        </p:nvSpPr>
        <p:spPr>
          <a:xfrm>
            <a:off x="6508425" y="1485700"/>
            <a:ext cx="1854000" cy="13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latin typeface="Montserrat SemiBold"/>
                <a:ea typeface="Montserrat SemiBold"/>
                <a:cs typeface="Montserrat SemiBold"/>
                <a:sym typeface="Montserrat SemiBold"/>
              </a:rPr>
              <a:t>Věk</a:t>
            </a:r>
            <a:endParaRPr sz="1600">
              <a:latin typeface="Montserrat SemiBold"/>
              <a:ea typeface="Montserrat SemiBold"/>
              <a:cs typeface="Montserrat SemiBold"/>
              <a:sym typeface="Montserrat SemiBold"/>
            </a:endParaRPr>
          </a:p>
          <a:p>
            <a:pPr indent="0" lvl="0" marL="0" rtl="0" algn="ctr">
              <a:spcBef>
                <a:spcPts val="800"/>
              </a:spcBef>
              <a:spcAft>
                <a:spcPts val="0"/>
              </a:spcAft>
              <a:buClr>
                <a:schemeClr val="dk1"/>
              </a:buClr>
              <a:buSzPts val="1100"/>
              <a:buFont typeface="Arial"/>
              <a:buNone/>
            </a:pPr>
            <a:r>
              <a:rPr lang="en" sz="1600">
                <a:latin typeface="Montserrat SemiBold"/>
                <a:ea typeface="Montserrat SemiBold"/>
                <a:cs typeface="Montserrat SemiBold"/>
                <a:sym typeface="Montserrat SemiBold"/>
              </a:rPr>
              <a:t>Pohlaví</a:t>
            </a:r>
            <a:endParaRPr sz="1600">
              <a:latin typeface="Montserrat SemiBold"/>
              <a:ea typeface="Montserrat SemiBold"/>
              <a:cs typeface="Montserrat SemiBold"/>
              <a:sym typeface="Montserrat SemiBold"/>
            </a:endParaRPr>
          </a:p>
          <a:p>
            <a:pPr indent="0" lvl="0" marL="0" rtl="0" algn="ctr">
              <a:spcBef>
                <a:spcPts val="800"/>
              </a:spcBef>
              <a:spcAft>
                <a:spcPts val="800"/>
              </a:spcAft>
              <a:buClr>
                <a:schemeClr val="dk1"/>
              </a:buClr>
              <a:buSzPts val="1100"/>
              <a:buFont typeface="Arial"/>
              <a:buNone/>
            </a:pPr>
            <a:r>
              <a:rPr lang="en" sz="1600">
                <a:latin typeface="Montserrat SemiBold"/>
                <a:ea typeface="Montserrat SemiBold"/>
                <a:cs typeface="Montserrat SemiBold"/>
                <a:sym typeface="Montserrat SemiBold"/>
              </a:rPr>
              <a:t>Lokalita</a:t>
            </a:r>
            <a:endParaRPr sz="1600">
              <a:latin typeface="Montserrat SemiBold"/>
              <a:ea typeface="Montserrat SemiBold"/>
              <a:cs typeface="Montserrat SemiBold"/>
              <a:sym typeface="Montserrat SemiBold"/>
            </a:endParaRPr>
          </a:p>
        </p:txBody>
      </p:sp>
      <p:pic>
        <p:nvPicPr>
          <p:cNvPr id="1772" name="Google Shape;1772;p175"/>
          <p:cNvPicPr preferRelativeResize="0"/>
          <p:nvPr/>
        </p:nvPicPr>
        <p:blipFill>
          <a:blip r:embed="rId3">
            <a:alphaModFix/>
          </a:blip>
          <a:stretch>
            <a:fillRect/>
          </a:stretch>
        </p:blipFill>
        <p:spPr>
          <a:xfrm>
            <a:off x="666963" y="1993450"/>
            <a:ext cx="1739524" cy="2949950"/>
          </a:xfrm>
          <a:prstGeom prst="rect">
            <a:avLst/>
          </a:prstGeom>
          <a:noFill/>
          <a:ln>
            <a:noFill/>
          </a:ln>
        </p:spPr>
      </p:pic>
      <p:pic>
        <p:nvPicPr>
          <p:cNvPr id="1773" name="Google Shape;1773;p175"/>
          <p:cNvPicPr preferRelativeResize="0"/>
          <p:nvPr/>
        </p:nvPicPr>
        <p:blipFill>
          <a:blip r:embed="rId4">
            <a:alphaModFix/>
          </a:blip>
          <a:stretch>
            <a:fillRect/>
          </a:stretch>
        </p:blipFill>
        <p:spPr>
          <a:xfrm>
            <a:off x="2444777" y="1966000"/>
            <a:ext cx="1190561" cy="2949950"/>
          </a:xfrm>
          <a:prstGeom prst="rect">
            <a:avLst/>
          </a:prstGeom>
          <a:noFill/>
          <a:ln>
            <a:noFill/>
          </a:ln>
        </p:spPr>
      </p:pic>
      <p:pic>
        <p:nvPicPr>
          <p:cNvPr id="1774" name="Google Shape;1774;p175"/>
          <p:cNvPicPr preferRelativeResize="0"/>
          <p:nvPr/>
        </p:nvPicPr>
        <p:blipFill>
          <a:blip r:embed="rId5">
            <a:alphaModFix/>
          </a:blip>
          <a:stretch>
            <a:fillRect/>
          </a:stretch>
        </p:blipFill>
        <p:spPr>
          <a:xfrm>
            <a:off x="3924289" y="2034606"/>
            <a:ext cx="1591500" cy="2949944"/>
          </a:xfrm>
          <a:prstGeom prst="rect">
            <a:avLst/>
          </a:prstGeom>
          <a:noFill/>
          <a:ln>
            <a:noFill/>
          </a:ln>
        </p:spPr>
      </p:pic>
      <p:sp>
        <p:nvSpPr>
          <p:cNvPr id="1775" name="Google Shape;1775;p175"/>
          <p:cNvSpPr txBox="1"/>
          <p:nvPr>
            <p:ph idx="4294967295" type="title"/>
          </p:nvPr>
        </p:nvSpPr>
        <p:spPr>
          <a:xfrm>
            <a:off x="6586575" y="385750"/>
            <a:ext cx="1697700" cy="38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solidFill>
                  <a:schemeClr val="lt1"/>
                </a:solidFill>
                <a:latin typeface="Montserrat"/>
                <a:ea typeface="Montserrat"/>
                <a:cs typeface="Montserrat"/>
                <a:sym typeface="Montserrat"/>
              </a:rPr>
              <a:t>Behaviorální</a:t>
            </a:r>
            <a:endParaRPr sz="1800">
              <a:solidFill>
                <a:schemeClr val="lt1"/>
              </a:solidFill>
              <a:latin typeface="Montserrat"/>
              <a:ea typeface="Montserrat"/>
              <a:cs typeface="Montserrat"/>
              <a:sym typeface="Montserrat"/>
            </a:endParaRPr>
          </a:p>
          <a:p>
            <a:pPr indent="0" lvl="0" marL="0" rtl="0" algn="l">
              <a:spcBef>
                <a:spcPts val="0"/>
              </a:spcBef>
              <a:spcAft>
                <a:spcPts val="0"/>
              </a:spcAft>
              <a:buNone/>
            </a:pPr>
            <a:r>
              <a:t/>
            </a:r>
            <a:endParaRPr sz="1800">
              <a:solidFill>
                <a:schemeClr val="lt1"/>
              </a:solidFill>
              <a:latin typeface="Montserrat"/>
              <a:ea typeface="Montserrat"/>
              <a:cs typeface="Montserrat"/>
              <a:sym typeface="Montserrat"/>
            </a:endParaRPr>
          </a:p>
        </p:txBody>
      </p:sp>
      <p:cxnSp>
        <p:nvCxnSpPr>
          <p:cNvPr id="1776" name="Google Shape;1776;p175"/>
          <p:cNvCxnSpPr/>
          <p:nvPr/>
        </p:nvCxnSpPr>
        <p:spPr>
          <a:xfrm>
            <a:off x="7435425" y="1082524"/>
            <a:ext cx="0" cy="278400"/>
          </a:xfrm>
          <a:prstGeom prst="straightConnector1">
            <a:avLst/>
          </a:prstGeom>
          <a:noFill/>
          <a:ln cap="flat" cmpd="sng" w="19050">
            <a:solidFill>
              <a:schemeClr val="lt1"/>
            </a:solidFill>
            <a:prstDash val="solid"/>
            <a:round/>
            <a:headEnd len="med" w="med" type="none"/>
            <a:tailEnd len="med" w="med" type="none"/>
          </a:ln>
        </p:spPr>
      </p:cxnSp>
      <p:cxnSp>
        <p:nvCxnSpPr>
          <p:cNvPr id="1777" name="Google Shape;1777;p175"/>
          <p:cNvCxnSpPr/>
          <p:nvPr/>
        </p:nvCxnSpPr>
        <p:spPr>
          <a:xfrm>
            <a:off x="2933150" y="1082549"/>
            <a:ext cx="0" cy="2784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1" name="Shape 1781"/>
        <p:cNvGrpSpPr/>
        <p:nvPr/>
      </p:nvGrpSpPr>
      <p:grpSpPr>
        <a:xfrm>
          <a:off x="0" y="0"/>
          <a:ext cx="0" cy="0"/>
          <a:chOff x="0" y="0"/>
          <a:chExt cx="0" cy="0"/>
        </a:xfrm>
      </p:grpSpPr>
      <p:sp>
        <p:nvSpPr>
          <p:cNvPr id="1782" name="Google Shape;1782;p176"/>
          <p:cNvSpPr/>
          <p:nvPr/>
        </p:nvSpPr>
        <p:spPr>
          <a:xfrm>
            <a:off x="721150" y="1287650"/>
            <a:ext cx="7790100" cy="3777900"/>
          </a:xfrm>
          <a:prstGeom prst="roundRect">
            <a:avLst>
              <a:gd fmla="val 8000"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6"/>
          <p:cNvSpPr/>
          <p:nvPr/>
        </p:nvSpPr>
        <p:spPr>
          <a:xfrm>
            <a:off x="926825" y="1457450"/>
            <a:ext cx="7372200" cy="3437400"/>
          </a:xfrm>
          <a:prstGeom prst="roundRect">
            <a:avLst>
              <a:gd fmla="val 598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6"/>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Nákupy</a:t>
            </a:r>
            <a:endParaRPr b="1">
              <a:latin typeface="Montserrat"/>
              <a:ea typeface="Montserrat"/>
              <a:cs typeface="Montserrat"/>
              <a:sym typeface="Montserrat"/>
            </a:endParaRPr>
          </a:p>
        </p:txBody>
      </p:sp>
      <p:pic>
        <p:nvPicPr>
          <p:cNvPr id="1785" name="Google Shape;1785;p176"/>
          <p:cNvPicPr preferRelativeResize="0"/>
          <p:nvPr/>
        </p:nvPicPr>
        <p:blipFill>
          <a:blip r:embed="rId3">
            <a:alphaModFix/>
          </a:blip>
          <a:stretch>
            <a:fillRect/>
          </a:stretch>
        </p:blipFill>
        <p:spPr>
          <a:xfrm>
            <a:off x="1518837" y="1596775"/>
            <a:ext cx="6106327" cy="3264849"/>
          </a:xfrm>
          <a:prstGeom prst="rect">
            <a:avLst/>
          </a:prstGeom>
          <a:noFill/>
          <a:ln>
            <a:noFill/>
          </a:ln>
        </p:spPr>
      </p:pic>
      <p:pic>
        <p:nvPicPr>
          <p:cNvPr id="1786" name="Google Shape;1786;p176"/>
          <p:cNvPicPr preferRelativeResize="0"/>
          <p:nvPr/>
        </p:nvPicPr>
        <p:blipFill>
          <a:blip r:embed="rId4">
            <a:alphaModFix/>
          </a:blip>
          <a:stretch>
            <a:fillRect/>
          </a:stretch>
        </p:blipFill>
        <p:spPr>
          <a:xfrm>
            <a:off x="802275" y="548649"/>
            <a:ext cx="506600" cy="506600"/>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0" name="Shape 1790"/>
        <p:cNvGrpSpPr/>
        <p:nvPr/>
      </p:nvGrpSpPr>
      <p:grpSpPr>
        <a:xfrm>
          <a:off x="0" y="0"/>
          <a:ext cx="0" cy="0"/>
          <a:chOff x="0" y="0"/>
          <a:chExt cx="0" cy="0"/>
        </a:xfrm>
      </p:grpSpPr>
      <p:sp>
        <p:nvSpPr>
          <p:cNvPr id="1791" name="Google Shape;1791;p177"/>
          <p:cNvSpPr/>
          <p:nvPr/>
        </p:nvSpPr>
        <p:spPr>
          <a:xfrm>
            <a:off x="731525" y="1273225"/>
            <a:ext cx="8130300" cy="3870300"/>
          </a:xfrm>
          <a:prstGeom prst="round2SameRect">
            <a:avLst>
              <a:gd fmla="val 6000"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7"/>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XML feed</a:t>
            </a:r>
            <a:endParaRPr b="1">
              <a:latin typeface="Montserrat"/>
              <a:ea typeface="Montserrat"/>
              <a:cs typeface="Montserrat"/>
              <a:sym typeface="Montserrat"/>
            </a:endParaRPr>
          </a:p>
        </p:txBody>
      </p:sp>
      <p:sp>
        <p:nvSpPr>
          <p:cNvPr id="1793" name="Google Shape;1793;p177"/>
          <p:cNvSpPr txBox="1"/>
          <p:nvPr>
            <p:ph idx="4294967295" type="subTitle"/>
          </p:nvPr>
        </p:nvSpPr>
        <p:spPr>
          <a:xfrm>
            <a:off x="1079225" y="1490225"/>
            <a:ext cx="7434900" cy="356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rgbClr val="FFFFFF"/>
                </a:solidFill>
                <a:latin typeface="Montserrat"/>
                <a:ea typeface="Montserrat"/>
                <a:cs typeface="Montserrat"/>
                <a:sym typeface="Montserrat"/>
              </a:rPr>
              <a:t>&lt;g:id&gt;0001&lt;/g:id&gt;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&lt;title&gt;Suunto Core Alu Black&lt;/title&gt;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&lt;description&gt;Hodinky, jejichž funkce pravděpodobně nevyužije každý. Jsou stvořené do přírody - umí měřit výšku, teplotu, vlhkost, tlak a mnoho dalšího.&lt;/description&gt;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&lt;summary&gt;Hodinky, jejichž funkce pravděpodobně nevyužije každý. Jsou stvořené do přírody - umí měřit výšku, teplotu, vlhkost, tlak a mnoho dalšího.&lt;/summary&gt;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&lt;g:product_type&gt;Módní doplňky &gt; Hodinky&lt;/g:product_type&gt;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&lt;link&gt;https://398700.myshoptet.com/suunto-core-alu-black/&lt;/link&gt;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&lt;g:availability&gt;in stock&lt;/g:availability&gt;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&lt;g:price&gt;800 CZK&lt;/g:price&gt;</a:t>
            </a:r>
            <a:endParaRPr sz="1200">
              <a:solidFill>
                <a:srgbClr val="FFFFFF"/>
              </a:solidFill>
              <a:latin typeface="Montserrat"/>
              <a:ea typeface="Montserrat"/>
              <a:cs typeface="Montserrat"/>
              <a:sym typeface="Montserrat"/>
            </a:endParaRPr>
          </a:p>
          <a:p>
            <a:pPr indent="0" lvl="0" marL="0" rtl="0" algn="l">
              <a:spcBef>
                <a:spcPts val="1200"/>
              </a:spcBef>
              <a:spcAft>
                <a:spcPts val="0"/>
              </a:spcAft>
              <a:buNone/>
            </a:pPr>
            <a:r>
              <a:rPr lang="en" sz="1200">
                <a:solidFill>
                  <a:srgbClr val="FFFFFF"/>
                </a:solidFill>
                <a:latin typeface="Montserrat"/>
                <a:ea typeface="Montserrat"/>
                <a:cs typeface="Montserrat"/>
                <a:sym typeface="Montserrat"/>
              </a:rPr>
              <a:t>&lt;g:brand&gt;Suunto&lt;/g:brand&gt;</a:t>
            </a:r>
            <a:endParaRPr sz="1200">
              <a:solidFill>
                <a:srgbClr val="FFFFFF"/>
              </a:solidFill>
              <a:latin typeface="Montserrat"/>
              <a:ea typeface="Montserrat"/>
              <a:cs typeface="Montserrat"/>
              <a:sym typeface="Montserrat"/>
            </a:endParaRPr>
          </a:p>
          <a:p>
            <a:pPr indent="0" lvl="0" marL="0" rtl="0" algn="l">
              <a:spcBef>
                <a:spcPts val="1200"/>
              </a:spcBef>
              <a:spcAft>
                <a:spcPts val="1200"/>
              </a:spcAft>
              <a:buClr>
                <a:schemeClr val="dk1"/>
              </a:buClr>
              <a:buSzPts val="1100"/>
              <a:buFont typeface="Arial"/>
              <a:buNone/>
            </a:pPr>
            <a:r>
              <a:t/>
            </a:r>
            <a:endParaRPr sz="1200">
              <a:latin typeface="Montserrat"/>
              <a:ea typeface="Montserrat"/>
              <a:cs typeface="Montserrat"/>
              <a:sym typeface="Montserrat"/>
            </a:endParaRPr>
          </a:p>
        </p:txBody>
      </p:sp>
      <p:grpSp>
        <p:nvGrpSpPr>
          <p:cNvPr id="1794" name="Google Shape;1794;p177"/>
          <p:cNvGrpSpPr/>
          <p:nvPr/>
        </p:nvGrpSpPr>
        <p:grpSpPr>
          <a:xfrm>
            <a:off x="731520" y="548640"/>
            <a:ext cx="562236" cy="496914"/>
            <a:chOff x="-3137650" y="2787000"/>
            <a:chExt cx="291450" cy="257575"/>
          </a:xfrm>
        </p:grpSpPr>
        <p:sp>
          <p:nvSpPr>
            <p:cNvPr id="1795" name="Google Shape;1795;p177"/>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7"/>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7"/>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7"/>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7"/>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7"/>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7"/>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7"/>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00205C"/>
            </a:solidFill>
            <a:ln>
              <a:noFill/>
            </a:ln>
            <a:effectLst>
              <a:outerShdw blurRad="57150" rotWithShape="0" algn="bl" dir="174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6" name="Shape 1806"/>
        <p:cNvGrpSpPr/>
        <p:nvPr/>
      </p:nvGrpSpPr>
      <p:grpSpPr>
        <a:xfrm>
          <a:off x="0" y="0"/>
          <a:ext cx="0" cy="0"/>
          <a:chOff x="0" y="0"/>
          <a:chExt cx="0" cy="0"/>
        </a:xfrm>
      </p:grpSpPr>
      <p:sp>
        <p:nvSpPr>
          <p:cNvPr id="1807" name="Google Shape;1807;p178"/>
          <p:cNvSpPr txBox="1"/>
          <p:nvPr>
            <p:ph type="title"/>
          </p:nvPr>
        </p:nvSpPr>
        <p:spPr>
          <a:xfrm>
            <a:off x="1463050" y="411475"/>
            <a:ext cx="5562300" cy="84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Název produktu - Title</a:t>
            </a:r>
            <a:endParaRPr b="1">
              <a:latin typeface="Montserrat"/>
              <a:ea typeface="Montserrat"/>
              <a:cs typeface="Montserrat"/>
              <a:sym typeface="Montserrat"/>
            </a:endParaRPr>
          </a:p>
        </p:txBody>
      </p:sp>
      <p:sp>
        <p:nvSpPr>
          <p:cNvPr id="1808" name="Google Shape;1808;p178"/>
          <p:cNvSpPr txBox="1"/>
          <p:nvPr>
            <p:ph idx="4294967295" type="subTitle"/>
          </p:nvPr>
        </p:nvSpPr>
        <p:spPr>
          <a:xfrm>
            <a:off x="1463050" y="1463065"/>
            <a:ext cx="5981400" cy="324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Produkt + Atributy + Značka (Když je známá)</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Atributy:</a:t>
            </a:r>
            <a:endParaRPr>
              <a:latin typeface="Montserrat SemiBold"/>
              <a:ea typeface="Montserrat SemiBold"/>
              <a:cs typeface="Montserrat SemiBold"/>
              <a:sym typeface="Montserrat SemiBold"/>
            </a:endParaRPr>
          </a:p>
          <a:p>
            <a:pPr indent="-342900" lvl="0" marL="457200" rtl="0" algn="l">
              <a:spcBef>
                <a:spcPts val="1600"/>
              </a:spcBef>
              <a:spcAft>
                <a:spcPts val="0"/>
              </a:spcAft>
              <a:buSzPts val="1800"/>
              <a:buFont typeface="Montserrat SemiBold"/>
              <a:buChar char="-"/>
            </a:pPr>
            <a:r>
              <a:rPr lang="en">
                <a:latin typeface="Montserrat SemiBold"/>
                <a:ea typeface="Montserrat SemiBold"/>
                <a:cs typeface="Montserrat SemiBold"/>
                <a:sym typeface="Montserrat SemiBold"/>
              </a:rPr>
              <a:t>Barva, velikost, styl, materiál</a:t>
            </a:r>
            <a:endParaRPr>
              <a:latin typeface="Montserrat SemiBold"/>
              <a:ea typeface="Montserrat SemiBold"/>
              <a:cs typeface="Montserrat SemiBold"/>
              <a:sym typeface="Montserrat SemiBold"/>
            </a:endParaRPr>
          </a:p>
          <a:p>
            <a:pPr indent="-342900" lvl="0" marL="457200" rtl="0" algn="l">
              <a:spcBef>
                <a:spcPts val="0"/>
              </a:spcBef>
              <a:spcAft>
                <a:spcPts val="0"/>
              </a:spcAft>
              <a:buSzPts val="1800"/>
              <a:buFont typeface="Montserrat SemiBold"/>
              <a:buChar char="-"/>
            </a:pPr>
            <a:r>
              <a:rPr lang="en">
                <a:latin typeface="Montserrat SemiBold"/>
                <a:ea typeface="Montserrat SemiBold"/>
                <a:cs typeface="Montserrat SemiBold"/>
                <a:sym typeface="Montserrat SemiBold"/>
              </a:rPr>
              <a:t>Příchuť, množství, váha, počet</a:t>
            </a:r>
            <a:endParaRPr>
              <a:latin typeface="Montserrat SemiBold"/>
              <a:ea typeface="Montserrat SemiBold"/>
              <a:cs typeface="Montserrat SemiBold"/>
              <a:sym typeface="Montserrat SemiBold"/>
            </a:endParaRPr>
          </a:p>
          <a:p>
            <a:pPr indent="-342900" lvl="0" marL="457200" rtl="0" algn="l">
              <a:spcBef>
                <a:spcPts val="0"/>
              </a:spcBef>
              <a:spcAft>
                <a:spcPts val="0"/>
              </a:spcAft>
              <a:buSzPts val="1800"/>
              <a:buFont typeface="Montserrat SemiBold"/>
              <a:buChar char="-"/>
            </a:pPr>
            <a:r>
              <a:rPr lang="en">
                <a:latin typeface="Montserrat SemiBold"/>
                <a:ea typeface="Montserrat SemiBold"/>
                <a:cs typeface="Montserrat SemiBold"/>
                <a:sym typeface="Montserrat SemiBold"/>
              </a:rPr>
              <a:t>Model</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p>
        </p:txBody>
      </p:sp>
      <p:pic>
        <p:nvPicPr>
          <p:cNvPr id="1809" name="Google Shape;1809;p178"/>
          <p:cNvPicPr preferRelativeResize="0"/>
          <p:nvPr/>
        </p:nvPicPr>
        <p:blipFill>
          <a:blip r:embed="rId3">
            <a:alphaModFix/>
          </a:blip>
          <a:stretch>
            <a:fillRect/>
          </a:stretch>
        </p:blipFill>
        <p:spPr>
          <a:xfrm>
            <a:off x="731525" y="530352"/>
            <a:ext cx="659475" cy="483100"/>
          </a:xfrm>
          <a:prstGeom prst="rect">
            <a:avLst/>
          </a:prstGeom>
          <a:noFill/>
          <a:ln>
            <a:noFill/>
          </a:ln>
          <a:effectLst>
            <a:outerShdw blurRad="57150" rotWithShape="0" algn="bl" dir="1200000" dist="19050">
              <a:srgbClr val="00205C">
                <a:alpha val="20000"/>
              </a:srgbClr>
            </a:outerShdw>
          </a:effectLst>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13" name="Shape 1813"/>
        <p:cNvGrpSpPr/>
        <p:nvPr/>
      </p:nvGrpSpPr>
      <p:grpSpPr>
        <a:xfrm>
          <a:off x="0" y="0"/>
          <a:ext cx="0" cy="0"/>
          <a:chOff x="0" y="0"/>
          <a:chExt cx="0" cy="0"/>
        </a:xfrm>
      </p:grpSpPr>
      <p:sp>
        <p:nvSpPr>
          <p:cNvPr id="1814" name="Google Shape;1814;p179"/>
          <p:cNvSpPr txBox="1"/>
          <p:nvPr>
            <p:ph type="title"/>
          </p:nvPr>
        </p:nvSpPr>
        <p:spPr>
          <a:xfrm>
            <a:off x="1463040" y="411480"/>
            <a:ext cx="80112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Google Merchant Center</a:t>
            </a:r>
            <a:endParaRPr b="1">
              <a:latin typeface="Montserrat"/>
              <a:ea typeface="Montserrat"/>
              <a:cs typeface="Montserrat"/>
              <a:sym typeface="Montserrat"/>
            </a:endParaRPr>
          </a:p>
        </p:txBody>
      </p:sp>
      <p:grpSp>
        <p:nvGrpSpPr>
          <p:cNvPr id="1815" name="Google Shape;1815;p179"/>
          <p:cNvGrpSpPr/>
          <p:nvPr/>
        </p:nvGrpSpPr>
        <p:grpSpPr>
          <a:xfrm>
            <a:off x="731520" y="548640"/>
            <a:ext cx="584911" cy="586496"/>
            <a:chOff x="-1700225" y="2768875"/>
            <a:chExt cx="291450" cy="292225"/>
          </a:xfrm>
        </p:grpSpPr>
        <p:sp>
          <p:nvSpPr>
            <p:cNvPr id="1816" name="Google Shape;1816;p17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7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7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00205C"/>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 name="Google Shape;1822;p179"/>
          <p:cNvGrpSpPr/>
          <p:nvPr/>
        </p:nvGrpSpPr>
        <p:grpSpPr>
          <a:xfrm>
            <a:off x="4967629" y="1471321"/>
            <a:ext cx="3662273" cy="3672187"/>
            <a:chOff x="-1700225" y="2768875"/>
            <a:chExt cx="291450" cy="292225"/>
          </a:xfrm>
        </p:grpSpPr>
        <p:sp>
          <p:nvSpPr>
            <p:cNvPr id="1823" name="Google Shape;1823;p17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7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7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00205C">
                <a:alpha val="26949"/>
              </a:srgbClr>
            </a:solidFill>
            <a:ln>
              <a:noFill/>
            </a:ln>
            <a:effectLst>
              <a:outerShdw blurRad="57150" rotWithShape="0" algn="bl" dir="1380000" dist="19050">
                <a:srgbClr val="00205C">
                  <a:alpha val="22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32" name="Shape 1832"/>
        <p:cNvGrpSpPr/>
        <p:nvPr/>
      </p:nvGrpSpPr>
      <p:grpSpPr>
        <a:xfrm>
          <a:off x="0" y="0"/>
          <a:ext cx="0" cy="0"/>
          <a:chOff x="0" y="0"/>
          <a:chExt cx="0" cy="0"/>
        </a:xfrm>
      </p:grpSpPr>
      <p:sp>
        <p:nvSpPr>
          <p:cNvPr id="1833" name="Google Shape;1833;p180"/>
          <p:cNvSpPr/>
          <p:nvPr/>
        </p:nvSpPr>
        <p:spPr>
          <a:xfrm>
            <a:off x="1422700" y="1233775"/>
            <a:ext cx="6527400" cy="3777900"/>
          </a:xfrm>
          <a:prstGeom prst="roundRect">
            <a:avLst>
              <a:gd fmla="val 8000"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80"/>
          <p:cNvSpPr/>
          <p:nvPr/>
        </p:nvSpPr>
        <p:spPr>
          <a:xfrm>
            <a:off x="7032524" y="-1"/>
            <a:ext cx="2082272" cy="2498270"/>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00205C">
              <a:alpha val="26949"/>
            </a:srgbClr>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80"/>
          <p:cNvSpPr txBox="1"/>
          <p:nvPr>
            <p:ph type="title"/>
          </p:nvPr>
        </p:nvSpPr>
        <p:spPr>
          <a:xfrm>
            <a:off x="1463048" y="411475"/>
            <a:ext cx="6446700" cy="82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Chytré Nákupní kampaně</a:t>
            </a:r>
            <a:endParaRPr b="1">
              <a:latin typeface="Montserrat"/>
              <a:ea typeface="Montserrat"/>
              <a:cs typeface="Montserrat"/>
              <a:sym typeface="Montserrat"/>
            </a:endParaRPr>
          </a:p>
        </p:txBody>
      </p:sp>
      <p:pic>
        <p:nvPicPr>
          <p:cNvPr id="1836" name="Google Shape;1836;p180"/>
          <p:cNvPicPr preferRelativeResize="0"/>
          <p:nvPr/>
        </p:nvPicPr>
        <p:blipFill>
          <a:blip r:embed="rId4">
            <a:alphaModFix/>
          </a:blip>
          <a:stretch>
            <a:fillRect/>
          </a:stretch>
        </p:blipFill>
        <p:spPr>
          <a:xfrm>
            <a:off x="1606450" y="1390225"/>
            <a:ext cx="6159900" cy="3465000"/>
          </a:xfrm>
          <a:prstGeom prst="roundRect">
            <a:avLst>
              <a:gd fmla="val 6480" name="adj"/>
            </a:avLst>
          </a:prstGeom>
          <a:noFill/>
          <a:ln>
            <a:noFill/>
          </a:ln>
          <a:effectLst>
            <a:outerShdw blurRad="57150" rotWithShape="0" algn="bl" dir="3480000" dist="133350">
              <a:srgbClr val="000000">
                <a:alpha val="12000"/>
              </a:srgbClr>
            </a:outerShdw>
          </a:effectLst>
        </p:spPr>
      </p:pic>
      <p:pic>
        <p:nvPicPr>
          <p:cNvPr id="1837" name="Google Shape;1837;p180"/>
          <p:cNvPicPr preferRelativeResize="0"/>
          <p:nvPr/>
        </p:nvPicPr>
        <p:blipFill>
          <a:blip r:embed="rId5">
            <a:alphaModFix/>
          </a:blip>
          <a:stretch>
            <a:fillRect/>
          </a:stretch>
        </p:blipFill>
        <p:spPr>
          <a:xfrm>
            <a:off x="802275" y="548649"/>
            <a:ext cx="506600" cy="506600"/>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41" name="Shape 1841"/>
        <p:cNvGrpSpPr/>
        <p:nvPr/>
      </p:nvGrpSpPr>
      <p:grpSpPr>
        <a:xfrm>
          <a:off x="0" y="0"/>
          <a:ext cx="0" cy="0"/>
          <a:chOff x="0" y="0"/>
          <a:chExt cx="0" cy="0"/>
        </a:xfrm>
      </p:grpSpPr>
      <p:sp>
        <p:nvSpPr>
          <p:cNvPr id="1842" name="Google Shape;1842;p181"/>
          <p:cNvSpPr txBox="1"/>
          <p:nvPr>
            <p:ph type="title"/>
          </p:nvPr>
        </p:nvSpPr>
        <p:spPr>
          <a:xfrm>
            <a:off x="1463040" y="411480"/>
            <a:ext cx="5764500" cy="8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Montserrat"/>
                <a:ea typeface="Montserrat"/>
                <a:cs typeface="Montserrat"/>
                <a:sym typeface="Montserrat"/>
              </a:rPr>
              <a:t>Performance Max</a:t>
            </a:r>
            <a:endParaRPr b="1">
              <a:latin typeface="Montserrat"/>
              <a:ea typeface="Montserrat"/>
              <a:cs typeface="Montserrat"/>
              <a:sym typeface="Montserrat"/>
            </a:endParaRPr>
          </a:p>
        </p:txBody>
      </p:sp>
      <p:sp>
        <p:nvSpPr>
          <p:cNvPr id="1843" name="Google Shape;1843;p181"/>
          <p:cNvSpPr txBox="1"/>
          <p:nvPr>
            <p:ph idx="4294967295" type="subTitle"/>
          </p:nvPr>
        </p:nvSpPr>
        <p:spPr>
          <a:xfrm>
            <a:off x="1463050" y="1325880"/>
            <a:ext cx="4932900" cy="2123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Od září 2022</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rPr lang="en">
                <a:latin typeface="Montserrat SemiBold"/>
                <a:ea typeface="Montserrat SemiBold"/>
                <a:cs typeface="Montserrat SemiBold"/>
                <a:sym typeface="Montserrat SemiBold"/>
              </a:rPr>
              <a:t>Nové inventory</a:t>
            </a:r>
            <a:endParaRPr>
              <a:latin typeface="Montserrat SemiBold"/>
              <a:ea typeface="Montserrat SemiBold"/>
              <a:cs typeface="Montserrat SemiBold"/>
              <a:sym typeface="Montserrat SemiBold"/>
            </a:endParaRPr>
          </a:p>
        </p:txBody>
      </p:sp>
      <p:pic>
        <p:nvPicPr>
          <p:cNvPr id="1844" name="Google Shape;1844;p181"/>
          <p:cNvPicPr preferRelativeResize="0"/>
          <p:nvPr/>
        </p:nvPicPr>
        <p:blipFill>
          <a:blip r:embed="rId4">
            <a:alphaModFix/>
          </a:blip>
          <a:stretch>
            <a:fillRect/>
          </a:stretch>
        </p:blipFill>
        <p:spPr>
          <a:xfrm>
            <a:off x="3782600" y="1768750"/>
            <a:ext cx="4700776" cy="3085775"/>
          </a:xfrm>
          <a:prstGeom prst="rect">
            <a:avLst/>
          </a:prstGeom>
          <a:noFill/>
          <a:ln>
            <a:noFill/>
          </a:ln>
          <a:effectLst>
            <a:outerShdw blurRad="57150" rotWithShape="0" algn="bl" dir="3180000" dist="19050">
              <a:srgbClr val="000000">
                <a:alpha val="30000"/>
              </a:srgbClr>
            </a:outerShdw>
          </a:effectLst>
        </p:spPr>
      </p:pic>
      <p:grpSp>
        <p:nvGrpSpPr>
          <p:cNvPr id="1845" name="Google Shape;1845;p181"/>
          <p:cNvGrpSpPr/>
          <p:nvPr/>
        </p:nvGrpSpPr>
        <p:grpSpPr>
          <a:xfrm>
            <a:off x="731520" y="548640"/>
            <a:ext cx="531809" cy="533194"/>
            <a:chOff x="-2060175" y="2768875"/>
            <a:chExt cx="291450" cy="292225"/>
          </a:xfrm>
        </p:grpSpPr>
        <p:sp>
          <p:nvSpPr>
            <p:cNvPr id="1846" name="Google Shape;1846;p18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8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00205C"/>
            </a:solidFill>
            <a:ln>
              <a:noFill/>
            </a:ln>
            <a:effectLst>
              <a:outerShdw blurRad="57150" rotWithShape="0" algn="bl" dir="1260000" dist="19050">
                <a:srgbClr val="00205C">
                  <a:alpha val="1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 name="Shape 1851"/>
        <p:cNvGrpSpPr/>
        <p:nvPr/>
      </p:nvGrpSpPr>
      <p:grpSpPr>
        <a:xfrm>
          <a:off x="0" y="0"/>
          <a:ext cx="0" cy="0"/>
          <a:chOff x="0" y="0"/>
          <a:chExt cx="0" cy="0"/>
        </a:xfrm>
      </p:grpSpPr>
      <p:sp>
        <p:nvSpPr>
          <p:cNvPr id="1852" name="Google Shape;1852;p182"/>
          <p:cNvSpPr/>
          <p:nvPr/>
        </p:nvSpPr>
        <p:spPr>
          <a:xfrm>
            <a:off x="396200" y="1656625"/>
            <a:ext cx="8249400" cy="2015100"/>
          </a:xfrm>
          <a:prstGeom prst="roundRect">
            <a:avLst>
              <a:gd fmla="val 16667"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82"/>
          <p:cNvSpPr/>
          <p:nvPr/>
        </p:nvSpPr>
        <p:spPr>
          <a:xfrm>
            <a:off x="589500" y="1857600"/>
            <a:ext cx="7862100" cy="1583400"/>
          </a:xfrm>
          <a:prstGeom prst="roundRect">
            <a:avLst>
              <a:gd fmla="val 10389" name="adj"/>
            </a:avLst>
          </a:prstGeom>
          <a:solidFill>
            <a:srgbClr val="E8F0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82"/>
          <p:cNvSpPr txBox="1"/>
          <p:nvPr>
            <p:ph type="title"/>
          </p:nvPr>
        </p:nvSpPr>
        <p:spPr>
          <a:xfrm>
            <a:off x="1463050" y="411477"/>
            <a:ext cx="5764500" cy="79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Síla reklamy</a:t>
            </a:r>
            <a:endParaRPr b="1">
              <a:latin typeface="Montserrat"/>
              <a:ea typeface="Montserrat"/>
              <a:cs typeface="Montserrat"/>
              <a:sym typeface="Montserrat"/>
            </a:endParaRPr>
          </a:p>
        </p:txBody>
      </p:sp>
      <p:pic>
        <p:nvPicPr>
          <p:cNvPr id="1855" name="Google Shape;1855;p182"/>
          <p:cNvPicPr preferRelativeResize="0"/>
          <p:nvPr/>
        </p:nvPicPr>
        <p:blipFill>
          <a:blip r:embed="rId3">
            <a:alphaModFix/>
          </a:blip>
          <a:stretch>
            <a:fillRect/>
          </a:stretch>
        </p:blipFill>
        <p:spPr>
          <a:xfrm>
            <a:off x="849938" y="2249526"/>
            <a:ext cx="7245276" cy="799525"/>
          </a:xfrm>
          <a:prstGeom prst="rect">
            <a:avLst/>
          </a:prstGeom>
          <a:noFill/>
          <a:ln>
            <a:noFill/>
          </a:ln>
        </p:spPr>
      </p:pic>
      <p:grpSp>
        <p:nvGrpSpPr>
          <p:cNvPr id="1856" name="Google Shape;1856;p182"/>
          <p:cNvGrpSpPr/>
          <p:nvPr/>
        </p:nvGrpSpPr>
        <p:grpSpPr>
          <a:xfrm>
            <a:off x="731520" y="548640"/>
            <a:ext cx="575060" cy="571961"/>
            <a:chOff x="-4211975" y="2046625"/>
            <a:chExt cx="292250" cy="290675"/>
          </a:xfrm>
        </p:grpSpPr>
        <p:sp>
          <p:nvSpPr>
            <p:cNvPr id="1857" name="Google Shape;1857;p182"/>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82"/>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62" name="Shape 1862"/>
        <p:cNvGrpSpPr/>
        <p:nvPr/>
      </p:nvGrpSpPr>
      <p:grpSpPr>
        <a:xfrm>
          <a:off x="0" y="0"/>
          <a:ext cx="0" cy="0"/>
          <a:chOff x="0" y="0"/>
          <a:chExt cx="0" cy="0"/>
        </a:xfrm>
      </p:grpSpPr>
      <p:sp>
        <p:nvSpPr>
          <p:cNvPr id="1863" name="Google Shape;1863;p183"/>
          <p:cNvSpPr txBox="1"/>
          <p:nvPr>
            <p:ph type="title"/>
          </p:nvPr>
        </p:nvSpPr>
        <p:spPr>
          <a:xfrm>
            <a:off x="1463050" y="411475"/>
            <a:ext cx="6567000" cy="13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Rozdělení skupin záznamů</a:t>
            </a:r>
            <a:endParaRPr b="1">
              <a:latin typeface="Montserrat"/>
              <a:ea typeface="Montserrat"/>
              <a:cs typeface="Montserrat"/>
              <a:sym typeface="Montserrat"/>
            </a:endParaRPr>
          </a:p>
        </p:txBody>
      </p:sp>
      <p:sp>
        <p:nvSpPr>
          <p:cNvPr id="1864" name="Google Shape;1864;p183"/>
          <p:cNvSpPr/>
          <p:nvPr/>
        </p:nvSpPr>
        <p:spPr>
          <a:xfrm>
            <a:off x="802875" y="662250"/>
            <a:ext cx="562589" cy="558066"/>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00205C"/>
          </a:solidFill>
          <a:ln>
            <a:noFill/>
          </a:ln>
          <a:effectLst>
            <a:outerShdw blurRad="57150" rotWithShape="0" algn="bl" dir="120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83"/>
          <p:cNvSpPr/>
          <p:nvPr/>
        </p:nvSpPr>
        <p:spPr>
          <a:xfrm>
            <a:off x="5426501" y="1612374"/>
            <a:ext cx="3888025" cy="3856766"/>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00205C">
              <a:alpha val="26949"/>
            </a:srgbClr>
          </a:solidFill>
          <a:ln>
            <a:noFill/>
          </a:ln>
          <a:effectLst>
            <a:outerShdw blurRad="57150" rotWithShape="0" algn="bl" dir="120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69" name="Shape 1869"/>
        <p:cNvGrpSpPr/>
        <p:nvPr/>
      </p:nvGrpSpPr>
      <p:grpSpPr>
        <a:xfrm>
          <a:off x="0" y="0"/>
          <a:ext cx="0" cy="0"/>
          <a:chOff x="0" y="0"/>
          <a:chExt cx="0" cy="0"/>
        </a:xfrm>
      </p:grpSpPr>
      <p:sp>
        <p:nvSpPr>
          <p:cNvPr id="1870" name="Google Shape;1870;p184"/>
          <p:cNvSpPr/>
          <p:nvPr/>
        </p:nvSpPr>
        <p:spPr>
          <a:xfrm>
            <a:off x="2055125" y="1825625"/>
            <a:ext cx="3098700" cy="5224200"/>
          </a:xfrm>
          <a:prstGeom prst="round2SameRect">
            <a:avLst>
              <a:gd fmla="val 13454"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84"/>
          <p:cNvSpPr/>
          <p:nvPr/>
        </p:nvSpPr>
        <p:spPr>
          <a:xfrm>
            <a:off x="5405275" y="240550"/>
            <a:ext cx="3219000" cy="5178300"/>
          </a:xfrm>
          <a:prstGeom prst="round2SameRect">
            <a:avLst>
              <a:gd fmla="val 13454" name="adj1"/>
              <a:gd fmla="val 0" name="adj2"/>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84"/>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Cíl: Návštěvy</a:t>
            </a:r>
            <a:endParaRPr b="1">
              <a:latin typeface="Montserrat"/>
              <a:ea typeface="Montserrat"/>
              <a:cs typeface="Montserrat"/>
              <a:sym typeface="Montserrat"/>
            </a:endParaRPr>
          </a:p>
        </p:txBody>
      </p:sp>
      <p:pic>
        <p:nvPicPr>
          <p:cNvPr id="1873" name="Google Shape;1873;p184"/>
          <p:cNvPicPr preferRelativeResize="0"/>
          <p:nvPr/>
        </p:nvPicPr>
        <p:blipFill>
          <a:blip r:embed="rId4">
            <a:alphaModFix/>
          </a:blip>
          <a:stretch>
            <a:fillRect/>
          </a:stretch>
        </p:blipFill>
        <p:spPr>
          <a:xfrm>
            <a:off x="5593225" y="411475"/>
            <a:ext cx="2843100" cy="4903800"/>
          </a:xfrm>
          <a:prstGeom prst="round2SameRect">
            <a:avLst>
              <a:gd fmla="val 10664" name="adj1"/>
              <a:gd fmla="val 0" name="adj2"/>
            </a:avLst>
          </a:prstGeom>
          <a:noFill/>
          <a:ln>
            <a:noFill/>
          </a:ln>
        </p:spPr>
      </p:pic>
      <p:pic>
        <p:nvPicPr>
          <p:cNvPr id="1874" name="Google Shape;1874;p184"/>
          <p:cNvPicPr preferRelativeResize="0"/>
          <p:nvPr/>
        </p:nvPicPr>
        <p:blipFill>
          <a:blip r:embed="rId5">
            <a:alphaModFix/>
          </a:blip>
          <a:stretch>
            <a:fillRect/>
          </a:stretch>
        </p:blipFill>
        <p:spPr>
          <a:xfrm>
            <a:off x="2242475" y="2027072"/>
            <a:ext cx="2724000" cy="3151800"/>
          </a:xfrm>
          <a:prstGeom prst="round2SameRect">
            <a:avLst>
              <a:gd fmla="val 11131" name="adj1"/>
              <a:gd fmla="val 0" name="adj2"/>
            </a:avLst>
          </a:prstGeom>
          <a:noFill/>
          <a:ln>
            <a:noFill/>
          </a:ln>
        </p:spPr>
      </p:pic>
      <p:sp>
        <p:nvSpPr>
          <p:cNvPr id="1875" name="Google Shape;1875;p184"/>
          <p:cNvSpPr/>
          <p:nvPr/>
        </p:nvSpPr>
        <p:spPr>
          <a:xfrm>
            <a:off x="731526" y="411485"/>
            <a:ext cx="655160" cy="6272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00205C"/>
          </a:solidFill>
          <a:ln>
            <a:noFill/>
          </a:ln>
          <a:effectLst>
            <a:outerShdw blurRad="57150" rotWithShape="0" algn="bl" dir="108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4" name="Shape 754"/>
        <p:cNvGrpSpPr/>
        <p:nvPr/>
      </p:nvGrpSpPr>
      <p:grpSpPr>
        <a:xfrm>
          <a:off x="0" y="0"/>
          <a:ext cx="0" cy="0"/>
          <a:chOff x="0" y="0"/>
          <a:chExt cx="0" cy="0"/>
        </a:xfrm>
      </p:grpSpPr>
      <p:sp>
        <p:nvSpPr>
          <p:cNvPr id="755" name="Google Shape;755;p149"/>
          <p:cNvSpPr/>
          <p:nvPr/>
        </p:nvSpPr>
        <p:spPr>
          <a:xfrm>
            <a:off x="303500" y="2031550"/>
            <a:ext cx="4466400" cy="2629200"/>
          </a:xfrm>
          <a:prstGeom prst="ellipse">
            <a:avLst/>
          </a:prstGeom>
          <a:gradFill>
            <a:gsLst>
              <a:gs pos="0">
                <a:srgbClr val="FFFFFF">
                  <a:alpha val="18823"/>
                </a:srgbClr>
              </a:gs>
              <a:gs pos="66000">
                <a:srgbClr val="E354F7">
                  <a:alpha val="22352"/>
                </a:srgbClr>
              </a:gs>
              <a:gs pos="100000">
                <a:srgbClr val="10ECFF">
                  <a:alpha val="33725"/>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 name="Google Shape;756;p149"/>
          <p:cNvGrpSpPr/>
          <p:nvPr/>
        </p:nvGrpSpPr>
        <p:grpSpPr>
          <a:xfrm flipH="1">
            <a:off x="-710893" y="733705"/>
            <a:ext cx="4787679" cy="3927040"/>
            <a:chOff x="597675" y="238125"/>
            <a:chExt cx="6385275" cy="5237450"/>
          </a:xfrm>
        </p:grpSpPr>
        <p:sp>
          <p:nvSpPr>
            <p:cNvPr id="757" name="Google Shape;757;p149"/>
            <p:cNvSpPr/>
            <p:nvPr/>
          </p:nvSpPr>
          <p:spPr>
            <a:xfrm>
              <a:off x="3962425" y="238125"/>
              <a:ext cx="3020525" cy="3469750"/>
            </a:xfrm>
            <a:custGeom>
              <a:rect b="b" l="l" r="r" t="t"/>
              <a:pathLst>
                <a:path extrusionOk="0" h="138790" w="120821">
                  <a:moveTo>
                    <a:pt x="2886" y="0"/>
                  </a:moveTo>
                  <a:lnTo>
                    <a:pt x="2884" y="1306"/>
                  </a:lnTo>
                  <a:lnTo>
                    <a:pt x="16486" y="9158"/>
                  </a:lnTo>
                  <a:lnTo>
                    <a:pt x="28146" y="29355"/>
                  </a:lnTo>
                  <a:lnTo>
                    <a:pt x="522" y="13407"/>
                  </a:lnTo>
                  <a:lnTo>
                    <a:pt x="518" y="14712"/>
                  </a:lnTo>
                  <a:lnTo>
                    <a:pt x="40751" y="37940"/>
                  </a:lnTo>
                  <a:lnTo>
                    <a:pt x="29866" y="44155"/>
                  </a:lnTo>
                  <a:lnTo>
                    <a:pt x="14371" y="35208"/>
                  </a:lnTo>
                  <a:lnTo>
                    <a:pt x="7882" y="38906"/>
                  </a:lnTo>
                  <a:lnTo>
                    <a:pt x="2079" y="35557"/>
                  </a:lnTo>
                  <a:lnTo>
                    <a:pt x="2075" y="36861"/>
                  </a:lnTo>
                  <a:lnTo>
                    <a:pt x="8349" y="40484"/>
                  </a:lnTo>
                  <a:lnTo>
                    <a:pt x="14838" y="36786"/>
                  </a:lnTo>
                  <a:lnTo>
                    <a:pt x="30335" y="45732"/>
                  </a:lnTo>
                  <a:lnTo>
                    <a:pt x="42338" y="38892"/>
                  </a:lnTo>
                  <a:lnTo>
                    <a:pt x="51365" y="44068"/>
                  </a:lnTo>
                  <a:lnTo>
                    <a:pt x="58399" y="40061"/>
                  </a:lnTo>
                  <a:lnTo>
                    <a:pt x="81806" y="53575"/>
                  </a:lnTo>
                  <a:lnTo>
                    <a:pt x="91201" y="69860"/>
                  </a:lnTo>
                  <a:lnTo>
                    <a:pt x="75182" y="78988"/>
                  </a:lnTo>
                  <a:lnTo>
                    <a:pt x="68480" y="67368"/>
                  </a:lnTo>
                  <a:lnTo>
                    <a:pt x="47437" y="55218"/>
                  </a:lnTo>
                  <a:lnTo>
                    <a:pt x="38935" y="60075"/>
                  </a:lnTo>
                  <a:lnTo>
                    <a:pt x="25477" y="52305"/>
                  </a:lnTo>
                  <a:lnTo>
                    <a:pt x="25472" y="53610"/>
                  </a:lnTo>
                  <a:lnTo>
                    <a:pt x="39402" y="61653"/>
                  </a:lnTo>
                  <a:lnTo>
                    <a:pt x="47905" y="56795"/>
                  </a:lnTo>
                  <a:lnTo>
                    <a:pt x="68006" y="68401"/>
                  </a:lnTo>
                  <a:lnTo>
                    <a:pt x="74372" y="79438"/>
                  </a:lnTo>
                  <a:lnTo>
                    <a:pt x="63209" y="85811"/>
                  </a:lnTo>
                  <a:lnTo>
                    <a:pt x="43590" y="74483"/>
                  </a:lnTo>
                  <a:lnTo>
                    <a:pt x="32602" y="80744"/>
                  </a:lnTo>
                  <a:lnTo>
                    <a:pt x="5" y="61925"/>
                  </a:lnTo>
                  <a:lnTo>
                    <a:pt x="1" y="63229"/>
                  </a:lnTo>
                  <a:lnTo>
                    <a:pt x="33069" y="82322"/>
                  </a:lnTo>
                  <a:lnTo>
                    <a:pt x="44057" y="76072"/>
                  </a:lnTo>
                  <a:lnTo>
                    <a:pt x="63678" y="87400"/>
                  </a:lnTo>
                  <a:lnTo>
                    <a:pt x="67857" y="85007"/>
                  </a:lnTo>
                  <a:lnTo>
                    <a:pt x="77823" y="102269"/>
                  </a:lnTo>
                  <a:lnTo>
                    <a:pt x="90473" y="109574"/>
                  </a:lnTo>
                  <a:lnTo>
                    <a:pt x="100603" y="127119"/>
                  </a:lnTo>
                  <a:lnTo>
                    <a:pt x="120817" y="138789"/>
                  </a:lnTo>
                  <a:lnTo>
                    <a:pt x="120821" y="137485"/>
                  </a:lnTo>
                  <a:lnTo>
                    <a:pt x="101078" y="126086"/>
                  </a:lnTo>
                  <a:lnTo>
                    <a:pt x="90947" y="108539"/>
                  </a:lnTo>
                  <a:lnTo>
                    <a:pt x="78297" y="101236"/>
                  </a:lnTo>
                  <a:lnTo>
                    <a:pt x="68668" y="84544"/>
                  </a:lnTo>
                  <a:lnTo>
                    <a:pt x="92007" y="71244"/>
                  </a:lnTo>
                  <a:lnTo>
                    <a:pt x="99566" y="84336"/>
                  </a:lnTo>
                  <a:lnTo>
                    <a:pt x="119513" y="95854"/>
                  </a:lnTo>
                  <a:lnTo>
                    <a:pt x="119517" y="94548"/>
                  </a:lnTo>
                  <a:lnTo>
                    <a:pt x="100040" y="83303"/>
                  </a:lnTo>
                  <a:lnTo>
                    <a:pt x="82280" y="52540"/>
                  </a:lnTo>
                  <a:lnTo>
                    <a:pt x="66928" y="43676"/>
                  </a:lnTo>
                  <a:lnTo>
                    <a:pt x="74722" y="39235"/>
                  </a:lnTo>
                  <a:lnTo>
                    <a:pt x="95386" y="51166"/>
                  </a:lnTo>
                  <a:lnTo>
                    <a:pt x="106700" y="44718"/>
                  </a:lnTo>
                  <a:lnTo>
                    <a:pt x="119637" y="52186"/>
                  </a:lnTo>
                  <a:lnTo>
                    <a:pt x="119642" y="50882"/>
                  </a:lnTo>
                  <a:lnTo>
                    <a:pt x="106233" y="43140"/>
                  </a:lnTo>
                  <a:lnTo>
                    <a:pt x="94919" y="49588"/>
                  </a:lnTo>
                  <a:lnTo>
                    <a:pt x="74253" y="37659"/>
                  </a:lnTo>
                  <a:lnTo>
                    <a:pt x="65321" y="42749"/>
                  </a:lnTo>
                  <a:lnTo>
                    <a:pt x="57932" y="38483"/>
                  </a:lnTo>
                  <a:lnTo>
                    <a:pt x="50898" y="42492"/>
                  </a:lnTo>
                  <a:lnTo>
                    <a:pt x="29752" y="30283"/>
                  </a:lnTo>
                  <a:lnTo>
                    <a:pt x="16960" y="8125"/>
                  </a:lnTo>
                  <a:lnTo>
                    <a:pt x="288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49"/>
            <p:cNvSpPr/>
            <p:nvPr/>
          </p:nvSpPr>
          <p:spPr>
            <a:xfrm>
              <a:off x="5795600" y="841600"/>
              <a:ext cx="168275" cy="141350"/>
            </a:xfrm>
            <a:custGeom>
              <a:rect b="b" l="l" r="r" t="t"/>
              <a:pathLst>
                <a:path extrusionOk="0" h="5654" w="6731">
                  <a:moveTo>
                    <a:pt x="826" y="0"/>
                  </a:moveTo>
                  <a:cubicBezTo>
                    <a:pt x="395" y="0"/>
                    <a:pt x="1" y="344"/>
                    <a:pt x="1" y="825"/>
                  </a:cubicBezTo>
                  <a:lnTo>
                    <a:pt x="1" y="1901"/>
                  </a:lnTo>
                  <a:cubicBezTo>
                    <a:pt x="1" y="2195"/>
                    <a:pt x="158" y="2469"/>
                    <a:pt x="413" y="2615"/>
                  </a:cubicBezTo>
                  <a:lnTo>
                    <a:pt x="5496" y="5542"/>
                  </a:lnTo>
                  <a:cubicBezTo>
                    <a:pt x="5628" y="5619"/>
                    <a:pt x="5769" y="5653"/>
                    <a:pt x="5905" y="5653"/>
                  </a:cubicBezTo>
                  <a:cubicBezTo>
                    <a:pt x="6336" y="5653"/>
                    <a:pt x="6731" y="5309"/>
                    <a:pt x="6731" y="4829"/>
                  </a:cubicBezTo>
                  <a:lnTo>
                    <a:pt x="6731" y="3752"/>
                  </a:lnTo>
                  <a:cubicBezTo>
                    <a:pt x="6729" y="3458"/>
                    <a:pt x="6573" y="3185"/>
                    <a:pt x="6318" y="3039"/>
                  </a:cubicBezTo>
                  <a:lnTo>
                    <a:pt x="1236" y="111"/>
                  </a:lnTo>
                  <a:cubicBezTo>
                    <a:pt x="1103" y="35"/>
                    <a:pt x="963" y="0"/>
                    <a:pt x="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49"/>
            <p:cNvSpPr/>
            <p:nvPr/>
          </p:nvSpPr>
          <p:spPr>
            <a:xfrm>
              <a:off x="5795650" y="975375"/>
              <a:ext cx="570525" cy="371650"/>
            </a:xfrm>
            <a:custGeom>
              <a:rect b="b" l="l" r="r" t="t"/>
              <a:pathLst>
                <a:path extrusionOk="0" h="14866" w="22821">
                  <a:moveTo>
                    <a:pt x="826" y="0"/>
                  </a:moveTo>
                  <a:cubicBezTo>
                    <a:pt x="395" y="0"/>
                    <a:pt x="0" y="345"/>
                    <a:pt x="0" y="825"/>
                  </a:cubicBezTo>
                  <a:lnTo>
                    <a:pt x="0" y="1903"/>
                  </a:lnTo>
                  <a:cubicBezTo>
                    <a:pt x="2" y="2198"/>
                    <a:pt x="159" y="2470"/>
                    <a:pt x="416" y="2618"/>
                  </a:cubicBezTo>
                  <a:lnTo>
                    <a:pt x="21587" y="14755"/>
                  </a:lnTo>
                  <a:cubicBezTo>
                    <a:pt x="21719" y="14831"/>
                    <a:pt x="21859" y="14865"/>
                    <a:pt x="21995" y="14865"/>
                  </a:cubicBezTo>
                  <a:cubicBezTo>
                    <a:pt x="22426" y="14865"/>
                    <a:pt x="22820" y="14521"/>
                    <a:pt x="22820" y="14040"/>
                  </a:cubicBezTo>
                  <a:lnTo>
                    <a:pt x="22820" y="12963"/>
                  </a:lnTo>
                  <a:cubicBezTo>
                    <a:pt x="22820" y="12667"/>
                    <a:pt x="22663" y="12395"/>
                    <a:pt x="22406" y="12249"/>
                  </a:cubicBezTo>
                  <a:lnTo>
                    <a:pt x="1234" y="110"/>
                  </a:lnTo>
                  <a:cubicBezTo>
                    <a:pt x="1102" y="35"/>
                    <a:pt x="962" y="0"/>
                    <a:pt x="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49"/>
            <p:cNvSpPr/>
            <p:nvPr/>
          </p:nvSpPr>
          <p:spPr>
            <a:xfrm>
              <a:off x="4721625" y="703000"/>
              <a:ext cx="168250" cy="141375"/>
            </a:xfrm>
            <a:custGeom>
              <a:rect b="b" l="l" r="r" t="t"/>
              <a:pathLst>
                <a:path extrusionOk="0" h="5655" w="6730">
                  <a:moveTo>
                    <a:pt x="825" y="1"/>
                  </a:moveTo>
                  <a:cubicBezTo>
                    <a:pt x="395" y="1"/>
                    <a:pt x="0" y="345"/>
                    <a:pt x="0" y="825"/>
                  </a:cubicBezTo>
                  <a:lnTo>
                    <a:pt x="0" y="1902"/>
                  </a:lnTo>
                  <a:cubicBezTo>
                    <a:pt x="0" y="2196"/>
                    <a:pt x="158" y="2469"/>
                    <a:pt x="413" y="2617"/>
                  </a:cubicBezTo>
                  <a:lnTo>
                    <a:pt x="5495" y="5544"/>
                  </a:lnTo>
                  <a:cubicBezTo>
                    <a:pt x="5627" y="5620"/>
                    <a:pt x="5767" y="5654"/>
                    <a:pt x="5904" y="5654"/>
                  </a:cubicBezTo>
                  <a:cubicBezTo>
                    <a:pt x="6335" y="5654"/>
                    <a:pt x="6730" y="5310"/>
                    <a:pt x="6730" y="4829"/>
                  </a:cubicBezTo>
                  <a:lnTo>
                    <a:pt x="6730" y="3753"/>
                  </a:lnTo>
                  <a:cubicBezTo>
                    <a:pt x="6730" y="3459"/>
                    <a:pt x="6572" y="3187"/>
                    <a:pt x="6317" y="3039"/>
                  </a:cubicBezTo>
                  <a:lnTo>
                    <a:pt x="1235" y="112"/>
                  </a:lnTo>
                  <a:cubicBezTo>
                    <a:pt x="1103" y="35"/>
                    <a:pt x="962" y="1"/>
                    <a:pt x="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49"/>
            <p:cNvSpPr/>
            <p:nvPr/>
          </p:nvSpPr>
          <p:spPr>
            <a:xfrm>
              <a:off x="4721650" y="836800"/>
              <a:ext cx="570525" cy="371625"/>
            </a:xfrm>
            <a:custGeom>
              <a:rect b="b" l="l" r="r" t="t"/>
              <a:pathLst>
                <a:path extrusionOk="0" h="14865" w="22821">
                  <a:moveTo>
                    <a:pt x="825" y="1"/>
                  </a:moveTo>
                  <a:cubicBezTo>
                    <a:pt x="395" y="1"/>
                    <a:pt x="0" y="344"/>
                    <a:pt x="0" y="825"/>
                  </a:cubicBezTo>
                  <a:lnTo>
                    <a:pt x="0" y="1904"/>
                  </a:lnTo>
                  <a:cubicBezTo>
                    <a:pt x="0" y="2198"/>
                    <a:pt x="159" y="2471"/>
                    <a:pt x="416" y="2617"/>
                  </a:cubicBezTo>
                  <a:lnTo>
                    <a:pt x="21587" y="14754"/>
                  </a:lnTo>
                  <a:cubicBezTo>
                    <a:pt x="21719" y="14830"/>
                    <a:pt x="21859" y="14865"/>
                    <a:pt x="21996" y="14865"/>
                  </a:cubicBezTo>
                  <a:cubicBezTo>
                    <a:pt x="22426" y="14865"/>
                    <a:pt x="22821" y="14521"/>
                    <a:pt x="22821" y="14041"/>
                  </a:cubicBezTo>
                  <a:lnTo>
                    <a:pt x="22821" y="12962"/>
                  </a:lnTo>
                  <a:cubicBezTo>
                    <a:pt x="22821" y="12668"/>
                    <a:pt x="22663" y="12394"/>
                    <a:pt x="22407" y="12248"/>
                  </a:cubicBezTo>
                  <a:lnTo>
                    <a:pt x="1234" y="111"/>
                  </a:lnTo>
                  <a:cubicBezTo>
                    <a:pt x="1102" y="35"/>
                    <a:pt x="962" y="1"/>
                    <a:pt x="8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49"/>
            <p:cNvSpPr/>
            <p:nvPr/>
          </p:nvSpPr>
          <p:spPr>
            <a:xfrm>
              <a:off x="4987375" y="5256425"/>
              <a:ext cx="31000" cy="16225"/>
            </a:xfrm>
            <a:custGeom>
              <a:rect b="b" l="l" r="r" t="t"/>
              <a:pathLst>
                <a:path extrusionOk="0" h="649" w="1240">
                  <a:moveTo>
                    <a:pt x="610" y="0"/>
                  </a:moveTo>
                  <a:cubicBezTo>
                    <a:pt x="481" y="0"/>
                    <a:pt x="353" y="26"/>
                    <a:pt x="254" y="81"/>
                  </a:cubicBezTo>
                  <a:cubicBezTo>
                    <a:pt x="20" y="201"/>
                    <a:pt x="0" y="401"/>
                    <a:pt x="206" y="537"/>
                  </a:cubicBezTo>
                  <a:lnTo>
                    <a:pt x="234" y="553"/>
                  </a:lnTo>
                  <a:cubicBezTo>
                    <a:pt x="342" y="616"/>
                    <a:pt x="483" y="648"/>
                    <a:pt x="624" y="648"/>
                  </a:cubicBezTo>
                  <a:cubicBezTo>
                    <a:pt x="754" y="648"/>
                    <a:pt x="885" y="621"/>
                    <a:pt x="993" y="566"/>
                  </a:cubicBezTo>
                  <a:cubicBezTo>
                    <a:pt x="1220" y="443"/>
                    <a:pt x="1239" y="242"/>
                    <a:pt x="1040" y="110"/>
                  </a:cubicBezTo>
                  <a:lnTo>
                    <a:pt x="1026" y="102"/>
                  </a:lnTo>
                  <a:cubicBezTo>
                    <a:pt x="911" y="35"/>
                    <a:pt x="759" y="0"/>
                    <a:pt x="61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49"/>
            <p:cNvSpPr/>
            <p:nvPr/>
          </p:nvSpPr>
          <p:spPr>
            <a:xfrm>
              <a:off x="4923375" y="5287500"/>
              <a:ext cx="31200" cy="16125"/>
            </a:xfrm>
            <a:custGeom>
              <a:rect b="b" l="l" r="r" t="t"/>
              <a:pathLst>
                <a:path extrusionOk="0" h="645" w="1248">
                  <a:moveTo>
                    <a:pt x="624" y="0"/>
                  </a:moveTo>
                  <a:cubicBezTo>
                    <a:pt x="504" y="0"/>
                    <a:pt x="382" y="22"/>
                    <a:pt x="276" y="66"/>
                  </a:cubicBezTo>
                  <a:cubicBezTo>
                    <a:pt x="43" y="177"/>
                    <a:pt x="1" y="382"/>
                    <a:pt x="186" y="522"/>
                  </a:cubicBezTo>
                  <a:lnTo>
                    <a:pt x="235" y="551"/>
                  </a:lnTo>
                  <a:cubicBezTo>
                    <a:pt x="342" y="612"/>
                    <a:pt x="490" y="644"/>
                    <a:pt x="637" y="644"/>
                  </a:cubicBezTo>
                  <a:cubicBezTo>
                    <a:pt x="754" y="644"/>
                    <a:pt x="871" y="624"/>
                    <a:pt x="966" y="580"/>
                  </a:cubicBezTo>
                  <a:cubicBezTo>
                    <a:pt x="1221" y="465"/>
                    <a:pt x="1247" y="260"/>
                    <a:pt x="1063" y="120"/>
                  </a:cubicBezTo>
                  <a:cubicBezTo>
                    <a:pt x="1051" y="112"/>
                    <a:pt x="1038" y="103"/>
                    <a:pt x="1024" y="95"/>
                  </a:cubicBezTo>
                  <a:cubicBezTo>
                    <a:pt x="915" y="33"/>
                    <a:pt x="771" y="0"/>
                    <a:pt x="62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49"/>
            <p:cNvSpPr/>
            <p:nvPr/>
          </p:nvSpPr>
          <p:spPr>
            <a:xfrm>
              <a:off x="4856200" y="5316250"/>
              <a:ext cx="31725" cy="16025"/>
            </a:xfrm>
            <a:custGeom>
              <a:rect b="b" l="l" r="r" t="t"/>
              <a:pathLst>
                <a:path extrusionOk="0" h="641" w="1269">
                  <a:moveTo>
                    <a:pt x="634" y="0"/>
                  </a:moveTo>
                  <a:cubicBezTo>
                    <a:pt x="522" y="0"/>
                    <a:pt x="410" y="20"/>
                    <a:pt x="311" y="62"/>
                  </a:cubicBezTo>
                  <a:cubicBezTo>
                    <a:pt x="63" y="165"/>
                    <a:pt x="0" y="366"/>
                    <a:pt x="179" y="509"/>
                  </a:cubicBezTo>
                  <a:lnTo>
                    <a:pt x="243" y="547"/>
                  </a:lnTo>
                  <a:cubicBezTo>
                    <a:pt x="350" y="608"/>
                    <a:pt x="497" y="641"/>
                    <a:pt x="645" y="641"/>
                  </a:cubicBezTo>
                  <a:cubicBezTo>
                    <a:pt x="752" y="641"/>
                    <a:pt x="860" y="624"/>
                    <a:pt x="952" y="587"/>
                  </a:cubicBezTo>
                  <a:cubicBezTo>
                    <a:pt x="1206" y="488"/>
                    <a:pt x="1269" y="287"/>
                    <a:pt x="1099" y="140"/>
                  </a:cubicBezTo>
                  <a:cubicBezTo>
                    <a:pt x="1078" y="124"/>
                    <a:pt x="1058" y="110"/>
                    <a:pt x="1036" y="98"/>
                  </a:cubicBezTo>
                  <a:cubicBezTo>
                    <a:pt x="926" y="35"/>
                    <a:pt x="781" y="0"/>
                    <a:pt x="63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49"/>
            <p:cNvSpPr/>
            <p:nvPr/>
          </p:nvSpPr>
          <p:spPr>
            <a:xfrm>
              <a:off x="4786350" y="5342550"/>
              <a:ext cx="31575" cy="16175"/>
            </a:xfrm>
            <a:custGeom>
              <a:rect b="b" l="l" r="r" t="t"/>
              <a:pathLst>
                <a:path extrusionOk="0" h="647" w="1263">
                  <a:moveTo>
                    <a:pt x="627" y="0"/>
                  </a:moveTo>
                  <a:cubicBezTo>
                    <a:pt x="528" y="0"/>
                    <a:pt x="429" y="16"/>
                    <a:pt x="338" y="48"/>
                  </a:cubicBezTo>
                  <a:cubicBezTo>
                    <a:pt x="78" y="143"/>
                    <a:pt x="1" y="344"/>
                    <a:pt x="164" y="496"/>
                  </a:cubicBezTo>
                  <a:lnTo>
                    <a:pt x="235" y="554"/>
                  </a:lnTo>
                  <a:cubicBezTo>
                    <a:pt x="342" y="615"/>
                    <a:pt x="489" y="647"/>
                    <a:pt x="636" y="647"/>
                  </a:cubicBezTo>
                  <a:cubicBezTo>
                    <a:pt x="734" y="647"/>
                    <a:pt x="832" y="633"/>
                    <a:pt x="917" y="603"/>
                  </a:cubicBezTo>
                  <a:lnTo>
                    <a:pt x="924" y="599"/>
                  </a:lnTo>
                  <a:cubicBezTo>
                    <a:pt x="1186" y="512"/>
                    <a:pt x="1262" y="312"/>
                    <a:pt x="1105" y="155"/>
                  </a:cubicBezTo>
                  <a:cubicBezTo>
                    <a:pt x="1080" y="132"/>
                    <a:pt x="1052" y="112"/>
                    <a:pt x="1023" y="96"/>
                  </a:cubicBezTo>
                  <a:cubicBezTo>
                    <a:pt x="916" y="34"/>
                    <a:pt x="773" y="0"/>
                    <a:pt x="627"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49"/>
            <p:cNvSpPr/>
            <p:nvPr/>
          </p:nvSpPr>
          <p:spPr>
            <a:xfrm>
              <a:off x="4713675" y="5366525"/>
              <a:ext cx="32075" cy="16150"/>
            </a:xfrm>
            <a:custGeom>
              <a:rect b="b" l="l" r="r" t="t"/>
              <a:pathLst>
                <a:path extrusionOk="0" h="646" w="1283">
                  <a:moveTo>
                    <a:pt x="644" y="0"/>
                  </a:moveTo>
                  <a:cubicBezTo>
                    <a:pt x="555" y="0"/>
                    <a:pt x="465" y="13"/>
                    <a:pt x="382" y="38"/>
                  </a:cubicBezTo>
                  <a:cubicBezTo>
                    <a:pt x="113" y="121"/>
                    <a:pt x="0" y="309"/>
                    <a:pt x="142" y="473"/>
                  </a:cubicBezTo>
                  <a:lnTo>
                    <a:pt x="250" y="551"/>
                  </a:lnTo>
                  <a:cubicBezTo>
                    <a:pt x="351" y="610"/>
                    <a:pt x="494" y="645"/>
                    <a:pt x="638" y="645"/>
                  </a:cubicBezTo>
                  <a:cubicBezTo>
                    <a:pt x="725" y="645"/>
                    <a:pt x="814" y="632"/>
                    <a:pt x="894" y="604"/>
                  </a:cubicBezTo>
                  <a:cubicBezTo>
                    <a:pt x="1178" y="522"/>
                    <a:pt x="1283" y="330"/>
                    <a:pt x="1133" y="169"/>
                  </a:cubicBezTo>
                  <a:cubicBezTo>
                    <a:pt x="1106" y="140"/>
                    <a:pt x="1074" y="114"/>
                    <a:pt x="1037" y="94"/>
                  </a:cubicBezTo>
                  <a:cubicBezTo>
                    <a:pt x="933" y="34"/>
                    <a:pt x="790" y="0"/>
                    <a:pt x="64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49"/>
            <p:cNvSpPr/>
            <p:nvPr/>
          </p:nvSpPr>
          <p:spPr>
            <a:xfrm>
              <a:off x="4638800" y="5387725"/>
              <a:ext cx="31775" cy="16275"/>
            </a:xfrm>
            <a:custGeom>
              <a:rect b="b" l="l" r="r" t="t"/>
              <a:pathLst>
                <a:path extrusionOk="0" h="651" w="1271">
                  <a:moveTo>
                    <a:pt x="642" y="0"/>
                  </a:moveTo>
                  <a:cubicBezTo>
                    <a:pt x="565" y="0"/>
                    <a:pt x="486" y="11"/>
                    <a:pt x="411" y="32"/>
                  </a:cubicBezTo>
                  <a:cubicBezTo>
                    <a:pt x="128" y="106"/>
                    <a:pt x="1" y="294"/>
                    <a:pt x="129" y="459"/>
                  </a:cubicBezTo>
                  <a:lnTo>
                    <a:pt x="237" y="554"/>
                  </a:lnTo>
                  <a:cubicBezTo>
                    <a:pt x="343" y="615"/>
                    <a:pt x="490" y="650"/>
                    <a:pt x="636" y="650"/>
                  </a:cubicBezTo>
                  <a:cubicBezTo>
                    <a:pt x="713" y="650"/>
                    <a:pt x="790" y="640"/>
                    <a:pt x="861" y="619"/>
                  </a:cubicBezTo>
                  <a:cubicBezTo>
                    <a:pt x="1144" y="545"/>
                    <a:pt x="1271" y="356"/>
                    <a:pt x="1143" y="191"/>
                  </a:cubicBezTo>
                  <a:cubicBezTo>
                    <a:pt x="1109" y="152"/>
                    <a:pt x="1069" y="119"/>
                    <a:pt x="1024" y="94"/>
                  </a:cubicBezTo>
                  <a:cubicBezTo>
                    <a:pt x="922" y="34"/>
                    <a:pt x="784" y="0"/>
                    <a:pt x="64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49"/>
            <p:cNvSpPr/>
            <p:nvPr/>
          </p:nvSpPr>
          <p:spPr>
            <a:xfrm>
              <a:off x="4561650" y="5406450"/>
              <a:ext cx="31950" cy="16175"/>
            </a:xfrm>
            <a:custGeom>
              <a:rect b="b" l="l" r="r" t="t"/>
              <a:pathLst>
                <a:path extrusionOk="0" h="647" w="1278">
                  <a:moveTo>
                    <a:pt x="623" y="0"/>
                  </a:moveTo>
                  <a:cubicBezTo>
                    <a:pt x="560" y="0"/>
                    <a:pt x="495" y="6"/>
                    <a:pt x="432" y="18"/>
                  </a:cubicBezTo>
                  <a:cubicBezTo>
                    <a:pt x="156" y="79"/>
                    <a:pt x="1" y="267"/>
                    <a:pt x="122" y="436"/>
                  </a:cubicBezTo>
                  <a:lnTo>
                    <a:pt x="236" y="552"/>
                  </a:lnTo>
                  <a:cubicBezTo>
                    <a:pt x="344" y="614"/>
                    <a:pt x="488" y="647"/>
                    <a:pt x="638" y="647"/>
                  </a:cubicBezTo>
                  <a:cubicBezTo>
                    <a:pt x="707" y="647"/>
                    <a:pt x="778" y="640"/>
                    <a:pt x="847" y="626"/>
                  </a:cubicBezTo>
                  <a:cubicBezTo>
                    <a:pt x="1130" y="559"/>
                    <a:pt x="1278" y="375"/>
                    <a:pt x="1163" y="210"/>
                  </a:cubicBezTo>
                  <a:cubicBezTo>
                    <a:pt x="1127" y="164"/>
                    <a:pt x="1084" y="125"/>
                    <a:pt x="1032" y="97"/>
                  </a:cubicBezTo>
                  <a:cubicBezTo>
                    <a:pt x="923" y="35"/>
                    <a:pt x="777" y="0"/>
                    <a:pt x="62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49"/>
            <p:cNvSpPr/>
            <p:nvPr/>
          </p:nvSpPr>
          <p:spPr>
            <a:xfrm>
              <a:off x="5384250" y="4906775"/>
              <a:ext cx="29650" cy="16200"/>
            </a:xfrm>
            <a:custGeom>
              <a:rect b="b" l="l" r="r" t="t"/>
              <a:pathLst>
                <a:path extrusionOk="0" h="648" w="1186">
                  <a:moveTo>
                    <a:pt x="588" y="1"/>
                  </a:moveTo>
                  <a:cubicBezTo>
                    <a:pt x="357" y="1"/>
                    <a:pt x="136" y="89"/>
                    <a:pt x="58" y="226"/>
                  </a:cubicBezTo>
                  <a:cubicBezTo>
                    <a:pt x="1" y="342"/>
                    <a:pt x="59" y="473"/>
                    <a:pt x="202" y="555"/>
                  </a:cubicBezTo>
                  <a:lnTo>
                    <a:pt x="413" y="629"/>
                  </a:lnTo>
                  <a:cubicBezTo>
                    <a:pt x="473" y="642"/>
                    <a:pt x="535" y="648"/>
                    <a:pt x="595" y="648"/>
                  </a:cubicBezTo>
                  <a:cubicBezTo>
                    <a:pt x="829" y="648"/>
                    <a:pt x="1050" y="560"/>
                    <a:pt x="1122" y="433"/>
                  </a:cubicBezTo>
                  <a:cubicBezTo>
                    <a:pt x="1186" y="307"/>
                    <a:pt x="1127" y="182"/>
                    <a:pt x="982" y="97"/>
                  </a:cubicBezTo>
                  <a:cubicBezTo>
                    <a:pt x="912" y="59"/>
                    <a:pt x="836" y="33"/>
                    <a:pt x="758" y="17"/>
                  </a:cubicBezTo>
                  <a:cubicBezTo>
                    <a:pt x="702" y="6"/>
                    <a:pt x="644" y="1"/>
                    <a:pt x="588"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49"/>
            <p:cNvSpPr/>
            <p:nvPr/>
          </p:nvSpPr>
          <p:spPr>
            <a:xfrm>
              <a:off x="4483250" y="5422325"/>
              <a:ext cx="31225" cy="16225"/>
            </a:xfrm>
            <a:custGeom>
              <a:rect b="b" l="l" r="r" t="t"/>
              <a:pathLst>
                <a:path extrusionOk="0" h="649" w="1249">
                  <a:moveTo>
                    <a:pt x="615" y="1"/>
                  </a:moveTo>
                  <a:cubicBezTo>
                    <a:pt x="561" y="1"/>
                    <a:pt x="506" y="6"/>
                    <a:pt x="452" y="16"/>
                  </a:cubicBezTo>
                  <a:cubicBezTo>
                    <a:pt x="162" y="70"/>
                    <a:pt x="0" y="254"/>
                    <a:pt x="85" y="419"/>
                  </a:cubicBezTo>
                  <a:lnTo>
                    <a:pt x="222" y="554"/>
                  </a:lnTo>
                  <a:cubicBezTo>
                    <a:pt x="328" y="615"/>
                    <a:pt x="480" y="648"/>
                    <a:pt x="633" y="648"/>
                  </a:cubicBezTo>
                  <a:cubicBezTo>
                    <a:pt x="686" y="648"/>
                    <a:pt x="739" y="644"/>
                    <a:pt x="789" y="636"/>
                  </a:cubicBezTo>
                  <a:cubicBezTo>
                    <a:pt x="1079" y="573"/>
                    <a:pt x="1248" y="394"/>
                    <a:pt x="1141" y="225"/>
                  </a:cubicBezTo>
                  <a:cubicBezTo>
                    <a:pt x="1109" y="171"/>
                    <a:pt x="1063" y="125"/>
                    <a:pt x="1005" y="95"/>
                  </a:cubicBezTo>
                  <a:cubicBezTo>
                    <a:pt x="904" y="36"/>
                    <a:pt x="762" y="1"/>
                    <a:pt x="615"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49"/>
            <p:cNvSpPr/>
            <p:nvPr/>
          </p:nvSpPr>
          <p:spPr>
            <a:xfrm>
              <a:off x="5407750" y="4860475"/>
              <a:ext cx="29500" cy="16125"/>
            </a:xfrm>
            <a:custGeom>
              <a:rect b="b" l="l" r="r" t="t"/>
              <a:pathLst>
                <a:path extrusionOk="0" h="645" w="1180">
                  <a:moveTo>
                    <a:pt x="576" y="0"/>
                  </a:moveTo>
                  <a:cubicBezTo>
                    <a:pt x="336" y="0"/>
                    <a:pt x="114" y="98"/>
                    <a:pt x="50" y="244"/>
                  </a:cubicBezTo>
                  <a:cubicBezTo>
                    <a:pt x="0" y="355"/>
                    <a:pt x="66" y="474"/>
                    <a:pt x="201" y="552"/>
                  </a:cubicBezTo>
                  <a:cubicBezTo>
                    <a:pt x="275" y="595"/>
                    <a:pt x="357" y="623"/>
                    <a:pt x="442" y="634"/>
                  </a:cubicBezTo>
                  <a:cubicBezTo>
                    <a:pt x="492" y="641"/>
                    <a:pt x="542" y="645"/>
                    <a:pt x="590" y="645"/>
                  </a:cubicBezTo>
                  <a:cubicBezTo>
                    <a:pt x="839" y="645"/>
                    <a:pt x="1059" y="554"/>
                    <a:pt x="1135" y="413"/>
                  </a:cubicBezTo>
                  <a:lnTo>
                    <a:pt x="1128" y="408"/>
                  </a:lnTo>
                  <a:cubicBezTo>
                    <a:pt x="1180" y="291"/>
                    <a:pt x="1121" y="176"/>
                    <a:pt x="987" y="98"/>
                  </a:cubicBezTo>
                  <a:cubicBezTo>
                    <a:pt x="908" y="54"/>
                    <a:pt x="820" y="25"/>
                    <a:pt x="729" y="14"/>
                  </a:cubicBezTo>
                  <a:cubicBezTo>
                    <a:pt x="678" y="5"/>
                    <a:pt x="627" y="0"/>
                    <a:pt x="576"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49"/>
            <p:cNvSpPr/>
            <p:nvPr/>
          </p:nvSpPr>
          <p:spPr>
            <a:xfrm>
              <a:off x="4403025" y="5435475"/>
              <a:ext cx="30725" cy="16125"/>
            </a:xfrm>
            <a:custGeom>
              <a:rect b="b" l="l" r="r" t="t"/>
              <a:pathLst>
                <a:path extrusionOk="0" h="645" w="1229">
                  <a:moveTo>
                    <a:pt x="612" y="0"/>
                  </a:moveTo>
                  <a:cubicBezTo>
                    <a:pt x="569" y="0"/>
                    <a:pt x="525" y="3"/>
                    <a:pt x="482" y="10"/>
                  </a:cubicBezTo>
                  <a:cubicBezTo>
                    <a:pt x="171" y="52"/>
                    <a:pt x="1" y="224"/>
                    <a:pt x="73" y="404"/>
                  </a:cubicBezTo>
                  <a:lnTo>
                    <a:pt x="215" y="552"/>
                  </a:lnTo>
                  <a:cubicBezTo>
                    <a:pt x="314" y="609"/>
                    <a:pt x="458" y="644"/>
                    <a:pt x="607" y="644"/>
                  </a:cubicBezTo>
                  <a:cubicBezTo>
                    <a:pt x="651" y="644"/>
                    <a:pt x="696" y="641"/>
                    <a:pt x="741" y="634"/>
                  </a:cubicBezTo>
                  <a:lnTo>
                    <a:pt x="748" y="630"/>
                  </a:lnTo>
                  <a:cubicBezTo>
                    <a:pt x="1052" y="594"/>
                    <a:pt x="1229" y="417"/>
                    <a:pt x="1149" y="240"/>
                  </a:cubicBezTo>
                  <a:cubicBezTo>
                    <a:pt x="1126" y="185"/>
                    <a:pt x="1074" y="135"/>
                    <a:pt x="1006" y="96"/>
                  </a:cubicBezTo>
                  <a:cubicBezTo>
                    <a:pt x="903" y="37"/>
                    <a:pt x="760" y="0"/>
                    <a:pt x="61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49"/>
            <p:cNvSpPr/>
            <p:nvPr/>
          </p:nvSpPr>
          <p:spPr>
            <a:xfrm>
              <a:off x="5426675" y="4813450"/>
              <a:ext cx="29125" cy="16150"/>
            </a:xfrm>
            <a:custGeom>
              <a:rect b="b" l="l" r="r" t="t"/>
              <a:pathLst>
                <a:path extrusionOk="0" h="646" w="1165">
                  <a:moveTo>
                    <a:pt x="581" y="1"/>
                  </a:moveTo>
                  <a:cubicBezTo>
                    <a:pt x="322" y="1"/>
                    <a:pt x="88" y="104"/>
                    <a:pt x="27" y="257"/>
                  </a:cubicBezTo>
                  <a:cubicBezTo>
                    <a:pt x="0" y="371"/>
                    <a:pt x="63" y="474"/>
                    <a:pt x="191" y="548"/>
                  </a:cubicBezTo>
                  <a:cubicBezTo>
                    <a:pt x="278" y="599"/>
                    <a:pt x="375" y="631"/>
                    <a:pt x="476" y="639"/>
                  </a:cubicBezTo>
                  <a:cubicBezTo>
                    <a:pt x="515" y="644"/>
                    <a:pt x="554" y="646"/>
                    <a:pt x="592" y="646"/>
                  </a:cubicBezTo>
                  <a:cubicBezTo>
                    <a:pt x="851" y="646"/>
                    <a:pt x="1079" y="542"/>
                    <a:pt x="1133" y="388"/>
                  </a:cubicBezTo>
                  <a:cubicBezTo>
                    <a:pt x="1164" y="277"/>
                    <a:pt x="1101" y="168"/>
                    <a:pt x="973" y="93"/>
                  </a:cubicBezTo>
                  <a:cubicBezTo>
                    <a:pt x="884" y="44"/>
                    <a:pt x="785" y="14"/>
                    <a:pt x="685" y="6"/>
                  </a:cubicBezTo>
                  <a:cubicBezTo>
                    <a:pt x="650" y="2"/>
                    <a:pt x="615" y="1"/>
                    <a:pt x="581"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49"/>
            <p:cNvSpPr/>
            <p:nvPr/>
          </p:nvSpPr>
          <p:spPr>
            <a:xfrm>
              <a:off x="4321575" y="5445750"/>
              <a:ext cx="30175" cy="16150"/>
            </a:xfrm>
            <a:custGeom>
              <a:rect b="b" l="l" r="r" t="t"/>
              <a:pathLst>
                <a:path extrusionOk="0" h="646" w="1207">
                  <a:moveTo>
                    <a:pt x="608" y="0"/>
                  </a:moveTo>
                  <a:cubicBezTo>
                    <a:pt x="573" y="0"/>
                    <a:pt x="538" y="2"/>
                    <a:pt x="503" y="6"/>
                  </a:cubicBezTo>
                  <a:cubicBezTo>
                    <a:pt x="199" y="43"/>
                    <a:pt x="1" y="207"/>
                    <a:pt x="51" y="384"/>
                  </a:cubicBezTo>
                  <a:cubicBezTo>
                    <a:pt x="87" y="452"/>
                    <a:pt x="142" y="509"/>
                    <a:pt x="209" y="548"/>
                  </a:cubicBezTo>
                  <a:cubicBezTo>
                    <a:pt x="311" y="608"/>
                    <a:pt x="451" y="645"/>
                    <a:pt x="606" y="645"/>
                  </a:cubicBezTo>
                  <a:cubicBezTo>
                    <a:pt x="643" y="645"/>
                    <a:pt x="680" y="643"/>
                    <a:pt x="719" y="639"/>
                  </a:cubicBezTo>
                  <a:lnTo>
                    <a:pt x="719" y="639"/>
                  </a:lnTo>
                  <a:lnTo>
                    <a:pt x="712" y="643"/>
                  </a:lnTo>
                  <a:cubicBezTo>
                    <a:pt x="1010" y="609"/>
                    <a:pt x="1207" y="437"/>
                    <a:pt x="1157" y="269"/>
                  </a:cubicBezTo>
                  <a:cubicBezTo>
                    <a:pt x="1134" y="198"/>
                    <a:pt x="1077" y="138"/>
                    <a:pt x="999" y="94"/>
                  </a:cubicBezTo>
                  <a:cubicBezTo>
                    <a:pt x="898" y="35"/>
                    <a:pt x="760" y="0"/>
                    <a:pt x="60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49"/>
            <p:cNvSpPr/>
            <p:nvPr/>
          </p:nvSpPr>
          <p:spPr>
            <a:xfrm>
              <a:off x="5440700" y="4765875"/>
              <a:ext cx="28675" cy="16100"/>
            </a:xfrm>
            <a:custGeom>
              <a:rect b="b" l="l" r="r" t="t"/>
              <a:pathLst>
                <a:path extrusionOk="0" h="644" w="1147">
                  <a:moveTo>
                    <a:pt x="570" y="0"/>
                  </a:moveTo>
                  <a:cubicBezTo>
                    <a:pt x="292" y="0"/>
                    <a:pt x="59" y="114"/>
                    <a:pt x="15" y="275"/>
                  </a:cubicBezTo>
                  <a:cubicBezTo>
                    <a:pt x="1" y="381"/>
                    <a:pt x="58" y="480"/>
                    <a:pt x="179" y="550"/>
                  </a:cubicBezTo>
                  <a:cubicBezTo>
                    <a:pt x="257" y="596"/>
                    <a:pt x="379" y="624"/>
                    <a:pt x="492" y="641"/>
                  </a:cubicBezTo>
                  <a:cubicBezTo>
                    <a:pt x="518" y="643"/>
                    <a:pt x="544" y="644"/>
                    <a:pt x="570" y="644"/>
                  </a:cubicBezTo>
                  <a:cubicBezTo>
                    <a:pt x="849" y="644"/>
                    <a:pt x="1083" y="523"/>
                    <a:pt x="1122" y="366"/>
                  </a:cubicBezTo>
                  <a:cubicBezTo>
                    <a:pt x="1147" y="263"/>
                    <a:pt x="1083" y="161"/>
                    <a:pt x="961" y="91"/>
                  </a:cubicBezTo>
                  <a:cubicBezTo>
                    <a:pt x="867" y="40"/>
                    <a:pt x="761" y="9"/>
                    <a:pt x="652" y="4"/>
                  </a:cubicBezTo>
                  <a:cubicBezTo>
                    <a:pt x="624" y="1"/>
                    <a:pt x="597" y="0"/>
                    <a:pt x="57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49"/>
            <p:cNvSpPr/>
            <p:nvPr/>
          </p:nvSpPr>
          <p:spPr>
            <a:xfrm>
              <a:off x="4239425" y="5453275"/>
              <a:ext cx="29625" cy="16050"/>
            </a:xfrm>
            <a:custGeom>
              <a:rect b="b" l="l" r="r" t="t"/>
              <a:pathLst>
                <a:path extrusionOk="0" h="642" w="1185">
                  <a:moveTo>
                    <a:pt x="608" y="0"/>
                  </a:moveTo>
                  <a:cubicBezTo>
                    <a:pt x="580" y="0"/>
                    <a:pt x="552" y="2"/>
                    <a:pt x="523" y="4"/>
                  </a:cubicBezTo>
                  <a:cubicBezTo>
                    <a:pt x="217" y="25"/>
                    <a:pt x="0" y="186"/>
                    <a:pt x="50" y="361"/>
                  </a:cubicBezTo>
                  <a:cubicBezTo>
                    <a:pt x="64" y="435"/>
                    <a:pt x="107" y="502"/>
                    <a:pt x="192" y="551"/>
                  </a:cubicBezTo>
                  <a:cubicBezTo>
                    <a:pt x="293" y="609"/>
                    <a:pt x="427" y="642"/>
                    <a:pt x="575" y="642"/>
                  </a:cubicBezTo>
                  <a:cubicBezTo>
                    <a:pt x="605" y="642"/>
                    <a:pt x="636" y="640"/>
                    <a:pt x="668" y="637"/>
                  </a:cubicBezTo>
                  <a:cubicBezTo>
                    <a:pt x="973" y="616"/>
                    <a:pt x="1185" y="460"/>
                    <a:pt x="1142" y="279"/>
                  </a:cubicBezTo>
                  <a:cubicBezTo>
                    <a:pt x="1126" y="205"/>
                    <a:pt x="1068" y="140"/>
                    <a:pt x="983" y="92"/>
                  </a:cubicBezTo>
                  <a:cubicBezTo>
                    <a:pt x="886" y="35"/>
                    <a:pt x="753" y="0"/>
                    <a:pt x="60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49"/>
            <p:cNvSpPr/>
            <p:nvPr/>
          </p:nvSpPr>
          <p:spPr>
            <a:xfrm>
              <a:off x="5449675" y="4717800"/>
              <a:ext cx="28325" cy="16175"/>
            </a:xfrm>
            <a:custGeom>
              <a:rect b="b" l="l" r="r" t="t"/>
              <a:pathLst>
                <a:path extrusionOk="0" h="647" w="1133">
                  <a:moveTo>
                    <a:pt x="561" y="0"/>
                  </a:moveTo>
                  <a:cubicBezTo>
                    <a:pt x="273" y="0"/>
                    <a:pt x="34" y="126"/>
                    <a:pt x="14" y="293"/>
                  </a:cubicBezTo>
                  <a:cubicBezTo>
                    <a:pt x="0" y="390"/>
                    <a:pt x="64" y="487"/>
                    <a:pt x="172" y="548"/>
                  </a:cubicBezTo>
                  <a:cubicBezTo>
                    <a:pt x="264" y="601"/>
                    <a:pt x="392" y="634"/>
                    <a:pt x="526" y="646"/>
                  </a:cubicBezTo>
                  <a:cubicBezTo>
                    <a:pt x="539" y="646"/>
                    <a:pt x="551" y="646"/>
                    <a:pt x="564" y="646"/>
                  </a:cubicBezTo>
                  <a:cubicBezTo>
                    <a:pt x="853" y="646"/>
                    <a:pt x="1101" y="511"/>
                    <a:pt x="1113" y="346"/>
                  </a:cubicBezTo>
                  <a:cubicBezTo>
                    <a:pt x="1132" y="244"/>
                    <a:pt x="1072" y="155"/>
                    <a:pt x="962" y="92"/>
                  </a:cubicBezTo>
                  <a:cubicBezTo>
                    <a:pt x="873" y="41"/>
                    <a:pt x="752" y="7"/>
                    <a:pt x="615" y="2"/>
                  </a:cubicBezTo>
                  <a:cubicBezTo>
                    <a:pt x="597" y="1"/>
                    <a:pt x="579" y="0"/>
                    <a:pt x="561"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49"/>
            <p:cNvSpPr/>
            <p:nvPr/>
          </p:nvSpPr>
          <p:spPr>
            <a:xfrm>
              <a:off x="4156650" y="5457875"/>
              <a:ext cx="28800" cy="16075"/>
            </a:xfrm>
            <a:custGeom>
              <a:rect b="b" l="l" r="r" t="t"/>
              <a:pathLst>
                <a:path extrusionOk="0" h="643" w="1152">
                  <a:moveTo>
                    <a:pt x="586" y="1"/>
                  </a:moveTo>
                  <a:cubicBezTo>
                    <a:pt x="573" y="1"/>
                    <a:pt x="559" y="1"/>
                    <a:pt x="545" y="2"/>
                  </a:cubicBezTo>
                  <a:cubicBezTo>
                    <a:pt x="242" y="14"/>
                    <a:pt x="0" y="162"/>
                    <a:pt x="23" y="338"/>
                  </a:cubicBezTo>
                  <a:cubicBezTo>
                    <a:pt x="31" y="424"/>
                    <a:pt x="88" y="490"/>
                    <a:pt x="187" y="547"/>
                  </a:cubicBezTo>
                  <a:cubicBezTo>
                    <a:pt x="285" y="604"/>
                    <a:pt x="424" y="643"/>
                    <a:pt x="576" y="643"/>
                  </a:cubicBezTo>
                  <a:cubicBezTo>
                    <a:pt x="591" y="643"/>
                    <a:pt x="606" y="642"/>
                    <a:pt x="621" y="642"/>
                  </a:cubicBezTo>
                  <a:cubicBezTo>
                    <a:pt x="925" y="629"/>
                    <a:pt x="1152" y="481"/>
                    <a:pt x="1128" y="297"/>
                  </a:cubicBezTo>
                  <a:cubicBezTo>
                    <a:pt x="1125" y="216"/>
                    <a:pt x="1067" y="145"/>
                    <a:pt x="976" y="94"/>
                  </a:cubicBezTo>
                  <a:cubicBezTo>
                    <a:pt x="876" y="36"/>
                    <a:pt x="738" y="1"/>
                    <a:pt x="58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49"/>
            <p:cNvSpPr/>
            <p:nvPr/>
          </p:nvSpPr>
          <p:spPr>
            <a:xfrm>
              <a:off x="5453825" y="4669475"/>
              <a:ext cx="27925" cy="16250"/>
            </a:xfrm>
            <a:custGeom>
              <a:rect b="b" l="l" r="r" t="t"/>
              <a:pathLst>
                <a:path extrusionOk="0" h="650" w="1117">
                  <a:moveTo>
                    <a:pt x="596" y="1"/>
                  </a:moveTo>
                  <a:cubicBezTo>
                    <a:pt x="589" y="1"/>
                    <a:pt x="581" y="1"/>
                    <a:pt x="573" y="1"/>
                  </a:cubicBezTo>
                  <a:cubicBezTo>
                    <a:pt x="261" y="1"/>
                    <a:pt x="14" y="136"/>
                    <a:pt x="7" y="313"/>
                  </a:cubicBezTo>
                  <a:cubicBezTo>
                    <a:pt x="0" y="407"/>
                    <a:pt x="57" y="489"/>
                    <a:pt x="165" y="550"/>
                  </a:cubicBezTo>
                  <a:cubicBezTo>
                    <a:pt x="264" y="609"/>
                    <a:pt x="399" y="645"/>
                    <a:pt x="548" y="649"/>
                  </a:cubicBezTo>
                  <a:cubicBezTo>
                    <a:pt x="867" y="645"/>
                    <a:pt x="1107" y="506"/>
                    <a:pt x="1112" y="329"/>
                  </a:cubicBezTo>
                  <a:cubicBezTo>
                    <a:pt x="1117" y="237"/>
                    <a:pt x="1051" y="150"/>
                    <a:pt x="945" y="89"/>
                  </a:cubicBezTo>
                  <a:cubicBezTo>
                    <a:pt x="838" y="31"/>
                    <a:pt x="718" y="1"/>
                    <a:pt x="59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49"/>
            <p:cNvSpPr/>
            <p:nvPr/>
          </p:nvSpPr>
          <p:spPr>
            <a:xfrm>
              <a:off x="4073600" y="5459450"/>
              <a:ext cx="28225" cy="16125"/>
            </a:xfrm>
            <a:custGeom>
              <a:rect b="b" l="l" r="r" t="t"/>
              <a:pathLst>
                <a:path extrusionOk="0" h="645" w="1129">
                  <a:moveTo>
                    <a:pt x="558" y="0"/>
                  </a:moveTo>
                  <a:cubicBezTo>
                    <a:pt x="253" y="4"/>
                    <a:pt x="6" y="148"/>
                    <a:pt x="1" y="325"/>
                  </a:cubicBezTo>
                  <a:cubicBezTo>
                    <a:pt x="8" y="410"/>
                    <a:pt x="72" y="496"/>
                    <a:pt x="171" y="555"/>
                  </a:cubicBezTo>
                  <a:cubicBezTo>
                    <a:pt x="266" y="609"/>
                    <a:pt x="405" y="644"/>
                    <a:pt x="546" y="644"/>
                  </a:cubicBezTo>
                  <a:cubicBezTo>
                    <a:pt x="554" y="644"/>
                    <a:pt x="562" y="644"/>
                    <a:pt x="569" y="644"/>
                  </a:cubicBezTo>
                  <a:cubicBezTo>
                    <a:pt x="574" y="644"/>
                    <a:pt x="578" y="644"/>
                    <a:pt x="582" y="644"/>
                  </a:cubicBezTo>
                  <a:cubicBezTo>
                    <a:pt x="880" y="644"/>
                    <a:pt x="1128" y="498"/>
                    <a:pt x="1120" y="325"/>
                  </a:cubicBezTo>
                  <a:cubicBezTo>
                    <a:pt x="1120" y="234"/>
                    <a:pt x="1057" y="153"/>
                    <a:pt x="956" y="95"/>
                  </a:cubicBezTo>
                  <a:cubicBezTo>
                    <a:pt x="855" y="36"/>
                    <a:pt x="714" y="0"/>
                    <a:pt x="55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49"/>
            <p:cNvSpPr/>
            <p:nvPr/>
          </p:nvSpPr>
          <p:spPr>
            <a:xfrm>
              <a:off x="5452675" y="4621125"/>
              <a:ext cx="28375" cy="16050"/>
            </a:xfrm>
            <a:custGeom>
              <a:rect b="b" l="l" r="r" t="t"/>
              <a:pathLst>
                <a:path extrusionOk="0" h="642" w="1135">
                  <a:moveTo>
                    <a:pt x="571" y="1"/>
                  </a:moveTo>
                  <a:cubicBezTo>
                    <a:pt x="557" y="1"/>
                    <a:pt x="544" y="1"/>
                    <a:pt x="530" y="2"/>
                  </a:cubicBezTo>
                  <a:cubicBezTo>
                    <a:pt x="233" y="9"/>
                    <a:pt x="0" y="152"/>
                    <a:pt x="7" y="329"/>
                  </a:cubicBezTo>
                  <a:cubicBezTo>
                    <a:pt x="15" y="416"/>
                    <a:pt x="80" y="494"/>
                    <a:pt x="172" y="547"/>
                  </a:cubicBezTo>
                  <a:cubicBezTo>
                    <a:pt x="278" y="609"/>
                    <a:pt x="411" y="642"/>
                    <a:pt x="563" y="642"/>
                  </a:cubicBezTo>
                  <a:cubicBezTo>
                    <a:pt x="572" y="642"/>
                    <a:pt x="581" y="642"/>
                    <a:pt x="590" y="642"/>
                  </a:cubicBezTo>
                  <a:cubicBezTo>
                    <a:pt x="888" y="633"/>
                    <a:pt x="1135" y="481"/>
                    <a:pt x="1119" y="308"/>
                  </a:cubicBezTo>
                  <a:cubicBezTo>
                    <a:pt x="1115" y="226"/>
                    <a:pt x="1055" y="150"/>
                    <a:pt x="959" y="94"/>
                  </a:cubicBezTo>
                  <a:cubicBezTo>
                    <a:pt x="859" y="36"/>
                    <a:pt x="723" y="1"/>
                    <a:pt x="571"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49"/>
            <p:cNvSpPr/>
            <p:nvPr/>
          </p:nvSpPr>
          <p:spPr>
            <a:xfrm>
              <a:off x="3990150" y="5458325"/>
              <a:ext cx="28175" cy="16125"/>
            </a:xfrm>
            <a:custGeom>
              <a:rect b="b" l="l" r="r" t="t"/>
              <a:pathLst>
                <a:path extrusionOk="0" h="645" w="1127">
                  <a:moveTo>
                    <a:pt x="560" y="0"/>
                  </a:moveTo>
                  <a:cubicBezTo>
                    <a:pt x="274" y="0"/>
                    <a:pt x="19" y="136"/>
                    <a:pt x="7" y="303"/>
                  </a:cubicBezTo>
                  <a:cubicBezTo>
                    <a:pt x="0" y="398"/>
                    <a:pt x="57" y="488"/>
                    <a:pt x="163" y="550"/>
                  </a:cubicBezTo>
                  <a:cubicBezTo>
                    <a:pt x="257" y="604"/>
                    <a:pt x="384" y="636"/>
                    <a:pt x="540" y="644"/>
                  </a:cubicBezTo>
                  <a:cubicBezTo>
                    <a:pt x="548" y="645"/>
                    <a:pt x="557" y="645"/>
                    <a:pt x="566" y="645"/>
                  </a:cubicBezTo>
                  <a:cubicBezTo>
                    <a:pt x="853" y="645"/>
                    <a:pt x="1099" y="512"/>
                    <a:pt x="1120" y="341"/>
                  </a:cubicBezTo>
                  <a:cubicBezTo>
                    <a:pt x="1126" y="244"/>
                    <a:pt x="1062" y="155"/>
                    <a:pt x="954" y="94"/>
                  </a:cubicBezTo>
                  <a:cubicBezTo>
                    <a:pt x="860" y="39"/>
                    <a:pt x="731" y="3"/>
                    <a:pt x="586" y="0"/>
                  </a:cubicBezTo>
                  <a:cubicBezTo>
                    <a:pt x="577" y="0"/>
                    <a:pt x="569" y="0"/>
                    <a:pt x="56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49"/>
            <p:cNvSpPr/>
            <p:nvPr/>
          </p:nvSpPr>
          <p:spPr>
            <a:xfrm>
              <a:off x="5445975" y="4572875"/>
              <a:ext cx="29500" cy="16100"/>
            </a:xfrm>
            <a:custGeom>
              <a:rect b="b" l="l" r="r" t="t"/>
              <a:pathLst>
                <a:path extrusionOk="0" h="644" w="1180">
                  <a:moveTo>
                    <a:pt x="574" y="0"/>
                  </a:moveTo>
                  <a:cubicBezTo>
                    <a:pt x="560" y="0"/>
                    <a:pt x="546" y="1"/>
                    <a:pt x="532" y="1"/>
                  </a:cubicBezTo>
                  <a:cubicBezTo>
                    <a:pt x="235" y="18"/>
                    <a:pt x="0" y="178"/>
                    <a:pt x="30" y="350"/>
                  </a:cubicBezTo>
                  <a:cubicBezTo>
                    <a:pt x="38" y="429"/>
                    <a:pt x="109" y="502"/>
                    <a:pt x="194" y="552"/>
                  </a:cubicBezTo>
                  <a:cubicBezTo>
                    <a:pt x="293" y="608"/>
                    <a:pt x="450" y="643"/>
                    <a:pt x="607" y="643"/>
                  </a:cubicBezTo>
                  <a:cubicBezTo>
                    <a:pt x="621" y="643"/>
                    <a:pt x="635" y="643"/>
                    <a:pt x="649" y="642"/>
                  </a:cubicBezTo>
                  <a:cubicBezTo>
                    <a:pt x="946" y="626"/>
                    <a:pt x="1180" y="465"/>
                    <a:pt x="1135" y="284"/>
                  </a:cubicBezTo>
                  <a:lnTo>
                    <a:pt x="1135" y="284"/>
                  </a:lnTo>
                  <a:lnTo>
                    <a:pt x="1143" y="290"/>
                  </a:lnTo>
                  <a:cubicBezTo>
                    <a:pt x="1131" y="212"/>
                    <a:pt x="1072" y="146"/>
                    <a:pt x="987" y="97"/>
                  </a:cubicBezTo>
                  <a:cubicBezTo>
                    <a:pt x="882" y="36"/>
                    <a:pt x="734" y="0"/>
                    <a:pt x="57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49"/>
            <p:cNvSpPr/>
            <p:nvPr/>
          </p:nvSpPr>
          <p:spPr>
            <a:xfrm>
              <a:off x="3906650" y="5454150"/>
              <a:ext cx="28675" cy="16225"/>
            </a:xfrm>
            <a:custGeom>
              <a:rect b="b" l="l" r="r" t="t"/>
              <a:pathLst>
                <a:path extrusionOk="0" h="649" w="1147">
                  <a:moveTo>
                    <a:pt x="572" y="1"/>
                  </a:moveTo>
                  <a:cubicBezTo>
                    <a:pt x="292" y="1"/>
                    <a:pt x="47" y="126"/>
                    <a:pt x="14" y="290"/>
                  </a:cubicBezTo>
                  <a:cubicBezTo>
                    <a:pt x="0" y="389"/>
                    <a:pt x="71" y="487"/>
                    <a:pt x="179" y="549"/>
                  </a:cubicBezTo>
                  <a:cubicBezTo>
                    <a:pt x="282" y="608"/>
                    <a:pt x="399" y="643"/>
                    <a:pt x="519" y="647"/>
                  </a:cubicBezTo>
                  <a:cubicBezTo>
                    <a:pt x="538" y="648"/>
                    <a:pt x="556" y="649"/>
                    <a:pt x="575" y="649"/>
                  </a:cubicBezTo>
                  <a:cubicBezTo>
                    <a:pt x="851" y="649"/>
                    <a:pt x="1096" y="534"/>
                    <a:pt x="1134" y="364"/>
                  </a:cubicBezTo>
                  <a:cubicBezTo>
                    <a:pt x="1146" y="261"/>
                    <a:pt x="1078" y="162"/>
                    <a:pt x="959" y="94"/>
                  </a:cubicBezTo>
                  <a:cubicBezTo>
                    <a:pt x="860" y="39"/>
                    <a:pt x="749" y="9"/>
                    <a:pt x="636" y="3"/>
                  </a:cubicBezTo>
                  <a:cubicBezTo>
                    <a:pt x="614" y="1"/>
                    <a:pt x="593" y="1"/>
                    <a:pt x="57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49"/>
            <p:cNvSpPr/>
            <p:nvPr/>
          </p:nvSpPr>
          <p:spPr>
            <a:xfrm>
              <a:off x="5434750" y="4524850"/>
              <a:ext cx="30000" cy="16150"/>
            </a:xfrm>
            <a:custGeom>
              <a:rect b="b" l="l" r="r" t="t"/>
              <a:pathLst>
                <a:path extrusionOk="0" h="646" w="1200">
                  <a:moveTo>
                    <a:pt x="603" y="1"/>
                  </a:moveTo>
                  <a:cubicBezTo>
                    <a:pt x="572" y="1"/>
                    <a:pt x="541" y="2"/>
                    <a:pt x="509" y="5"/>
                  </a:cubicBezTo>
                  <a:cubicBezTo>
                    <a:pt x="204" y="26"/>
                    <a:pt x="1" y="202"/>
                    <a:pt x="44" y="375"/>
                  </a:cubicBezTo>
                  <a:cubicBezTo>
                    <a:pt x="76" y="447"/>
                    <a:pt x="130" y="509"/>
                    <a:pt x="200" y="548"/>
                  </a:cubicBezTo>
                  <a:cubicBezTo>
                    <a:pt x="309" y="610"/>
                    <a:pt x="453" y="646"/>
                    <a:pt x="606" y="646"/>
                  </a:cubicBezTo>
                  <a:cubicBezTo>
                    <a:pt x="634" y="646"/>
                    <a:pt x="661" y="645"/>
                    <a:pt x="689" y="642"/>
                  </a:cubicBezTo>
                  <a:cubicBezTo>
                    <a:pt x="994" y="612"/>
                    <a:pt x="1199" y="445"/>
                    <a:pt x="1149" y="276"/>
                  </a:cubicBezTo>
                  <a:cubicBezTo>
                    <a:pt x="1126" y="203"/>
                    <a:pt x="1067" y="141"/>
                    <a:pt x="985" y="93"/>
                  </a:cubicBezTo>
                  <a:cubicBezTo>
                    <a:pt x="884" y="36"/>
                    <a:pt x="750" y="1"/>
                    <a:pt x="603"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49"/>
            <p:cNvSpPr/>
            <p:nvPr/>
          </p:nvSpPr>
          <p:spPr>
            <a:xfrm>
              <a:off x="3823850" y="5447375"/>
              <a:ext cx="28950" cy="16100"/>
            </a:xfrm>
            <a:custGeom>
              <a:rect b="b" l="l" r="r" t="t"/>
              <a:pathLst>
                <a:path extrusionOk="0" h="644" w="1158">
                  <a:moveTo>
                    <a:pt x="574" y="1"/>
                  </a:moveTo>
                  <a:cubicBezTo>
                    <a:pt x="306" y="1"/>
                    <a:pt x="78" y="108"/>
                    <a:pt x="28" y="261"/>
                  </a:cubicBezTo>
                  <a:cubicBezTo>
                    <a:pt x="0" y="367"/>
                    <a:pt x="64" y="479"/>
                    <a:pt x="186" y="549"/>
                  </a:cubicBezTo>
                  <a:cubicBezTo>
                    <a:pt x="278" y="600"/>
                    <a:pt x="379" y="631"/>
                    <a:pt x="484" y="639"/>
                  </a:cubicBezTo>
                  <a:cubicBezTo>
                    <a:pt x="516" y="642"/>
                    <a:pt x="547" y="644"/>
                    <a:pt x="578" y="644"/>
                  </a:cubicBezTo>
                  <a:cubicBezTo>
                    <a:pt x="846" y="644"/>
                    <a:pt x="1078" y="534"/>
                    <a:pt x="1127" y="372"/>
                  </a:cubicBezTo>
                  <a:cubicBezTo>
                    <a:pt x="1157" y="264"/>
                    <a:pt x="1095" y="161"/>
                    <a:pt x="973" y="91"/>
                  </a:cubicBezTo>
                  <a:cubicBezTo>
                    <a:pt x="883" y="43"/>
                    <a:pt x="782" y="13"/>
                    <a:pt x="679" y="6"/>
                  </a:cubicBezTo>
                  <a:cubicBezTo>
                    <a:pt x="644" y="3"/>
                    <a:pt x="609" y="1"/>
                    <a:pt x="57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49"/>
            <p:cNvSpPr/>
            <p:nvPr/>
          </p:nvSpPr>
          <p:spPr>
            <a:xfrm>
              <a:off x="5418525" y="4477250"/>
              <a:ext cx="30375" cy="16200"/>
            </a:xfrm>
            <a:custGeom>
              <a:rect b="b" l="l" r="r" t="t"/>
              <a:pathLst>
                <a:path extrusionOk="0" h="648" w="1215">
                  <a:moveTo>
                    <a:pt x="604" y="1"/>
                  </a:moveTo>
                  <a:cubicBezTo>
                    <a:pt x="566" y="1"/>
                    <a:pt x="527" y="3"/>
                    <a:pt x="488" y="8"/>
                  </a:cubicBezTo>
                  <a:cubicBezTo>
                    <a:pt x="191" y="49"/>
                    <a:pt x="0" y="217"/>
                    <a:pt x="66" y="394"/>
                  </a:cubicBezTo>
                  <a:lnTo>
                    <a:pt x="215" y="555"/>
                  </a:lnTo>
                  <a:cubicBezTo>
                    <a:pt x="313" y="611"/>
                    <a:pt x="452" y="648"/>
                    <a:pt x="594" y="648"/>
                  </a:cubicBezTo>
                  <a:cubicBezTo>
                    <a:pt x="639" y="648"/>
                    <a:pt x="683" y="644"/>
                    <a:pt x="726" y="637"/>
                  </a:cubicBezTo>
                  <a:cubicBezTo>
                    <a:pt x="1030" y="599"/>
                    <a:pt x="1214" y="426"/>
                    <a:pt x="1149" y="259"/>
                  </a:cubicBezTo>
                  <a:cubicBezTo>
                    <a:pt x="1124" y="194"/>
                    <a:pt x="1068" y="138"/>
                    <a:pt x="994" y="95"/>
                  </a:cubicBezTo>
                  <a:cubicBezTo>
                    <a:pt x="890" y="35"/>
                    <a:pt x="750" y="1"/>
                    <a:pt x="60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49"/>
            <p:cNvSpPr/>
            <p:nvPr/>
          </p:nvSpPr>
          <p:spPr>
            <a:xfrm>
              <a:off x="3741925" y="5437525"/>
              <a:ext cx="29400" cy="16175"/>
            </a:xfrm>
            <a:custGeom>
              <a:rect b="b" l="l" r="r" t="t"/>
              <a:pathLst>
                <a:path extrusionOk="0" h="647" w="1176">
                  <a:moveTo>
                    <a:pt x="577" y="0"/>
                  </a:moveTo>
                  <a:cubicBezTo>
                    <a:pt x="326" y="0"/>
                    <a:pt x="106" y="102"/>
                    <a:pt x="35" y="248"/>
                  </a:cubicBezTo>
                  <a:cubicBezTo>
                    <a:pt x="0" y="360"/>
                    <a:pt x="64" y="470"/>
                    <a:pt x="199" y="548"/>
                  </a:cubicBezTo>
                  <a:lnTo>
                    <a:pt x="455" y="639"/>
                  </a:lnTo>
                  <a:cubicBezTo>
                    <a:pt x="496" y="644"/>
                    <a:pt x="537" y="646"/>
                    <a:pt x="577" y="646"/>
                  </a:cubicBezTo>
                  <a:cubicBezTo>
                    <a:pt x="836" y="646"/>
                    <a:pt x="1068" y="546"/>
                    <a:pt x="1135" y="400"/>
                  </a:cubicBezTo>
                  <a:cubicBezTo>
                    <a:pt x="1175" y="286"/>
                    <a:pt x="1114" y="170"/>
                    <a:pt x="981" y="94"/>
                  </a:cubicBezTo>
                  <a:cubicBezTo>
                    <a:pt x="899" y="49"/>
                    <a:pt x="807" y="20"/>
                    <a:pt x="714" y="10"/>
                  </a:cubicBezTo>
                  <a:cubicBezTo>
                    <a:pt x="668" y="3"/>
                    <a:pt x="622" y="0"/>
                    <a:pt x="577"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49"/>
            <p:cNvSpPr/>
            <p:nvPr/>
          </p:nvSpPr>
          <p:spPr>
            <a:xfrm>
              <a:off x="5397175" y="4430350"/>
              <a:ext cx="31225" cy="16200"/>
            </a:xfrm>
            <a:custGeom>
              <a:rect b="b" l="l" r="r" t="t"/>
              <a:pathLst>
                <a:path extrusionOk="0" h="648" w="1249">
                  <a:moveTo>
                    <a:pt x="620" y="1"/>
                  </a:moveTo>
                  <a:cubicBezTo>
                    <a:pt x="570" y="1"/>
                    <a:pt x="518" y="4"/>
                    <a:pt x="467" y="12"/>
                  </a:cubicBezTo>
                  <a:cubicBezTo>
                    <a:pt x="184" y="61"/>
                    <a:pt x="1" y="242"/>
                    <a:pt x="100" y="414"/>
                  </a:cubicBezTo>
                  <a:lnTo>
                    <a:pt x="237" y="550"/>
                  </a:lnTo>
                  <a:cubicBezTo>
                    <a:pt x="343" y="612"/>
                    <a:pt x="485" y="648"/>
                    <a:pt x="633" y="648"/>
                  </a:cubicBezTo>
                  <a:cubicBezTo>
                    <a:pt x="683" y="648"/>
                    <a:pt x="733" y="644"/>
                    <a:pt x="783" y="635"/>
                  </a:cubicBezTo>
                  <a:cubicBezTo>
                    <a:pt x="1087" y="582"/>
                    <a:pt x="1249" y="407"/>
                    <a:pt x="1163" y="234"/>
                  </a:cubicBezTo>
                  <a:cubicBezTo>
                    <a:pt x="1130" y="175"/>
                    <a:pt x="1081" y="126"/>
                    <a:pt x="1021" y="96"/>
                  </a:cubicBezTo>
                  <a:cubicBezTo>
                    <a:pt x="917" y="35"/>
                    <a:pt x="774" y="1"/>
                    <a:pt x="620"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49"/>
            <p:cNvSpPr/>
            <p:nvPr/>
          </p:nvSpPr>
          <p:spPr>
            <a:xfrm>
              <a:off x="3661025" y="5424925"/>
              <a:ext cx="29700" cy="16175"/>
            </a:xfrm>
            <a:custGeom>
              <a:rect b="b" l="l" r="r" t="t"/>
              <a:pathLst>
                <a:path extrusionOk="0" h="647" w="1188">
                  <a:moveTo>
                    <a:pt x="599" y="1"/>
                  </a:moveTo>
                  <a:cubicBezTo>
                    <a:pt x="358" y="1"/>
                    <a:pt x="139" y="89"/>
                    <a:pt x="65" y="227"/>
                  </a:cubicBezTo>
                  <a:cubicBezTo>
                    <a:pt x="1" y="347"/>
                    <a:pt x="58" y="469"/>
                    <a:pt x="200" y="552"/>
                  </a:cubicBezTo>
                  <a:lnTo>
                    <a:pt x="443" y="634"/>
                  </a:lnTo>
                  <a:cubicBezTo>
                    <a:pt x="491" y="642"/>
                    <a:pt x="540" y="646"/>
                    <a:pt x="589" y="646"/>
                  </a:cubicBezTo>
                  <a:cubicBezTo>
                    <a:pt x="828" y="646"/>
                    <a:pt x="1059" y="553"/>
                    <a:pt x="1129" y="416"/>
                  </a:cubicBezTo>
                  <a:cubicBezTo>
                    <a:pt x="1187" y="297"/>
                    <a:pt x="1126" y="175"/>
                    <a:pt x="985" y="93"/>
                  </a:cubicBezTo>
                  <a:cubicBezTo>
                    <a:pt x="914" y="54"/>
                    <a:pt x="837" y="28"/>
                    <a:pt x="758" y="14"/>
                  </a:cubicBezTo>
                  <a:cubicBezTo>
                    <a:pt x="705" y="5"/>
                    <a:pt x="652" y="1"/>
                    <a:pt x="59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49"/>
            <p:cNvSpPr/>
            <p:nvPr/>
          </p:nvSpPr>
          <p:spPr>
            <a:xfrm>
              <a:off x="5371375" y="4384250"/>
              <a:ext cx="31450" cy="16150"/>
            </a:xfrm>
            <a:custGeom>
              <a:rect b="b" l="l" r="r" t="t"/>
              <a:pathLst>
                <a:path extrusionOk="0" h="646" w="1258">
                  <a:moveTo>
                    <a:pt x="633" y="1"/>
                  </a:moveTo>
                  <a:cubicBezTo>
                    <a:pt x="571" y="1"/>
                    <a:pt x="508" y="7"/>
                    <a:pt x="446" y="20"/>
                  </a:cubicBezTo>
                  <a:cubicBezTo>
                    <a:pt x="156" y="73"/>
                    <a:pt x="0" y="263"/>
                    <a:pt x="107" y="431"/>
                  </a:cubicBezTo>
                  <a:lnTo>
                    <a:pt x="230" y="550"/>
                  </a:lnTo>
                  <a:cubicBezTo>
                    <a:pt x="337" y="612"/>
                    <a:pt x="481" y="645"/>
                    <a:pt x="626" y="645"/>
                  </a:cubicBezTo>
                  <a:cubicBezTo>
                    <a:pt x="693" y="645"/>
                    <a:pt x="761" y="638"/>
                    <a:pt x="825" y="624"/>
                  </a:cubicBezTo>
                  <a:cubicBezTo>
                    <a:pt x="1110" y="567"/>
                    <a:pt x="1257" y="381"/>
                    <a:pt x="1157" y="218"/>
                  </a:cubicBezTo>
                  <a:cubicBezTo>
                    <a:pt x="1122" y="167"/>
                    <a:pt x="1075" y="125"/>
                    <a:pt x="1020" y="96"/>
                  </a:cubicBezTo>
                  <a:cubicBezTo>
                    <a:pt x="917" y="36"/>
                    <a:pt x="779" y="1"/>
                    <a:pt x="633"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49"/>
            <p:cNvSpPr/>
            <p:nvPr/>
          </p:nvSpPr>
          <p:spPr>
            <a:xfrm>
              <a:off x="3581750" y="5409525"/>
              <a:ext cx="30075" cy="16150"/>
            </a:xfrm>
            <a:custGeom>
              <a:rect b="b" l="l" r="r" t="t"/>
              <a:pathLst>
                <a:path extrusionOk="0" h="646" w="1203">
                  <a:moveTo>
                    <a:pt x="600" y="0"/>
                  </a:moveTo>
                  <a:cubicBezTo>
                    <a:pt x="374" y="0"/>
                    <a:pt x="159" y="84"/>
                    <a:pt x="77" y="216"/>
                  </a:cubicBezTo>
                  <a:cubicBezTo>
                    <a:pt x="1" y="334"/>
                    <a:pt x="58" y="465"/>
                    <a:pt x="207" y="552"/>
                  </a:cubicBezTo>
                  <a:lnTo>
                    <a:pt x="420" y="625"/>
                  </a:lnTo>
                  <a:cubicBezTo>
                    <a:pt x="482" y="639"/>
                    <a:pt x="546" y="646"/>
                    <a:pt x="609" y="646"/>
                  </a:cubicBezTo>
                  <a:cubicBezTo>
                    <a:pt x="830" y="646"/>
                    <a:pt x="1044" y="566"/>
                    <a:pt x="1121" y="433"/>
                  </a:cubicBezTo>
                  <a:cubicBezTo>
                    <a:pt x="1202" y="313"/>
                    <a:pt x="1145" y="184"/>
                    <a:pt x="997" y="97"/>
                  </a:cubicBezTo>
                  <a:cubicBezTo>
                    <a:pt x="933" y="62"/>
                    <a:pt x="863" y="36"/>
                    <a:pt x="792" y="22"/>
                  </a:cubicBezTo>
                  <a:cubicBezTo>
                    <a:pt x="729" y="7"/>
                    <a:pt x="664" y="0"/>
                    <a:pt x="60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49"/>
            <p:cNvSpPr/>
            <p:nvPr/>
          </p:nvSpPr>
          <p:spPr>
            <a:xfrm>
              <a:off x="5341000" y="4339050"/>
              <a:ext cx="31775" cy="16175"/>
            </a:xfrm>
            <a:custGeom>
              <a:rect b="b" l="l" r="r" t="t"/>
              <a:pathLst>
                <a:path extrusionOk="0" h="647" w="1271">
                  <a:moveTo>
                    <a:pt x="624" y="1"/>
                  </a:moveTo>
                  <a:cubicBezTo>
                    <a:pt x="552" y="1"/>
                    <a:pt x="479" y="9"/>
                    <a:pt x="411" y="26"/>
                  </a:cubicBezTo>
                  <a:cubicBezTo>
                    <a:pt x="135" y="96"/>
                    <a:pt x="1" y="281"/>
                    <a:pt x="115" y="454"/>
                  </a:cubicBezTo>
                  <a:lnTo>
                    <a:pt x="236" y="547"/>
                  </a:lnTo>
                  <a:cubicBezTo>
                    <a:pt x="343" y="609"/>
                    <a:pt x="486" y="646"/>
                    <a:pt x="636" y="646"/>
                  </a:cubicBezTo>
                  <a:cubicBezTo>
                    <a:pt x="705" y="646"/>
                    <a:pt x="776" y="638"/>
                    <a:pt x="846" y="621"/>
                  </a:cubicBezTo>
                  <a:cubicBezTo>
                    <a:pt x="1123" y="551"/>
                    <a:pt x="1271" y="359"/>
                    <a:pt x="1143" y="195"/>
                  </a:cubicBezTo>
                  <a:cubicBezTo>
                    <a:pt x="1110" y="154"/>
                    <a:pt x="1071" y="122"/>
                    <a:pt x="1027" y="97"/>
                  </a:cubicBezTo>
                  <a:cubicBezTo>
                    <a:pt x="920" y="36"/>
                    <a:pt x="773" y="1"/>
                    <a:pt x="62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49"/>
            <p:cNvSpPr/>
            <p:nvPr/>
          </p:nvSpPr>
          <p:spPr>
            <a:xfrm>
              <a:off x="3504400" y="5391500"/>
              <a:ext cx="30225" cy="16125"/>
            </a:xfrm>
            <a:custGeom>
              <a:rect b="b" l="l" r="r" t="t"/>
              <a:pathLst>
                <a:path extrusionOk="0" h="645" w="1209">
                  <a:moveTo>
                    <a:pt x="593" y="0"/>
                  </a:moveTo>
                  <a:cubicBezTo>
                    <a:pt x="384" y="0"/>
                    <a:pt x="184" y="68"/>
                    <a:pt x="92" y="188"/>
                  </a:cubicBezTo>
                  <a:cubicBezTo>
                    <a:pt x="0" y="316"/>
                    <a:pt x="50" y="460"/>
                    <a:pt x="213" y="555"/>
                  </a:cubicBezTo>
                  <a:lnTo>
                    <a:pt x="385" y="620"/>
                  </a:lnTo>
                  <a:cubicBezTo>
                    <a:pt x="452" y="637"/>
                    <a:pt x="524" y="645"/>
                    <a:pt x="596" y="645"/>
                  </a:cubicBezTo>
                  <a:cubicBezTo>
                    <a:pt x="808" y="645"/>
                    <a:pt x="1019" y="575"/>
                    <a:pt x="1114" y="451"/>
                  </a:cubicBezTo>
                  <a:cubicBezTo>
                    <a:pt x="1209" y="327"/>
                    <a:pt x="1154" y="187"/>
                    <a:pt x="999" y="97"/>
                  </a:cubicBezTo>
                  <a:cubicBezTo>
                    <a:pt x="944" y="65"/>
                    <a:pt x="884" y="42"/>
                    <a:pt x="821" y="28"/>
                  </a:cubicBezTo>
                  <a:cubicBezTo>
                    <a:pt x="747" y="9"/>
                    <a:pt x="669" y="0"/>
                    <a:pt x="59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49"/>
            <p:cNvSpPr/>
            <p:nvPr/>
          </p:nvSpPr>
          <p:spPr>
            <a:xfrm>
              <a:off x="5305875" y="4294950"/>
              <a:ext cx="31575" cy="16225"/>
            </a:xfrm>
            <a:custGeom>
              <a:rect b="b" l="l" r="r" t="t"/>
              <a:pathLst>
                <a:path extrusionOk="0" h="649" w="1263">
                  <a:moveTo>
                    <a:pt x="612" y="1"/>
                  </a:moveTo>
                  <a:cubicBezTo>
                    <a:pt x="531" y="1"/>
                    <a:pt x="450" y="11"/>
                    <a:pt x="374" y="32"/>
                  </a:cubicBezTo>
                  <a:cubicBezTo>
                    <a:pt x="112" y="119"/>
                    <a:pt x="1" y="307"/>
                    <a:pt x="136" y="467"/>
                  </a:cubicBezTo>
                  <a:lnTo>
                    <a:pt x="242" y="555"/>
                  </a:lnTo>
                  <a:cubicBezTo>
                    <a:pt x="348" y="615"/>
                    <a:pt x="488" y="648"/>
                    <a:pt x="633" y="648"/>
                  </a:cubicBezTo>
                  <a:cubicBezTo>
                    <a:pt x="713" y="648"/>
                    <a:pt x="795" y="638"/>
                    <a:pt x="873" y="616"/>
                  </a:cubicBezTo>
                  <a:cubicBezTo>
                    <a:pt x="1156" y="534"/>
                    <a:pt x="1262" y="342"/>
                    <a:pt x="1134" y="185"/>
                  </a:cubicBezTo>
                  <a:cubicBezTo>
                    <a:pt x="1103" y="152"/>
                    <a:pt x="1069" y="124"/>
                    <a:pt x="1030" y="102"/>
                  </a:cubicBezTo>
                  <a:cubicBezTo>
                    <a:pt x="919" y="38"/>
                    <a:pt x="766" y="1"/>
                    <a:pt x="61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49"/>
            <p:cNvSpPr/>
            <p:nvPr/>
          </p:nvSpPr>
          <p:spPr>
            <a:xfrm>
              <a:off x="3428775" y="5370700"/>
              <a:ext cx="30375" cy="16200"/>
            </a:xfrm>
            <a:custGeom>
              <a:rect b="b" l="l" r="r" t="t"/>
              <a:pathLst>
                <a:path extrusionOk="0" h="648" w="1215">
                  <a:moveTo>
                    <a:pt x="599" y="1"/>
                  </a:moveTo>
                  <a:cubicBezTo>
                    <a:pt x="399" y="1"/>
                    <a:pt x="208" y="64"/>
                    <a:pt x="106" y="175"/>
                  </a:cubicBezTo>
                  <a:cubicBezTo>
                    <a:pt x="0" y="302"/>
                    <a:pt x="50" y="454"/>
                    <a:pt x="215" y="549"/>
                  </a:cubicBezTo>
                  <a:lnTo>
                    <a:pt x="350" y="610"/>
                  </a:lnTo>
                  <a:cubicBezTo>
                    <a:pt x="432" y="636"/>
                    <a:pt x="520" y="648"/>
                    <a:pt x="605" y="648"/>
                  </a:cubicBezTo>
                  <a:cubicBezTo>
                    <a:pt x="808" y="648"/>
                    <a:pt x="1003" y="582"/>
                    <a:pt x="1107" y="475"/>
                  </a:cubicBezTo>
                  <a:cubicBezTo>
                    <a:pt x="1214" y="345"/>
                    <a:pt x="1166" y="191"/>
                    <a:pt x="1002" y="96"/>
                  </a:cubicBezTo>
                  <a:cubicBezTo>
                    <a:pt x="959" y="72"/>
                    <a:pt x="912" y="53"/>
                    <a:pt x="863" y="40"/>
                  </a:cubicBezTo>
                  <a:cubicBezTo>
                    <a:pt x="778" y="13"/>
                    <a:pt x="688" y="1"/>
                    <a:pt x="59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49"/>
            <p:cNvSpPr/>
            <p:nvPr/>
          </p:nvSpPr>
          <p:spPr>
            <a:xfrm>
              <a:off x="5266125" y="4252350"/>
              <a:ext cx="31900" cy="16175"/>
            </a:xfrm>
            <a:custGeom>
              <a:rect b="b" l="l" r="r" t="t"/>
              <a:pathLst>
                <a:path extrusionOk="0" h="647" w="1276">
                  <a:moveTo>
                    <a:pt x="642" y="1"/>
                  </a:moveTo>
                  <a:cubicBezTo>
                    <a:pt x="548" y="1"/>
                    <a:pt x="452" y="15"/>
                    <a:pt x="367" y="45"/>
                  </a:cubicBezTo>
                  <a:cubicBezTo>
                    <a:pt x="91" y="132"/>
                    <a:pt x="0" y="324"/>
                    <a:pt x="149" y="484"/>
                  </a:cubicBezTo>
                  <a:lnTo>
                    <a:pt x="243" y="554"/>
                  </a:lnTo>
                  <a:cubicBezTo>
                    <a:pt x="346" y="614"/>
                    <a:pt x="492" y="647"/>
                    <a:pt x="637" y="647"/>
                  </a:cubicBezTo>
                  <a:cubicBezTo>
                    <a:pt x="732" y="647"/>
                    <a:pt x="826" y="633"/>
                    <a:pt x="909" y="604"/>
                  </a:cubicBezTo>
                  <a:cubicBezTo>
                    <a:pt x="1178" y="514"/>
                    <a:pt x="1276" y="316"/>
                    <a:pt x="1120" y="161"/>
                  </a:cubicBezTo>
                  <a:cubicBezTo>
                    <a:pt x="1092" y="134"/>
                    <a:pt x="1063" y="112"/>
                    <a:pt x="1029" y="94"/>
                  </a:cubicBezTo>
                  <a:cubicBezTo>
                    <a:pt x="925" y="33"/>
                    <a:pt x="784" y="1"/>
                    <a:pt x="64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49"/>
            <p:cNvSpPr/>
            <p:nvPr/>
          </p:nvSpPr>
          <p:spPr>
            <a:xfrm>
              <a:off x="3355450" y="5347325"/>
              <a:ext cx="30575" cy="16125"/>
            </a:xfrm>
            <a:custGeom>
              <a:rect b="b" l="l" r="r" t="t"/>
              <a:pathLst>
                <a:path extrusionOk="0" h="645" w="1223">
                  <a:moveTo>
                    <a:pt x="616" y="0"/>
                  </a:moveTo>
                  <a:cubicBezTo>
                    <a:pt x="424" y="0"/>
                    <a:pt x="236" y="56"/>
                    <a:pt x="127" y="158"/>
                  </a:cubicBezTo>
                  <a:cubicBezTo>
                    <a:pt x="0" y="281"/>
                    <a:pt x="44" y="454"/>
                    <a:pt x="215" y="551"/>
                  </a:cubicBezTo>
                  <a:lnTo>
                    <a:pt x="321" y="597"/>
                  </a:lnTo>
                  <a:cubicBezTo>
                    <a:pt x="415" y="629"/>
                    <a:pt x="515" y="644"/>
                    <a:pt x="612" y="644"/>
                  </a:cubicBezTo>
                  <a:cubicBezTo>
                    <a:pt x="804" y="644"/>
                    <a:pt x="986" y="586"/>
                    <a:pt x="1093" y="486"/>
                  </a:cubicBezTo>
                  <a:cubicBezTo>
                    <a:pt x="1223" y="355"/>
                    <a:pt x="1184" y="196"/>
                    <a:pt x="1008" y="94"/>
                  </a:cubicBezTo>
                  <a:cubicBezTo>
                    <a:pt x="971" y="73"/>
                    <a:pt x="933" y="55"/>
                    <a:pt x="892" y="43"/>
                  </a:cubicBezTo>
                  <a:cubicBezTo>
                    <a:pt x="805" y="14"/>
                    <a:pt x="710" y="0"/>
                    <a:pt x="616"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49"/>
            <p:cNvSpPr/>
            <p:nvPr/>
          </p:nvSpPr>
          <p:spPr>
            <a:xfrm>
              <a:off x="5222275" y="4211150"/>
              <a:ext cx="31925" cy="16050"/>
            </a:xfrm>
            <a:custGeom>
              <a:rect b="b" l="l" r="r" t="t"/>
              <a:pathLst>
                <a:path extrusionOk="0" h="642" w="1277">
                  <a:moveTo>
                    <a:pt x="632" y="0"/>
                  </a:moveTo>
                  <a:cubicBezTo>
                    <a:pt x="526" y="0"/>
                    <a:pt x="420" y="17"/>
                    <a:pt x="326" y="51"/>
                  </a:cubicBezTo>
                  <a:cubicBezTo>
                    <a:pt x="70" y="150"/>
                    <a:pt x="1" y="347"/>
                    <a:pt x="165" y="499"/>
                  </a:cubicBezTo>
                  <a:lnTo>
                    <a:pt x="236" y="547"/>
                  </a:lnTo>
                  <a:cubicBezTo>
                    <a:pt x="344" y="610"/>
                    <a:pt x="490" y="642"/>
                    <a:pt x="637" y="642"/>
                  </a:cubicBezTo>
                  <a:cubicBezTo>
                    <a:pt x="742" y="642"/>
                    <a:pt x="847" y="626"/>
                    <a:pt x="937" y="593"/>
                  </a:cubicBezTo>
                  <a:cubicBezTo>
                    <a:pt x="1200" y="499"/>
                    <a:pt x="1276" y="297"/>
                    <a:pt x="1106" y="150"/>
                  </a:cubicBezTo>
                  <a:cubicBezTo>
                    <a:pt x="1082" y="128"/>
                    <a:pt x="1057" y="110"/>
                    <a:pt x="1029" y="94"/>
                  </a:cubicBezTo>
                  <a:cubicBezTo>
                    <a:pt x="924" y="33"/>
                    <a:pt x="779" y="0"/>
                    <a:pt x="63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49"/>
            <p:cNvSpPr/>
            <p:nvPr/>
          </p:nvSpPr>
          <p:spPr>
            <a:xfrm>
              <a:off x="3284775" y="5321450"/>
              <a:ext cx="30725" cy="16200"/>
            </a:xfrm>
            <a:custGeom>
              <a:rect b="b" l="l" r="r" t="t"/>
              <a:pathLst>
                <a:path extrusionOk="0" h="648" w="1229">
                  <a:moveTo>
                    <a:pt x="614" y="1"/>
                  </a:moveTo>
                  <a:cubicBezTo>
                    <a:pt x="434" y="1"/>
                    <a:pt x="256" y="50"/>
                    <a:pt x="141" y="142"/>
                  </a:cubicBezTo>
                  <a:cubicBezTo>
                    <a:pt x="0" y="273"/>
                    <a:pt x="37" y="442"/>
                    <a:pt x="222" y="548"/>
                  </a:cubicBezTo>
                  <a:lnTo>
                    <a:pt x="307" y="590"/>
                  </a:lnTo>
                  <a:cubicBezTo>
                    <a:pt x="401" y="628"/>
                    <a:pt x="510" y="647"/>
                    <a:pt x="618" y="647"/>
                  </a:cubicBezTo>
                  <a:cubicBezTo>
                    <a:pt x="793" y="647"/>
                    <a:pt x="964" y="597"/>
                    <a:pt x="1065" y="503"/>
                  </a:cubicBezTo>
                  <a:cubicBezTo>
                    <a:pt x="1228" y="371"/>
                    <a:pt x="1189" y="199"/>
                    <a:pt x="1001" y="92"/>
                  </a:cubicBezTo>
                  <a:cubicBezTo>
                    <a:pt x="978" y="78"/>
                    <a:pt x="952" y="66"/>
                    <a:pt x="927" y="56"/>
                  </a:cubicBezTo>
                  <a:cubicBezTo>
                    <a:pt x="831" y="19"/>
                    <a:pt x="723" y="1"/>
                    <a:pt x="61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49"/>
            <p:cNvSpPr/>
            <p:nvPr/>
          </p:nvSpPr>
          <p:spPr>
            <a:xfrm>
              <a:off x="5174225" y="4171550"/>
              <a:ext cx="31400" cy="16100"/>
            </a:xfrm>
            <a:custGeom>
              <a:rect b="b" l="l" r="r" t="t"/>
              <a:pathLst>
                <a:path extrusionOk="0" h="644" w="1256">
                  <a:moveTo>
                    <a:pt x="642" y="0"/>
                  </a:moveTo>
                  <a:cubicBezTo>
                    <a:pt x="524" y="0"/>
                    <a:pt x="403" y="22"/>
                    <a:pt x="297" y="67"/>
                  </a:cubicBezTo>
                  <a:cubicBezTo>
                    <a:pt x="49" y="169"/>
                    <a:pt x="1" y="371"/>
                    <a:pt x="193" y="514"/>
                  </a:cubicBezTo>
                  <a:lnTo>
                    <a:pt x="243" y="551"/>
                  </a:lnTo>
                  <a:cubicBezTo>
                    <a:pt x="345" y="610"/>
                    <a:pt x="488" y="643"/>
                    <a:pt x="634" y="643"/>
                  </a:cubicBezTo>
                  <a:cubicBezTo>
                    <a:pt x="750" y="643"/>
                    <a:pt x="868" y="622"/>
                    <a:pt x="967" y="576"/>
                  </a:cubicBezTo>
                  <a:cubicBezTo>
                    <a:pt x="1220" y="468"/>
                    <a:pt x="1255" y="268"/>
                    <a:pt x="1077" y="124"/>
                  </a:cubicBezTo>
                  <a:cubicBezTo>
                    <a:pt x="1061" y="113"/>
                    <a:pt x="1046" y="102"/>
                    <a:pt x="1029" y="92"/>
                  </a:cubicBezTo>
                  <a:cubicBezTo>
                    <a:pt x="924" y="32"/>
                    <a:pt x="785" y="0"/>
                    <a:pt x="64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49"/>
            <p:cNvSpPr/>
            <p:nvPr/>
          </p:nvSpPr>
          <p:spPr>
            <a:xfrm>
              <a:off x="3216925" y="5293150"/>
              <a:ext cx="30700" cy="16175"/>
            </a:xfrm>
            <a:custGeom>
              <a:rect b="b" l="l" r="r" t="t"/>
              <a:pathLst>
                <a:path extrusionOk="0" h="647" w="1228">
                  <a:moveTo>
                    <a:pt x="608" y="1"/>
                  </a:moveTo>
                  <a:cubicBezTo>
                    <a:pt x="442" y="1"/>
                    <a:pt x="277" y="43"/>
                    <a:pt x="170" y="124"/>
                  </a:cubicBezTo>
                  <a:cubicBezTo>
                    <a:pt x="0" y="255"/>
                    <a:pt x="16" y="436"/>
                    <a:pt x="215" y="551"/>
                  </a:cubicBezTo>
                  <a:lnTo>
                    <a:pt x="279" y="580"/>
                  </a:lnTo>
                  <a:lnTo>
                    <a:pt x="272" y="584"/>
                  </a:lnTo>
                  <a:cubicBezTo>
                    <a:pt x="373" y="626"/>
                    <a:pt x="489" y="647"/>
                    <a:pt x="604" y="647"/>
                  </a:cubicBezTo>
                  <a:cubicBezTo>
                    <a:pt x="773" y="647"/>
                    <a:pt x="941" y="602"/>
                    <a:pt x="1058" y="515"/>
                  </a:cubicBezTo>
                  <a:cubicBezTo>
                    <a:pt x="1227" y="386"/>
                    <a:pt x="1198" y="206"/>
                    <a:pt x="1005" y="95"/>
                  </a:cubicBezTo>
                  <a:cubicBezTo>
                    <a:pt x="987" y="85"/>
                    <a:pt x="968" y="75"/>
                    <a:pt x="950" y="67"/>
                  </a:cubicBezTo>
                  <a:cubicBezTo>
                    <a:pt x="849" y="22"/>
                    <a:pt x="728" y="1"/>
                    <a:pt x="608"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49"/>
            <p:cNvSpPr/>
            <p:nvPr/>
          </p:nvSpPr>
          <p:spPr>
            <a:xfrm>
              <a:off x="5122450" y="4133600"/>
              <a:ext cx="31025" cy="16200"/>
            </a:xfrm>
            <a:custGeom>
              <a:rect b="b" l="l" r="r" t="t"/>
              <a:pathLst>
                <a:path extrusionOk="0" h="648" w="1241">
                  <a:moveTo>
                    <a:pt x="618" y="1"/>
                  </a:moveTo>
                  <a:cubicBezTo>
                    <a:pt x="492" y="1"/>
                    <a:pt x="365" y="25"/>
                    <a:pt x="261" y="74"/>
                  </a:cubicBezTo>
                  <a:cubicBezTo>
                    <a:pt x="28" y="192"/>
                    <a:pt x="0" y="397"/>
                    <a:pt x="199" y="530"/>
                  </a:cubicBezTo>
                  <a:lnTo>
                    <a:pt x="229" y="553"/>
                  </a:lnTo>
                  <a:cubicBezTo>
                    <a:pt x="334" y="615"/>
                    <a:pt x="478" y="647"/>
                    <a:pt x="623" y="647"/>
                  </a:cubicBezTo>
                  <a:cubicBezTo>
                    <a:pt x="750" y="647"/>
                    <a:pt x="878" y="622"/>
                    <a:pt x="980" y="570"/>
                  </a:cubicBezTo>
                  <a:cubicBezTo>
                    <a:pt x="1213" y="452"/>
                    <a:pt x="1241" y="254"/>
                    <a:pt x="1041" y="114"/>
                  </a:cubicBezTo>
                  <a:cubicBezTo>
                    <a:pt x="1030" y="107"/>
                    <a:pt x="1018" y="99"/>
                    <a:pt x="1005" y="91"/>
                  </a:cubicBezTo>
                  <a:cubicBezTo>
                    <a:pt x="900" y="31"/>
                    <a:pt x="760" y="1"/>
                    <a:pt x="618"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49"/>
            <p:cNvSpPr/>
            <p:nvPr/>
          </p:nvSpPr>
          <p:spPr>
            <a:xfrm>
              <a:off x="3151900" y="5262500"/>
              <a:ext cx="30825" cy="16150"/>
            </a:xfrm>
            <a:custGeom>
              <a:rect b="b" l="l" r="r" t="t"/>
              <a:pathLst>
                <a:path extrusionOk="0" h="646" w="1233">
                  <a:moveTo>
                    <a:pt x="618" y="0"/>
                  </a:moveTo>
                  <a:cubicBezTo>
                    <a:pt x="462" y="0"/>
                    <a:pt x="306" y="38"/>
                    <a:pt x="198" y="110"/>
                  </a:cubicBezTo>
                  <a:cubicBezTo>
                    <a:pt x="0" y="242"/>
                    <a:pt x="23" y="434"/>
                    <a:pt x="229" y="553"/>
                  </a:cubicBezTo>
                  <a:lnTo>
                    <a:pt x="250" y="565"/>
                  </a:lnTo>
                  <a:cubicBezTo>
                    <a:pt x="356" y="620"/>
                    <a:pt x="486" y="646"/>
                    <a:pt x="616" y="646"/>
                  </a:cubicBezTo>
                  <a:cubicBezTo>
                    <a:pt x="774" y="646"/>
                    <a:pt x="931" y="607"/>
                    <a:pt x="1043" y="533"/>
                  </a:cubicBezTo>
                  <a:cubicBezTo>
                    <a:pt x="1233" y="407"/>
                    <a:pt x="1214" y="213"/>
                    <a:pt x="1005" y="91"/>
                  </a:cubicBezTo>
                  <a:cubicBezTo>
                    <a:pt x="996" y="87"/>
                    <a:pt x="987" y="82"/>
                    <a:pt x="977" y="78"/>
                  </a:cubicBezTo>
                  <a:cubicBezTo>
                    <a:pt x="875" y="25"/>
                    <a:pt x="747" y="0"/>
                    <a:pt x="61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49"/>
            <p:cNvSpPr/>
            <p:nvPr/>
          </p:nvSpPr>
          <p:spPr>
            <a:xfrm>
              <a:off x="5066775" y="4097575"/>
              <a:ext cx="30350" cy="16225"/>
            </a:xfrm>
            <a:custGeom>
              <a:rect b="b" l="l" r="r" t="t"/>
              <a:pathLst>
                <a:path extrusionOk="0" h="649" w="1214">
                  <a:moveTo>
                    <a:pt x="625" y="0"/>
                  </a:moveTo>
                  <a:cubicBezTo>
                    <a:pt x="483" y="0"/>
                    <a:pt x="339" y="33"/>
                    <a:pt x="225" y="95"/>
                  </a:cubicBezTo>
                  <a:cubicBezTo>
                    <a:pt x="7" y="213"/>
                    <a:pt x="1" y="414"/>
                    <a:pt x="207" y="550"/>
                  </a:cubicBezTo>
                  <a:lnTo>
                    <a:pt x="214" y="553"/>
                  </a:lnTo>
                  <a:cubicBezTo>
                    <a:pt x="323" y="616"/>
                    <a:pt x="466" y="648"/>
                    <a:pt x="610" y="648"/>
                  </a:cubicBezTo>
                  <a:cubicBezTo>
                    <a:pt x="749" y="648"/>
                    <a:pt x="890" y="618"/>
                    <a:pt x="1002" y="557"/>
                  </a:cubicBezTo>
                  <a:cubicBezTo>
                    <a:pt x="1214" y="435"/>
                    <a:pt x="1212" y="230"/>
                    <a:pt x="1013" y="99"/>
                  </a:cubicBezTo>
                  <a:lnTo>
                    <a:pt x="1000" y="90"/>
                  </a:lnTo>
                  <a:cubicBezTo>
                    <a:pt x="896" y="30"/>
                    <a:pt x="761" y="0"/>
                    <a:pt x="625"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49"/>
            <p:cNvSpPr/>
            <p:nvPr/>
          </p:nvSpPr>
          <p:spPr>
            <a:xfrm>
              <a:off x="3090400" y="5229700"/>
              <a:ext cx="30725" cy="16125"/>
            </a:xfrm>
            <a:custGeom>
              <a:rect b="b" l="l" r="r" t="t"/>
              <a:pathLst>
                <a:path extrusionOk="0" h="645" w="1229">
                  <a:moveTo>
                    <a:pt x="620" y="0"/>
                  </a:moveTo>
                  <a:cubicBezTo>
                    <a:pt x="474" y="0"/>
                    <a:pt x="327" y="33"/>
                    <a:pt x="219" y="96"/>
                  </a:cubicBezTo>
                  <a:cubicBezTo>
                    <a:pt x="0" y="223"/>
                    <a:pt x="8" y="425"/>
                    <a:pt x="222" y="548"/>
                  </a:cubicBezTo>
                  <a:lnTo>
                    <a:pt x="229" y="552"/>
                  </a:lnTo>
                  <a:cubicBezTo>
                    <a:pt x="335" y="613"/>
                    <a:pt x="479" y="645"/>
                    <a:pt x="622" y="645"/>
                  </a:cubicBezTo>
                  <a:cubicBezTo>
                    <a:pt x="766" y="645"/>
                    <a:pt x="910" y="613"/>
                    <a:pt x="1016" y="548"/>
                  </a:cubicBezTo>
                  <a:cubicBezTo>
                    <a:pt x="1228" y="425"/>
                    <a:pt x="1220" y="214"/>
                    <a:pt x="1006" y="92"/>
                  </a:cubicBezTo>
                  <a:cubicBezTo>
                    <a:pt x="899" y="30"/>
                    <a:pt x="760" y="0"/>
                    <a:pt x="62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49"/>
            <p:cNvSpPr/>
            <p:nvPr/>
          </p:nvSpPr>
          <p:spPr>
            <a:xfrm>
              <a:off x="5007375" y="4063525"/>
              <a:ext cx="30550" cy="16200"/>
            </a:xfrm>
            <a:custGeom>
              <a:rect b="b" l="l" r="r" t="t"/>
              <a:pathLst>
                <a:path extrusionOk="0" h="648" w="1222">
                  <a:moveTo>
                    <a:pt x="599" y="1"/>
                  </a:moveTo>
                  <a:cubicBezTo>
                    <a:pt x="453" y="1"/>
                    <a:pt x="307" y="34"/>
                    <a:pt x="198" y="102"/>
                  </a:cubicBezTo>
                  <a:cubicBezTo>
                    <a:pt x="0" y="233"/>
                    <a:pt x="2" y="429"/>
                    <a:pt x="215" y="553"/>
                  </a:cubicBezTo>
                  <a:lnTo>
                    <a:pt x="229" y="562"/>
                  </a:lnTo>
                  <a:cubicBezTo>
                    <a:pt x="336" y="619"/>
                    <a:pt x="476" y="647"/>
                    <a:pt x="614" y="647"/>
                  </a:cubicBezTo>
                  <a:cubicBezTo>
                    <a:pt x="763" y="647"/>
                    <a:pt x="911" y="615"/>
                    <a:pt x="1016" y="549"/>
                  </a:cubicBezTo>
                  <a:cubicBezTo>
                    <a:pt x="1221" y="414"/>
                    <a:pt x="1206" y="216"/>
                    <a:pt x="986" y="89"/>
                  </a:cubicBezTo>
                  <a:cubicBezTo>
                    <a:pt x="878" y="31"/>
                    <a:pt x="738" y="1"/>
                    <a:pt x="59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49"/>
            <p:cNvSpPr/>
            <p:nvPr/>
          </p:nvSpPr>
          <p:spPr>
            <a:xfrm>
              <a:off x="3032125" y="5194925"/>
              <a:ext cx="30850" cy="16175"/>
            </a:xfrm>
            <a:custGeom>
              <a:rect b="b" l="l" r="r" t="t"/>
              <a:pathLst>
                <a:path extrusionOk="0" h="647" w="1234">
                  <a:moveTo>
                    <a:pt x="624" y="0"/>
                  </a:moveTo>
                  <a:cubicBezTo>
                    <a:pt x="493" y="0"/>
                    <a:pt x="360" y="29"/>
                    <a:pt x="254" y="87"/>
                  </a:cubicBezTo>
                  <a:cubicBezTo>
                    <a:pt x="13" y="202"/>
                    <a:pt x="0" y="407"/>
                    <a:pt x="207" y="543"/>
                  </a:cubicBezTo>
                  <a:lnTo>
                    <a:pt x="221" y="550"/>
                  </a:lnTo>
                  <a:cubicBezTo>
                    <a:pt x="331" y="614"/>
                    <a:pt x="473" y="647"/>
                    <a:pt x="616" y="647"/>
                  </a:cubicBezTo>
                  <a:cubicBezTo>
                    <a:pt x="750" y="647"/>
                    <a:pt x="884" y="619"/>
                    <a:pt x="993" y="563"/>
                  </a:cubicBezTo>
                  <a:cubicBezTo>
                    <a:pt x="1234" y="440"/>
                    <a:pt x="1233" y="235"/>
                    <a:pt x="1026" y="107"/>
                  </a:cubicBezTo>
                  <a:cubicBezTo>
                    <a:pt x="1017" y="101"/>
                    <a:pt x="1010" y="97"/>
                    <a:pt x="1000" y="92"/>
                  </a:cubicBezTo>
                  <a:cubicBezTo>
                    <a:pt x="894" y="31"/>
                    <a:pt x="760" y="0"/>
                    <a:pt x="62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49"/>
            <p:cNvSpPr/>
            <p:nvPr/>
          </p:nvSpPr>
          <p:spPr>
            <a:xfrm>
              <a:off x="4944125" y="4031550"/>
              <a:ext cx="30825" cy="16250"/>
            </a:xfrm>
            <a:custGeom>
              <a:rect b="b" l="l" r="r" t="t"/>
              <a:pathLst>
                <a:path extrusionOk="0" h="650" w="1233">
                  <a:moveTo>
                    <a:pt x="618" y="1"/>
                  </a:moveTo>
                  <a:cubicBezTo>
                    <a:pt x="457" y="1"/>
                    <a:pt x="298" y="42"/>
                    <a:pt x="190" y="119"/>
                  </a:cubicBezTo>
                  <a:cubicBezTo>
                    <a:pt x="0" y="246"/>
                    <a:pt x="30" y="436"/>
                    <a:pt x="236" y="554"/>
                  </a:cubicBezTo>
                  <a:lnTo>
                    <a:pt x="264" y="572"/>
                  </a:lnTo>
                  <a:cubicBezTo>
                    <a:pt x="367" y="624"/>
                    <a:pt x="494" y="649"/>
                    <a:pt x="621" y="649"/>
                  </a:cubicBezTo>
                  <a:cubicBezTo>
                    <a:pt x="782" y="649"/>
                    <a:pt x="941" y="608"/>
                    <a:pt x="1043" y="530"/>
                  </a:cubicBezTo>
                  <a:cubicBezTo>
                    <a:pt x="1233" y="405"/>
                    <a:pt x="1216" y="217"/>
                    <a:pt x="1022" y="105"/>
                  </a:cubicBezTo>
                  <a:cubicBezTo>
                    <a:pt x="1005" y="94"/>
                    <a:pt x="987" y="86"/>
                    <a:pt x="970" y="77"/>
                  </a:cubicBezTo>
                  <a:cubicBezTo>
                    <a:pt x="868" y="26"/>
                    <a:pt x="742" y="1"/>
                    <a:pt x="618"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49"/>
            <p:cNvSpPr/>
            <p:nvPr/>
          </p:nvSpPr>
          <p:spPr>
            <a:xfrm>
              <a:off x="2977475" y="5158150"/>
              <a:ext cx="31050" cy="16150"/>
            </a:xfrm>
            <a:custGeom>
              <a:rect b="b" l="l" r="r" t="t"/>
              <a:pathLst>
                <a:path extrusionOk="0" h="646" w="1242">
                  <a:moveTo>
                    <a:pt x="624" y="0"/>
                  </a:moveTo>
                  <a:cubicBezTo>
                    <a:pt x="504" y="0"/>
                    <a:pt x="381" y="24"/>
                    <a:pt x="275" y="71"/>
                  </a:cubicBezTo>
                  <a:cubicBezTo>
                    <a:pt x="42" y="183"/>
                    <a:pt x="1" y="388"/>
                    <a:pt x="193" y="523"/>
                  </a:cubicBezTo>
                  <a:lnTo>
                    <a:pt x="236" y="548"/>
                  </a:lnTo>
                  <a:cubicBezTo>
                    <a:pt x="348" y="612"/>
                    <a:pt x="493" y="645"/>
                    <a:pt x="635" y="645"/>
                  </a:cubicBezTo>
                  <a:cubicBezTo>
                    <a:pt x="756" y="645"/>
                    <a:pt x="876" y="621"/>
                    <a:pt x="974" y="573"/>
                  </a:cubicBezTo>
                  <a:cubicBezTo>
                    <a:pt x="1220" y="461"/>
                    <a:pt x="1241" y="261"/>
                    <a:pt x="1056" y="121"/>
                  </a:cubicBezTo>
                  <a:cubicBezTo>
                    <a:pt x="1043" y="112"/>
                    <a:pt x="1029" y="103"/>
                    <a:pt x="1015" y="96"/>
                  </a:cubicBezTo>
                  <a:cubicBezTo>
                    <a:pt x="907" y="33"/>
                    <a:pt x="767" y="0"/>
                    <a:pt x="624"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49"/>
            <p:cNvSpPr/>
            <p:nvPr/>
          </p:nvSpPr>
          <p:spPr>
            <a:xfrm>
              <a:off x="4878575" y="4001850"/>
              <a:ext cx="30550" cy="16200"/>
            </a:xfrm>
            <a:custGeom>
              <a:rect b="b" l="l" r="r" t="t"/>
              <a:pathLst>
                <a:path extrusionOk="0" h="648" w="1222">
                  <a:moveTo>
                    <a:pt x="597" y="1"/>
                  </a:moveTo>
                  <a:cubicBezTo>
                    <a:pt x="429" y="1"/>
                    <a:pt x="264" y="46"/>
                    <a:pt x="155" y="133"/>
                  </a:cubicBezTo>
                  <a:cubicBezTo>
                    <a:pt x="0" y="264"/>
                    <a:pt x="23" y="441"/>
                    <a:pt x="214" y="552"/>
                  </a:cubicBezTo>
                  <a:lnTo>
                    <a:pt x="285" y="585"/>
                  </a:lnTo>
                  <a:cubicBezTo>
                    <a:pt x="386" y="627"/>
                    <a:pt x="502" y="648"/>
                    <a:pt x="616" y="648"/>
                  </a:cubicBezTo>
                  <a:cubicBezTo>
                    <a:pt x="782" y="648"/>
                    <a:pt x="943" y="603"/>
                    <a:pt x="1043" y="515"/>
                  </a:cubicBezTo>
                  <a:cubicBezTo>
                    <a:pt x="1221" y="383"/>
                    <a:pt x="1192" y="210"/>
                    <a:pt x="1005" y="103"/>
                  </a:cubicBezTo>
                  <a:cubicBezTo>
                    <a:pt x="982" y="89"/>
                    <a:pt x="959" y="78"/>
                    <a:pt x="934" y="68"/>
                  </a:cubicBezTo>
                  <a:cubicBezTo>
                    <a:pt x="833" y="23"/>
                    <a:pt x="714" y="1"/>
                    <a:pt x="597"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49"/>
            <p:cNvSpPr/>
            <p:nvPr/>
          </p:nvSpPr>
          <p:spPr>
            <a:xfrm>
              <a:off x="2926775" y="5119625"/>
              <a:ext cx="31725" cy="16150"/>
            </a:xfrm>
            <a:custGeom>
              <a:rect b="b" l="l" r="r" t="t"/>
              <a:pathLst>
                <a:path extrusionOk="0" h="646" w="1269">
                  <a:moveTo>
                    <a:pt x="625" y="1"/>
                  </a:moveTo>
                  <a:cubicBezTo>
                    <a:pt x="514" y="1"/>
                    <a:pt x="401" y="19"/>
                    <a:pt x="303" y="56"/>
                  </a:cubicBezTo>
                  <a:cubicBezTo>
                    <a:pt x="63" y="164"/>
                    <a:pt x="0" y="365"/>
                    <a:pt x="171" y="512"/>
                  </a:cubicBezTo>
                  <a:lnTo>
                    <a:pt x="242" y="553"/>
                  </a:lnTo>
                  <a:cubicBezTo>
                    <a:pt x="344" y="612"/>
                    <a:pt x="490" y="645"/>
                    <a:pt x="637" y="645"/>
                  </a:cubicBezTo>
                  <a:cubicBezTo>
                    <a:pt x="747" y="645"/>
                    <a:pt x="858" y="627"/>
                    <a:pt x="951" y="586"/>
                  </a:cubicBezTo>
                  <a:cubicBezTo>
                    <a:pt x="1205" y="479"/>
                    <a:pt x="1269" y="278"/>
                    <a:pt x="1084" y="139"/>
                  </a:cubicBezTo>
                  <a:cubicBezTo>
                    <a:pt x="1063" y="121"/>
                    <a:pt x="1040" y="105"/>
                    <a:pt x="1018" y="91"/>
                  </a:cubicBezTo>
                  <a:cubicBezTo>
                    <a:pt x="913" y="31"/>
                    <a:pt x="770" y="1"/>
                    <a:pt x="625"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49"/>
            <p:cNvSpPr/>
            <p:nvPr/>
          </p:nvSpPr>
          <p:spPr>
            <a:xfrm>
              <a:off x="4809300" y="3974550"/>
              <a:ext cx="30825" cy="16075"/>
            </a:xfrm>
            <a:custGeom>
              <a:rect b="b" l="l" r="r" t="t"/>
              <a:pathLst>
                <a:path extrusionOk="0" h="643" w="1233">
                  <a:moveTo>
                    <a:pt x="617" y="1"/>
                  </a:moveTo>
                  <a:cubicBezTo>
                    <a:pt x="435" y="1"/>
                    <a:pt x="259" y="52"/>
                    <a:pt x="156" y="149"/>
                  </a:cubicBezTo>
                  <a:cubicBezTo>
                    <a:pt x="0" y="273"/>
                    <a:pt x="38" y="441"/>
                    <a:pt x="222" y="548"/>
                  </a:cubicBezTo>
                  <a:lnTo>
                    <a:pt x="314" y="593"/>
                  </a:lnTo>
                  <a:cubicBezTo>
                    <a:pt x="407" y="626"/>
                    <a:pt x="511" y="642"/>
                    <a:pt x="613" y="642"/>
                  </a:cubicBezTo>
                  <a:cubicBezTo>
                    <a:pt x="800" y="642"/>
                    <a:pt x="982" y="589"/>
                    <a:pt x="1086" y="491"/>
                  </a:cubicBezTo>
                  <a:cubicBezTo>
                    <a:pt x="1232" y="364"/>
                    <a:pt x="1199" y="199"/>
                    <a:pt x="1021" y="96"/>
                  </a:cubicBezTo>
                  <a:cubicBezTo>
                    <a:pt x="988" y="78"/>
                    <a:pt x="955" y="63"/>
                    <a:pt x="920" y="52"/>
                  </a:cubicBezTo>
                  <a:cubicBezTo>
                    <a:pt x="825" y="17"/>
                    <a:pt x="720" y="1"/>
                    <a:pt x="617"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49"/>
            <p:cNvSpPr/>
            <p:nvPr/>
          </p:nvSpPr>
          <p:spPr>
            <a:xfrm>
              <a:off x="2880100" y="5079300"/>
              <a:ext cx="31750" cy="16200"/>
            </a:xfrm>
            <a:custGeom>
              <a:rect b="b" l="l" r="r" t="t"/>
              <a:pathLst>
                <a:path extrusionOk="0" h="648" w="1270">
                  <a:moveTo>
                    <a:pt x="642" y="0"/>
                  </a:moveTo>
                  <a:cubicBezTo>
                    <a:pt x="541" y="0"/>
                    <a:pt x="438" y="17"/>
                    <a:pt x="347" y="52"/>
                  </a:cubicBezTo>
                  <a:cubicBezTo>
                    <a:pt x="85" y="147"/>
                    <a:pt x="1" y="344"/>
                    <a:pt x="165" y="496"/>
                  </a:cubicBezTo>
                  <a:lnTo>
                    <a:pt x="250" y="553"/>
                  </a:lnTo>
                  <a:cubicBezTo>
                    <a:pt x="357" y="615"/>
                    <a:pt x="502" y="648"/>
                    <a:pt x="647" y="648"/>
                  </a:cubicBezTo>
                  <a:cubicBezTo>
                    <a:pt x="745" y="648"/>
                    <a:pt x="843" y="633"/>
                    <a:pt x="931" y="602"/>
                  </a:cubicBezTo>
                  <a:cubicBezTo>
                    <a:pt x="1186" y="503"/>
                    <a:pt x="1269" y="306"/>
                    <a:pt x="1105" y="154"/>
                  </a:cubicBezTo>
                  <a:cubicBezTo>
                    <a:pt x="1080" y="129"/>
                    <a:pt x="1051" y="108"/>
                    <a:pt x="1020" y="90"/>
                  </a:cubicBezTo>
                  <a:cubicBezTo>
                    <a:pt x="918" y="31"/>
                    <a:pt x="781" y="0"/>
                    <a:pt x="64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49"/>
            <p:cNvSpPr/>
            <p:nvPr/>
          </p:nvSpPr>
          <p:spPr>
            <a:xfrm>
              <a:off x="4737750" y="3949500"/>
              <a:ext cx="30575" cy="16175"/>
            </a:xfrm>
            <a:custGeom>
              <a:rect b="b" l="l" r="r" t="t"/>
              <a:pathLst>
                <a:path extrusionOk="0" h="647" w="1223">
                  <a:moveTo>
                    <a:pt x="611" y="0"/>
                  </a:moveTo>
                  <a:cubicBezTo>
                    <a:pt x="416" y="0"/>
                    <a:pt x="225" y="61"/>
                    <a:pt x="120" y="167"/>
                  </a:cubicBezTo>
                  <a:cubicBezTo>
                    <a:pt x="0" y="294"/>
                    <a:pt x="44" y="450"/>
                    <a:pt x="222" y="552"/>
                  </a:cubicBezTo>
                  <a:lnTo>
                    <a:pt x="342" y="606"/>
                  </a:lnTo>
                  <a:cubicBezTo>
                    <a:pt x="426" y="633"/>
                    <a:pt x="519" y="647"/>
                    <a:pt x="611" y="647"/>
                  </a:cubicBezTo>
                  <a:cubicBezTo>
                    <a:pt x="807" y="647"/>
                    <a:pt x="1000" y="587"/>
                    <a:pt x="1100" y="478"/>
                  </a:cubicBezTo>
                  <a:cubicBezTo>
                    <a:pt x="1223" y="353"/>
                    <a:pt x="1181" y="195"/>
                    <a:pt x="1011" y="97"/>
                  </a:cubicBezTo>
                  <a:cubicBezTo>
                    <a:pt x="971" y="74"/>
                    <a:pt x="929" y="56"/>
                    <a:pt x="886" y="43"/>
                  </a:cubicBezTo>
                  <a:cubicBezTo>
                    <a:pt x="799" y="14"/>
                    <a:pt x="704" y="0"/>
                    <a:pt x="611"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49"/>
            <p:cNvSpPr/>
            <p:nvPr/>
          </p:nvSpPr>
          <p:spPr>
            <a:xfrm>
              <a:off x="2837700" y="5037700"/>
              <a:ext cx="31750" cy="16025"/>
            </a:xfrm>
            <a:custGeom>
              <a:rect b="b" l="l" r="r" t="t"/>
              <a:pathLst>
                <a:path extrusionOk="0" h="641" w="1270">
                  <a:moveTo>
                    <a:pt x="651" y="0"/>
                  </a:moveTo>
                  <a:cubicBezTo>
                    <a:pt x="558" y="0"/>
                    <a:pt x="463" y="14"/>
                    <a:pt x="374" y="41"/>
                  </a:cubicBezTo>
                  <a:cubicBezTo>
                    <a:pt x="112" y="119"/>
                    <a:pt x="1" y="316"/>
                    <a:pt x="150" y="468"/>
                  </a:cubicBezTo>
                  <a:lnTo>
                    <a:pt x="250" y="550"/>
                  </a:lnTo>
                  <a:cubicBezTo>
                    <a:pt x="350" y="608"/>
                    <a:pt x="492" y="641"/>
                    <a:pt x="635" y="641"/>
                  </a:cubicBezTo>
                  <a:cubicBezTo>
                    <a:pt x="727" y="641"/>
                    <a:pt x="819" y="627"/>
                    <a:pt x="902" y="599"/>
                  </a:cubicBezTo>
                  <a:cubicBezTo>
                    <a:pt x="1171" y="516"/>
                    <a:pt x="1269" y="320"/>
                    <a:pt x="1134" y="168"/>
                  </a:cubicBezTo>
                  <a:cubicBezTo>
                    <a:pt x="1105" y="137"/>
                    <a:pt x="1071" y="112"/>
                    <a:pt x="1035" y="91"/>
                  </a:cubicBezTo>
                  <a:cubicBezTo>
                    <a:pt x="932" y="32"/>
                    <a:pt x="794" y="0"/>
                    <a:pt x="651"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49"/>
            <p:cNvSpPr/>
            <p:nvPr/>
          </p:nvSpPr>
          <p:spPr>
            <a:xfrm>
              <a:off x="4663550" y="3927125"/>
              <a:ext cx="30550" cy="16175"/>
            </a:xfrm>
            <a:custGeom>
              <a:rect b="b" l="l" r="r" t="t"/>
              <a:pathLst>
                <a:path extrusionOk="0" h="647" w="1222">
                  <a:moveTo>
                    <a:pt x="615" y="0"/>
                  </a:moveTo>
                  <a:cubicBezTo>
                    <a:pt x="413" y="0"/>
                    <a:pt x="216" y="68"/>
                    <a:pt x="121" y="183"/>
                  </a:cubicBezTo>
                  <a:cubicBezTo>
                    <a:pt x="1" y="309"/>
                    <a:pt x="51" y="453"/>
                    <a:pt x="222" y="552"/>
                  </a:cubicBezTo>
                  <a:lnTo>
                    <a:pt x="371" y="613"/>
                  </a:lnTo>
                  <a:cubicBezTo>
                    <a:pt x="450" y="636"/>
                    <a:pt x="533" y="647"/>
                    <a:pt x="614" y="647"/>
                  </a:cubicBezTo>
                  <a:cubicBezTo>
                    <a:pt x="824" y="647"/>
                    <a:pt x="1023" y="575"/>
                    <a:pt x="1114" y="463"/>
                  </a:cubicBezTo>
                  <a:cubicBezTo>
                    <a:pt x="1222" y="335"/>
                    <a:pt x="1174" y="185"/>
                    <a:pt x="1011" y="91"/>
                  </a:cubicBezTo>
                  <a:cubicBezTo>
                    <a:pt x="964" y="66"/>
                    <a:pt x="915" y="45"/>
                    <a:pt x="864" y="31"/>
                  </a:cubicBezTo>
                  <a:lnTo>
                    <a:pt x="857" y="35"/>
                  </a:lnTo>
                  <a:cubicBezTo>
                    <a:pt x="779" y="11"/>
                    <a:pt x="697" y="0"/>
                    <a:pt x="615"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49"/>
            <p:cNvSpPr/>
            <p:nvPr/>
          </p:nvSpPr>
          <p:spPr>
            <a:xfrm>
              <a:off x="2800075" y="4994400"/>
              <a:ext cx="31550" cy="16250"/>
            </a:xfrm>
            <a:custGeom>
              <a:rect b="b" l="l" r="r" t="t"/>
              <a:pathLst>
                <a:path extrusionOk="0" h="650" w="1262">
                  <a:moveTo>
                    <a:pt x="633" y="0"/>
                  </a:moveTo>
                  <a:cubicBezTo>
                    <a:pt x="553" y="0"/>
                    <a:pt x="472" y="10"/>
                    <a:pt x="395" y="32"/>
                  </a:cubicBezTo>
                  <a:cubicBezTo>
                    <a:pt x="112" y="106"/>
                    <a:pt x="0" y="302"/>
                    <a:pt x="128" y="460"/>
                  </a:cubicBezTo>
                  <a:lnTo>
                    <a:pt x="243" y="549"/>
                  </a:lnTo>
                  <a:cubicBezTo>
                    <a:pt x="351" y="612"/>
                    <a:pt x="496" y="650"/>
                    <a:pt x="646" y="650"/>
                  </a:cubicBezTo>
                  <a:cubicBezTo>
                    <a:pt x="722" y="650"/>
                    <a:pt x="799" y="640"/>
                    <a:pt x="873" y="619"/>
                  </a:cubicBezTo>
                  <a:cubicBezTo>
                    <a:pt x="1149" y="541"/>
                    <a:pt x="1262" y="353"/>
                    <a:pt x="1140" y="184"/>
                  </a:cubicBezTo>
                  <a:cubicBezTo>
                    <a:pt x="1110" y="149"/>
                    <a:pt x="1072" y="118"/>
                    <a:pt x="1032" y="96"/>
                  </a:cubicBezTo>
                  <a:cubicBezTo>
                    <a:pt x="925" y="35"/>
                    <a:pt x="781" y="0"/>
                    <a:pt x="63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49"/>
            <p:cNvSpPr/>
            <p:nvPr/>
          </p:nvSpPr>
          <p:spPr>
            <a:xfrm>
              <a:off x="4587400" y="3907400"/>
              <a:ext cx="30575" cy="16175"/>
            </a:xfrm>
            <a:custGeom>
              <a:rect b="b" l="l" r="r" t="t"/>
              <a:pathLst>
                <a:path extrusionOk="0" h="647" w="1223">
                  <a:moveTo>
                    <a:pt x="620" y="1"/>
                  </a:moveTo>
                  <a:cubicBezTo>
                    <a:pt x="398" y="1"/>
                    <a:pt x="186" y="75"/>
                    <a:pt x="100" y="199"/>
                  </a:cubicBezTo>
                  <a:cubicBezTo>
                    <a:pt x="1" y="323"/>
                    <a:pt x="73" y="463"/>
                    <a:pt x="230" y="553"/>
                  </a:cubicBezTo>
                  <a:lnTo>
                    <a:pt x="408" y="623"/>
                  </a:lnTo>
                  <a:cubicBezTo>
                    <a:pt x="476" y="639"/>
                    <a:pt x="546" y="646"/>
                    <a:pt x="614" y="646"/>
                  </a:cubicBezTo>
                  <a:cubicBezTo>
                    <a:pt x="833" y="646"/>
                    <a:pt x="1041" y="571"/>
                    <a:pt x="1137" y="446"/>
                  </a:cubicBezTo>
                  <a:cubicBezTo>
                    <a:pt x="1222" y="322"/>
                    <a:pt x="1165" y="181"/>
                    <a:pt x="1009" y="92"/>
                  </a:cubicBezTo>
                  <a:cubicBezTo>
                    <a:pt x="953" y="60"/>
                    <a:pt x="892" y="38"/>
                    <a:pt x="829" y="24"/>
                  </a:cubicBezTo>
                  <a:cubicBezTo>
                    <a:pt x="761" y="8"/>
                    <a:pt x="690" y="1"/>
                    <a:pt x="620"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49"/>
            <p:cNvSpPr/>
            <p:nvPr/>
          </p:nvSpPr>
          <p:spPr>
            <a:xfrm>
              <a:off x="2766650" y="4949850"/>
              <a:ext cx="31775" cy="16175"/>
            </a:xfrm>
            <a:custGeom>
              <a:rect b="b" l="l" r="r" t="t"/>
              <a:pathLst>
                <a:path extrusionOk="0" h="647" w="1271">
                  <a:moveTo>
                    <a:pt x="636" y="1"/>
                  </a:moveTo>
                  <a:cubicBezTo>
                    <a:pt x="567" y="1"/>
                    <a:pt x="498" y="8"/>
                    <a:pt x="431" y="24"/>
                  </a:cubicBezTo>
                  <a:cubicBezTo>
                    <a:pt x="141" y="94"/>
                    <a:pt x="0" y="274"/>
                    <a:pt x="122" y="442"/>
                  </a:cubicBezTo>
                  <a:lnTo>
                    <a:pt x="244" y="552"/>
                  </a:lnTo>
                  <a:cubicBezTo>
                    <a:pt x="348" y="612"/>
                    <a:pt x="489" y="647"/>
                    <a:pt x="639" y="647"/>
                  </a:cubicBezTo>
                  <a:cubicBezTo>
                    <a:pt x="705" y="647"/>
                    <a:pt x="773" y="640"/>
                    <a:pt x="839" y="626"/>
                  </a:cubicBezTo>
                  <a:cubicBezTo>
                    <a:pt x="1129" y="566"/>
                    <a:pt x="1270" y="368"/>
                    <a:pt x="1163" y="208"/>
                  </a:cubicBezTo>
                  <a:cubicBezTo>
                    <a:pt x="1128" y="164"/>
                    <a:pt x="1085" y="126"/>
                    <a:pt x="1035" y="98"/>
                  </a:cubicBezTo>
                  <a:cubicBezTo>
                    <a:pt x="928" y="36"/>
                    <a:pt x="784" y="1"/>
                    <a:pt x="63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49"/>
            <p:cNvSpPr/>
            <p:nvPr/>
          </p:nvSpPr>
          <p:spPr>
            <a:xfrm>
              <a:off x="4509900" y="3890375"/>
              <a:ext cx="29625" cy="16150"/>
            </a:xfrm>
            <a:custGeom>
              <a:rect b="b" l="l" r="r" t="t"/>
              <a:pathLst>
                <a:path extrusionOk="0" h="646" w="1185">
                  <a:moveTo>
                    <a:pt x="588" y="0"/>
                  </a:moveTo>
                  <a:cubicBezTo>
                    <a:pt x="357" y="0"/>
                    <a:pt x="141" y="86"/>
                    <a:pt x="64" y="215"/>
                  </a:cubicBezTo>
                  <a:cubicBezTo>
                    <a:pt x="1" y="335"/>
                    <a:pt x="44" y="466"/>
                    <a:pt x="193" y="553"/>
                  </a:cubicBezTo>
                  <a:lnTo>
                    <a:pt x="413" y="631"/>
                  </a:lnTo>
                  <a:cubicBezTo>
                    <a:pt x="470" y="641"/>
                    <a:pt x="527" y="646"/>
                    <a:pt x="584" y="646"/>
                  </a:cubicBezTo>
                  <a:cubicBezTo>
                    <a:pt x="821" y="646"/>
                    <a:pt x="1046" y="562"/>
                    <a:pt x="1113" y="430"/>
                  </a:cubicBezTo>
                  <a:cubicBezTo>
                    <a:pt x="1184" y="306"/>
                    <a:pt x="1123" y="178"/>
                    <a:pt x="978" y="94"/>
                  </a:cubicBezTo>
                  <a:cubicBezTo>
                    <a:pt x="914" y="58"/>
                    <a:pt x="844" y="33"/>
                    <a:pt x="772" y="19"/>
                  </a:cubicBezTo>
                  <a:cubicBezTo>
                    <a:pt x="711" y="6"/>
                    <a:pt x="649" y="0"/>
                    <a:pt x="58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49"/>
            <p:cNvSpPr/>
            <p:nvPr/>
          </p:nvSpPr>
          <p:spPr>
            <a:xfrm>
              <a:off x="2738200" y="4904325"/>
              <a:ext cx="31425" cy="16200"/>
            </a:xfrm>
            <a:custGeom>
              <a:rect b="b" l="l" r="r" t="t"/>
              <a:pathLst>
                <a:path extrusionOk="0" h="648" w="1257">
                  <a:moveTo>
                    <a:pt x="625" y="1"/>
                  </a:moveTo>
                  <a:cubicBezTo>
                    <a:pt x="566" y="1"/>
                    <a:pt x="506" y="6"/>
                    <a:pt x="447" y="18"/>
                  </a:cubicBezTo>
                  <a:cubicBezTo>
                    <a:pt x="171" y="71"/>
                    <a:pt x="1" y="260"/>
                    <a:pt x="101" y="425"/>
                  </a:cubicBezTo>
                  <a:lnTo>
                    <a:pt x="238" y="552"/>
                  </a:lnTo>
                  <a:cubicBezTo>
                    <a:pt x="343" y="612"/>
                    <a:pt x="489" y="648"/>
                    <a:pt x="642" y="648"/>
                  </a:cubicBezTo>
                  <a:cubicBezTo>
                    <a:pt x="696" y="648"/>
                    <a:pt x="751" y="643"/>
                    <a:pt x="805" y="634"/>
                  </a:cubicBezTo>
                  <a:cubicBezTo>
                    <a:pt x="1095" y="571"/>
                    <a:pt x="1257" y="387"/>
                    <a:pt x="1156" y="223"/>
                  </a:cubicBezTo>
                  <a:lnTo>
                    <a:pt x="1156" y="223"/>
                  </a:lnTo>
                  <a:lnTo>
                    <a:pt x="1165" y="227"/>
                  </a:lnTo>
                  <a:cubicBezTo>
                    <a:pt x="1130" y="172"/>
                    <a:pt x="1081" y="128"/>
                    <a:pt x="1025" y="97"/>
                  </a:cubicBezTo>
                  <a:cubicBezTo>
                    <a:pt x="919" y="36"/>
                    <a:pt x="776" y="1"/>
                    <a:pt x="625"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49"/>
            <p:cNvSpPr/>
            <p:nvPr/>
          </p:nvSpPr>
          <p:spPr>
            <a:xfrm>
              <a:off x="4430075" y="3876050"/>
              <a:ext cx="29650" cy="16100"/>
            </a:xfrm>
            <a:custGeom>
              <a:rect b="b" l="l" r="r" t="t"/>
              <a:pathLst>
                <a:path extrusionOk="0" h="644" w="1186">
                  <a:moveTo>
                    <a:pt x="592" y="1"/>
                  </a:moveTo>
                  <a:cubicBezTo>
                    <a:pt x="354" y="1"/>
                    <a:pt x="127" y="98"/>
                    <a:pt x="56" y="235"/>
                  </a:cubicBezTo>
                  <a:cubicBezTo>
                    <a:pt x="0" y="349"/>
                    <a:pt x="64" y="469"/>
                    <a:pt x="207" y="551"/>
                  </a:cubicBezTo>
                  <a:lnTo>
                    <a:pt x="449" y="632"/>
                  </a:lnTo>
                  <a:cubicBezTo>
                    <a:pt x="497" y="640"/>
                    <a:pt x="546" y="644"/>
                    <a:pt x="594" y="644"/>
                  </a:cubicBezTo>
                  <a:cubicBezTo>
                    <a:pt x="837" y="644"/>
                    <a:pt x="1064" y="551"/>
                    <a:pt x="1128" y="411"/>
                  </a:cubicBezTo>
                  <a:cubicBezTo>
                    <a:pt x="1185" y="295"/>
                    <a:pt x="1127" y="175"/>
                    <a:pt x="989" y="96"/>
                  </a:cubicBezTo>
                  <a:cubicBezTo>
                    <a:pt x="911" y="52"/>
                    <a:pt x="824" y="25"/>
                    <a:pt x="736" y="13"/>
                  </a:cubicBezTo>
                  <a:cubicBezTo>
                    <a:pt x="688" y="5"/>
                    <a:pt x="640" y="1"/>
                    <a:pt x="59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49"/>
            <p:cNvSpPr/>
            <p:nvPr/>
          </p:nvSpPr>
          <p:spPr>
            <a:xfrm>
              <a:off x="2714575" y="4857875"/>
              <a:ext cx="31050" cy="16250"/>
            </a:xfrm>
            <a:custGeom>
              <a:rect b="b" l="l" r="r" t="t"/>
              <a:pathLst>
                <a:path extrusionOk="0" h="650" w="1242">
                  <a:moveTo>
                    <a:pt x="602" y="0"/>
                  </a:moveTo>
                  <a:cubicBezTo>
                    <a:pt x="562" y="0"/>
                    <a:pt x="522" y="3"/>
                    <a:pt x="482" y="8"/>
                  </a:cubicBezTo>
                  <a:cubicBezTo>
                    <a:pt x="176" y="52"/>
                    <a:pt x="1" y="229"/>
                    <a:pt x="79" y="406"/>
                  </a:cubicBezTo>
                  <a:lnTo>
                    <a:pt x="222" y="554"/>
                  </a:lnTo>
                  <a:cubicBezTo>
                    <a:pt x="325" y="614"/>
                    <a:pt x="470" y="649"/>
                    <a:pt x="625" y="649"/>
                  </a:cubicBezTo>
                  <a:cubicBezTo>
                    <a:pt x="673" y="649"/>
                    <a:pt x="721" y="646"/>
                    <a:pt x="769" y="639"/>
                  </a:cubicBezTo>
                  <a:cubicBezTo>
                    <a:pt x="1066" y="590"/>
                    <a:pt x="1241" y="415"/>
                    <a:pt x="1170" y="242"/>
                  </a:cubicBezTo>
                  <a:cubicBezTo>
                    <a:pt x="1134" y="183"/>
                    <a:pt x="1084" y="135"/>
                    <a:pt x="1023" y="103"/>
                  </a:cubicBezTo>
                  <a:cubicBezTo>
                    <a:pt x="911" y="38"/>
                    <a:pt x="759" y="0"/>
                    <a:pt x="602"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49"/>
            <p:cNvSpPr/>
            <p:nvPr/>
          </p:nvSpPr>
          <p:spPr>
            <a:xfrm>
              <a:off x="4349400" y="3864450"/>
              <a:ext cx="29025" cy="16225"/>
            </a:xfrm>
            <a:custGeom>
              <a:rect b="b" l="l" r="r" t="t"/>
              <a:pathLst>
                <a:path extrusionOk="0" h="649" w="1161">
                  <a:moveTo>
                    <a:pt x="597" y="0"/>
                  </a:moveTo>
                  <a:cubicBezTo>
                    <a:pt x="328" y="0"/>
                    <a:pt x="84" y="103"/>
                    <a:pt x="28" y="260"/>
                  </a:cubicBezTo>
                  <a:cubicBezTo>
                    <a:pt x="0" y="367"/>
                    <a:pt x="64" y="477"/>
                    <a:pt x="184" y="547"/>
                  </a:cubicBezTo>
                  <a:cubicBezTo>
                    <a:pt x="274" y="600"/>
                    <a:pt x="374" y="634"/>
                    <a:pt x="476" y="642"/>
                  </a:cubicBezTo>
                  <a:cubicBezTo>
                    <a:pt x="513" y="647"/>
                    <a:pt x="550" y="649"/>
                    <a:pt x="587" y="649"/>
                  </a:cubicBezTo>
                  <a:cubicBezTo>
                    <a:pt x="839" y="649"/>
                    <a:pt x="1071" y="542"/>
                    <a:pt x="1120" y="391"/>
                  </a:cubicBezTo>
                  <a:cubicBezTo>
                    <a:pt x="1160" y="278"/>
                    <a:pt x="1099" y="167"/>
                    <a:pt x="968" y="91"/>
                  </a:cubicBezTo>
                  <a:cubicBezTo>
                    <a:pt x="883" y="45"/>
                    <a:pt x="789" y="16"/>
                    <a:pt x="693" y="5"/>
                  </a:cubicBezTo>
                  <a:cubicBezTo>
                    <a:pt x="661" y="2"/>
                    <a:pt x="629" y="0"/>
                    <a:pt x="597"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49"/>
            <p:cNvSpPr/>
            <p:nvPr/>
          </p:nvSpPr>
          <p:spPr>
            <a:xfrm>
              <a:off x="2696050" y="4810750"/>
              <a:ext cx="30200" cy="16150"/>
            </a:xfrm>
            <a:custGeom>
              <a:rect b="b" l="l" r="r" t="t"/>
              <a:pathLst>
                <a:path extrusionOk="0" h="646" w="1208">
                  <a:moveTo>
                    <a:pt x="614" y="1"/>
                  </a:moveTo>
                  <a:cubicBezTo>
                    <a:pt x="575" y="1"/>
                    <a:pt x="535" y="3"/>
                    <a:pt x="495" y="8"/>
                  </a:cubicBezTo>
                  <a:cubicBezTo>
                    <a:pt x="190" y="37"/>
                    <a:pt x="0" y="205"/>
                    <a:pt x="50" y="382"/>
                  </a:cubicBezTo>
                  <a:lnTo>
                    <a:pt x="215" y="550"/>
                  </a:lnTo>
                  <a:cubicBezTo>
                    <a:pt x="315" y="608"/>
                    <a:pt x="459" y="646"/>
                    <a:pt x="614" y="646"/>
                  </a:cubicBezTo>
                  <a:cubicBezTo>
                    <a:pt x="646" y="646"/>
                    <a:pt x="679" y="644"/>
                    <a:pt x="711" y="641"/>
                  </a:cubicBezTo>
                  <a:cubicBezTo>
                    <a:pt x="1016" y="603"/>
                    <a:pt x="1207" y="435"/>
                    <a:pt x="1149" y="263"/>
                  </a:cubicBezTo>
                  <a:cubicBezTo>
                    <a:pt x="1128" y="195"/>
                    <a:pt x="1072" y="138"/>
                    <a:pt x="995" y="92"/>
                  </a:cubicBezTo>
                  <a:cubicBezTo>
                    <a:pt x="896" y="35"/>
                    <a:pt x="761" y="1"/>
                    <a:pt x="61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49"/>
            <p:cNvSpPr/>
            <p:nvPr/>
          </p:nvSpPr>
          <p:spPr>
            <a:xfrm>
              <a:off x="4267300" y="3855800"/>
              <a:ext cx="28975" cy="16100"/>
            </a:xfrm>
            <a:custGeom>
              <a:rect b="b" l="l" r="r" t="t"/>
              <a:pathLst>
                <a:path extrusionOk="0" h="644" w="1159">
                  <a:moveTo>
                    <a:pt x="566" y="1"/>
                  </a:moveTo>
                  <a:cubicBezTo>
                    <a:pt x="299" y="1"/>
                    <a:pt x="72" y="114"/>
                    <a:pt x="28" y="273"/>
                  </a:cubicBezTo>
                  <a:cubicBezTo>
                    <a:pt x="0" y="379"/>
                    <a:pt x="57" y="478"/>
                    <a:pt x="186" y="552"/>
                  </a:cubicBezTo>
                  <a:cubicBezTo>
                    <a:pt x="279" y="603"/>
                    <a:pt x="384" y="634"/>
                    <a:pt x="491" y="638"/>
                  </a:cubicBezTo>
                  <a:cubicBezTo>
                    <a:pt x="525" y="642"/>
                    <a:pt x="559" y="643"/>
                    <a:pt x="593" y="643"/>
                  </a:cubicBezTo>
                  <a:cubicBezTo>
                    <a:pt x="863" y="643"/>
                    <a:pt x="1091" y="528"/>
                    <a:pt x="1133" y="372"/>
                  </a:cubicBezTo>
                  <a:cubicBezTo>
                    <a:pt x="1159" y="269"/>
                    <a:pt x="1093" y="165"/>
                    <a:pt x="970" y="94"/>
                  </a:cubicBezTo>
                  <a:cubicBezTo>
                    <a:pt x="874" y="41"/>
                    <a:pt x="767" y="11"/>
                    <a:pt x="658" y="5"/>
                  </a:cubicBezTo>
                  <a:cubicBezTo>
                    <a:pt x="627" y="2"/>
                    <a:pt x="597" y="1"/>
                    <a:pt x="56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49"/>
            <p:cNvSpPr/>
            <p:nvPr/>
          </p:nvSpPr>
          <p:spPr>
            <a:xfrm>
              <a:off x="2681975" y="4763025"/>
              <a:ext cx="29800" cy="16125"/>
            </a:xfrm>
            <a:custGeom>
              <a:rect b="b" l="l" r="r" t="t"/>
              <a:pathLst>
                <a:path extrusionOk="0" h="645" w="1192">
                  <a:moveTo>
                    <a:pt x="601" y="0"/>
                  </a:moveTo>
                  <a:cubicBezTo>
                    <a:pt x="576" y="0"/>
                    <a:pt x="550" y="1"/>
                    <a:pt x="524" y="3"/>
                  </a:cubicBezTo>
                  <a:cubicBezTo>
                    <a:pt x="219" y="24"/>
                    <a:pt x="0" y="184"/>
                    <a:pt x="50" y="368"/>
                  </a:cubicBezTo>
                  <a:cubicBezTo>
                    <a:pt x="73" y="438"/>
                    <a:pt x="123" y="501"/>
                    <a:pt x="208" y="550"/>
                  </a:cubicBezTo>
                  <a:cubicBezTo>
                    <a:pt x="310" y="608"/>
                    <a:pt x="451" y="644"/>
                    <a:pt x="603" y="644"/>
                  </a:cubicBezTo>
                  <a:cubicBezTo>
                    <a:pt x="632" y="644"/>
                    <a:pt x="661" y="643"/>
                    <a:pt x="690" y="640"/>
                  </a:cubicBezTo>
                  <a:cubicBezTo>
                    <a:pt x="987" y="615"/>
                    <a:pt x="1192" y="455"/>
                    <a:pt x="1156" y="279"/>
                  </a:cubicBezTo>
                  <a:cubicBezTo>
                    <a:pt x="1135" y="205"/>
                    <a:pt x="1076" y="141"/>
                    <a:pt x="994" y="94"/>
                  </a:cubicBezTo>
                  <a:cubicBezTo>
                    <a:pt x="892" y="35"/>
                    <a:pt x="754" y="0"/>
                    <a:pt x="601"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49"/>
            <p:cNvSpPr/>
            <p:nvPr/>
          </p:nvSpPr>
          <p:spPr>
            <a:xfrm>
              <a:off x="4184500" y="3849950"/>
              <a:ext cx="28500" cy="16100"/>
            </a:xfrm>
            <a:custGeom>
              <a:rect b="b" l="l" r="r" t="t"/>
              <a:pathLst>
                <a:path extrusionOk="0" h="644" w="1140">
                  <a:moveTo>
                    <a:pt x="585" y="0"/>
                  </a:moveTo>
                  <a:cubicBezTo>
                    <a:pt x="296" y="0"/>
                    <a:pt x="53" y="124"/>
                    <a:pt x="14" y="298"/>
                  </a:cubicBezTo>
                  <a:cubicBezTo>
                    <a:pt x="0" y="395"/>
                    <a:pt x="57" y="486"/>
                    <a:pt x="179" y="556"/>
                  </a:cubicBezTo>
                  <a:cubicBezTo>
                    <a:pt x="264" y="604"/>
                    <a:pt x="385" y="634"/>
                    <a:pt x="527" y="642"/>
                  </a:cubicBezTo>
                  <a:cubicBezTo>
                    <a:pt x="545" y="643"/>
                    <a:pt x="564" y="643"/>
                    <a:pt x="582" y="643"/>
                  </a:cubicBezTo>
                  <a:cubicBezTo>
                    <a:pt x="869" y="643"/>
                    <a:pt x="1101" y="520"/>
                    <a:pt x="1121" y="355"/>
                  </a:cubicBezTo>
                  <a:cubicBezTo>
                    <a:pt x="1139" y="254"/>
                    <a:pt x="1076" y="162"/>
                    <a:pt x="962" y="97"/>
                  </a:cubicBezTo>
                  <a:cubicBezTo>
                    <a:pt x="857" y="40"/>
                    <a:pt x="740" y="6"/>
                    <a:pt x="622" y="1"/>
                  </a:cubicBezTo>
                  <a:cubicBezTo>
                    <a:pt x="609" y="0"/>
                    <a:pt x="597" y="0"/>
                    <a:pt x="585"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49"/>
            <p:cNvSpPr/>
            <p:nvPr/>
          </p:nvSpPr>
          <p:spPr>
            <a:xfrm>
              <a:off x="2673525" y="4714825"/>
              <a:ext cx="28950" cy="16200"/>
            </a:xfrm>
            <a:custGeom>
              <a:rect b="b" l="l" r="r" t="t"/>
              <a:pathLst>
                <a:path extrusionOk="0" h="648" w="1158">
                  <a:moveTo>
                    <a:pt x="572" y="1"/>
                  </a:moveTo>
                  <a:cubicBezTo>
                    <a:pt x="556" y="1"/>
                    <a:pt x="541" y="1"/>
                    <a:pt x="525" y="2"/>
                  </a:cubicBezTo>
                  <a:cubicBezTo>
                    <a:pt x="227" y="19"/>
                    <a:pt x="1" y="175"/>
                    <a:pt x="23" y="351"/>
                  </a:cubicBezTo>
                  <a:cubicBezTo>
                    <a:pt x="30" y="429"/>
                    <a:pt x="87" y="502"/>
                    <a:pt x="174" y="553"/>
                  </a:cubicBezTo>
                  <a:cubicBezTo>
                    <a:pt x="276" y="612"/>
                    <a:pt x="419" y="647"/>
                    <a:pt x="571" y="647"/>
                  </a:cubicBezTo>
                  <a:cubicBezTo>
                    <a:pt x="587" y="647"/>
                    <a:pt x="603" y="647"/>
                    <a:pt x="620" y="646"/>
                  </a:cubicBezTo>
                  <a:cubicBezTo>
                    <a:pt x="932" y="631"/>
                    <a:pt x="1158" y="475"/>
                    <a:pt x="1128" y="302"/>
                  </a:cubicBezTo>
                  <a:cubicBezTo>
                    <a:pt x="1119" y="222"/>
                    <a:pt x="1057" y="148"/>
                    <a:pt x="964" y="95"/>
                  </a:cubicBezTo>
                  <a:cubicBezTo>
                    <a:pt x="863" y="37"/>
                    <a:pt x="724" y="1"/>
                    <a:pt x="57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49"/>
            <p:cNvSpPr/>
            <p:nvPr/>
          </p:nvSpPr>
          <p:spPr>
            <a:xfrm>
              <a:off x="4101375" y="3847000"/>
              <a:ext cx="28300" cy="16175"/>
            </a:xfrm>
            <a:custGeom>
              <a:rect b="b" l="l" r="r" t="t"/>
              <a:pathLst>
                <a:path extrusionOk="0" h="647" w="1132">
                  <a:moveTo>
                    <a:pt x="567" y="0"/>
                  </a:moveTo>
                  <a:cubicBezTo>
                    <a:pt x="268" y="0"/>
                    <a:pt x="21" y="139"/>
                    <a:pt x="15" y="313"/>
                  </a:cubicBezTo>
                  <a:cubicBezTo>
                    <a:pt x="1" y="403"/>
                    <a:pt x="65" y="490"/>
                    <a:pt x="172" y="551"/>
                  </a:cubicBezTo>
                  <a:cubicBezTo>
                    <a:pt x="286" y="614"/>
                    <a:pt x="416" y="646"/>
                    <a:pt x="548" y="646"/>
                  </a:cubicBezTo>
                  <a:cubicBezTo>
                    <a:pt x="557" y="646"/>
                    <a:pt x="566" y="646"/>
                    <a:pt x="575" y="646"/>
                  </a:cubicBezTo>
                  <a:cubicBezTo>
                    <a:pt x="874" y="646"/>
                    <a:pt x="1115" y="508"/>
                    <a:pt x="1127" y="333"/>
                  </a:cubicBezTo>
                  <a:cubicBezTo>
                    <a:pt x="1131" y="241"/>
                    <a:pt x="1066" y="156"/>
                    <a:pt x="960" y="96"/>
                  </a:cubicBezTo>
                  <a:cubicBezTo>
                    <a:pt x="861" y="39"/>
                    <a:pt x="727" y="3"/>
                    <a:pt x="581" y="0"/>
                  </a:cubicBezTo>
                  <a:cubicBezTo>
                    <a:pt x="576" y="0"/>
                    <a:pt x="572" y="0"/>
                    <a:pt x="567"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49"/>
            <p:cNvSpPr/>
            <p:nvPr/>
          </p:nvSpPr>
          <p:spPr>
            <a:xfrm>
              <a:off x="2669700" y="4666625"/>
              <a:ext cx="28075" cy="16150"/>
            </a:xfrm>
            <a:custGeom>
              <a:rect b="b" l="l" r="r" t="t"/>
              <a:pathLst>
                <a:path extrusionOk="0" h="646" w="1123">
                  <a:moveTo>
                    <a:pt x="569" y="1"/>
                  </a:moveTo>
                  <a:cubicBezTo>
                    <a:pt x="564" y="1"/>
                    <a:pt x="558" y="1"/>
                    <a:pt x="552" y="1"/>
                  </a:cubicBezTo>
                  <a:cubicBezTo>
                    <a:pt x="248" y="5"/>
                    <a:pt x="0" y="149"/>
                    <a:pt x="2" y="328"/>
                  </a:cubicBezTo>
                  <a:cubicBezTo>
                    <a:pt x="9" y="415"/>
                    <a:pt x="66" y="489"/>
                    <a:pt x="173" y="550"/>
                  </a:cubicBezTo>
                  <a:cubicBezTo>
                    <a:pt x="288" y="613"/>
                    <a:pt x="416" y="645"/>
                    <a:pt x="546" y="645"/>
                  </a:cubicBezTo>
                  <a:cubicBezTo>
                    <a:pt x="557" y="645"/>
                    <a:pt x="567" y="645"/>
                    <a:pt x="577" y="645"/>
                  </a:cubicBezTo>
                  <a:cubicBezTo>
                    <a:pt x="883" y="641"/>
                    <a:pt x="1122" y="493"/>
                    <a:pt x="1114" y="316"/>
                  </a:cubicBezTo>
                  <a:cubicBezTo>
                    <a:pt x="1118" y="231"/>
                    <a:pt x="1057" y="151"/>
                    <a:pt x="958" y="94"/>
                  </a:cubicBezTo>
                  <a:cubicBezTo>
                    <a:pt x="857" y="36"/>
                    <a:pt x="719" y="1"/>
                    <a:pt x="56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49"/>
            <p:cNvSpPr/>
            <p:nvPr/>
          </p:nvSpPr>
          <p:spPr>
            <a:xfrm>
              <a:off x="4017700" y="3846975"/>
              <a:ext cx="28250" cy="16075"/>
            </a:xfrm>
            <a:custGeom>
              <a:rect b="b" l="l" r="r" t="t"/>
              <a:pathLst>
                <a:path extrusionOk="0" h="643" w="1130">
                  <a:moveTo>
                    <a:pt x="577" y="1"/>
                  </a:moveTo>
                  <a:cubicBezTo>
                    <a:pt x="569" y="1"/>
                    <a:pt x="561" y="1"/>
                    <a:pt x="553" y="1"/>
                  </a:cubicBezTo>
                  <a:cubicBezTo>
                    <a:pt x="241" y="1"/>
                    <a:pt x="1" y="149"/>
                    <a:pt x="9" y="326"/>
                  </a:cubicBezTo>
                  <a:cubicBezTo>
                    <a:pt x="23" y="417"/>
                    <a:pt x="80" y="491"/>
                    <a:pt x="181" y="548"/>
                  </a:cubicBezTo>
                  <a:cubicBezTo>
                    <a:pt x="281" y="606"/>
                    <a:pt x="408" y="643"/>
                    <a:pt x="560" y="643"/>
                  </a:cubicBezTo>
                  <a:cubicBezTo>
                    <a:pt x="568" y="643"/>
                    <a:pt x="577" y="643"/>
                    <a:pt x="585" y="643"/>
                  </a:cubicBezTo>
                  <a:cubicBezTo>
                    <a:pt x="897" y="634"/>
                    <a:pt x="1130" y="491"/>
                    <a:pt x="1122" y="314"/>
                  </a:cubicBezTo>
                  <a:cubicBezTo>
                    <a:pt x="1117" y="229"/>
                    <a:pt x="1055" y="150"/>
                    <a:pt x="957" y="95"/>
                  </a:cubicBezTo>
                  <a:cubicBezTo>
                    <a:pt x="857" y="37"/>
                    <a:pt x="721" y="1"/>
                    <a:pt x="577"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49"/>
            <p:cNvSpPr/>
            <p:nvPr/>
          </p:nvSpPr>
          <p:spPr>
            <a:xfrm>
              <a:off x="2670350" y="4618250"/>
              <a:ext cx="28375" cy="16075"/>
            </a:xfrm>
            <a:custGeom>
              <a:rect b="b" l="l" r="r" t="t"/>
              <a:pathLst>
                <a:path extrusionOk="0" h="643" w="1135">
                  <a:moveTo>
                    <a:pt x="571" y="1"/>
                  </a:moveTo>
                  <a:cubicBezTo>
                    <a:pt x="270" y="1"/>
                    <a:pt x="27" y="130"/>
                    <a:pt x="1" y="305"/>
                  </a:cubicBezTo>
                  <a:lnTo>
                    <a:pt x="15" y="313"/>
                  </a:lnTo>
                  <a:cubicBezTo>
                    <a:pt x="8" y="400"/>
                    <a:pt x="72" y="486"/>
                    <a:pt x="179" y="547"/>
                  </a:cubicBezTo>
                  <a:cubicBezTo>
                    <a:pt x="271" y="600"/>
                    <a:pt x="406" y="638"/>
                    <a:pt x="542" y="642"/>
                  </a:cubicBezTo>
                  <a:cubicBezTo>
                    <a:pt x="551" y="643"/>
                    <a:pt x="559" y="643"/>
                    <a:pt x="568" y="643"/>
                  </a:cubicBezTo>
                  <a:cubicBezTo>
                    <a:pt x="868" y="643"/>
                    <a:pt x="1122" y="506"/>
                    <a:pt x="1127" y="334"/>
                  </a:cubicBezTo>
                  <a:cubicBezTo>
                    <a:pt x="1134" y="244"/>
                    <a:pt x="1070" y="156"/>
                    <a:pt x="963" y="94"/>
                  </a:cubicBezTo>
                  <a:cubicBezTo>
                    <a:pt x="850" y="33"/>
                    <a:pt x="723" y="1"/>
                    <a:pt x="595" y="1"/>
                  </a:cubicBezTo>
                  <a:cubicBezTo>
                    <a:pt x="587" y="1"/>
                    <a:pt x="579" y="1"/>
                    <a:pt x="571"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49"/>
            <p:cNvSpPr/>
            <p:nvPr/>
          </p:nvSpPr>
          <p:spPr>
            <a:xfrm>
              <a:off x="3934075" y="3849775"/>
              <a:ext cx="29300" cy="16125"/>
            </a:xfrm>
            <a:custGeom>
              <a:rect b="b" l="l" r="r" t="t"/>
              <a:pathLst>
                <a:path extrusionOk="0" h="645" w="1172">
                  <a:moveTo>
                    <a:pt x="573" y="0"/>
                  </a:moveTo>
                  <a:cubicBezTo>
                    <a:pt x="559" y="0"/>
                    <a:pt x="545" y="0"/>
                    <a:pt x="531" y="1"/>
                  </a:cubicBezTo>
                  <a:cubicBezTo>
                    <a:pt x="226" y="13"/>
                    <a:pt x="0" y="169"/>
                    <a:pt x="23" y="347"/>
                  </a:cubicBezTo>
                  <a:cubicBezTo>
                    <a:pt x="37" y="427"/>
                    <a:pt x="101" y="497"/>
                    <a:pt x="187" y="547"/>
                  </a:cubicBezTo>
                  <a:cubicBezTo>
                    <a:pt x="304" y="611"/>
                    <a:pt x="436" y="645"/>
                    <a:pt x="569" y="645"/>
                  </a:cubicBezTo>
                  <a:cubicBezTo>
                    <a:pt x="591" y="645"/>
                    <a:pt x="612" y="644"/>
                    <a:pt x="633" y="642"/>
                  </a:cubicBezTo>
                  <a:cubicBezTo>
                    <a:pt x="931" y="625"/>
                    <a:pt x="1171" y="469"/>
                    <a:pt x="1142" y="288"/>
                  </a:cubicBezTo>
                  <a:cubicBezTo>
                    <a:pt x="1127" y="213"/>
                    <a:pt x="1068" y="146"/>
                    <a:pt x="982" y="97"/>
                  </a:cubicBezTo>
                  <a:cubicBezTo>
                    <a:pt x="878" y="37"/>
                    <a:pt x="731" y="0"/>
                    <a:pt x="57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49"/>
            <p:cNvSpPr/>
            <p:nvPr/>
          </p:nvSpPr>
          <p:spPr>
            <a:xfrm>
              <a:off x="2675925" y="4569900"/>
              <a:ext cx="28750" cy="16225"/>
            </a:xfrm>
            <a:custGeom>
              <a:rect b="b" l="l" r="r" t="t"/>
              <a:pathLst>
                <a:path extrusionOk="0" h="649" w="1150">
                  <a:moveTo>
                    <a:pt x="583" y="0"/>
                  </a:moveTo>
                  <a:cubicBezTo>
                    <a:pt x="294" y="0"/>
                    <a:pt x="53" y="127"/>
                    <a:pt x="20" y="293"/>
                  </a:cubicBezTo>
                  <a:cubicBezTo>
                    <a:pt x="1" y="396"/>
                    <a:pt x="72" y="487"/>
                    <a:pt x="185" y="552"/>
                  </a:cubicBezTo>
                  <a:cubicBezTo>
                    <a:pt x="288" y="608"/>
                    <a:pt x="402" y="640"/>
                    <a:pt x="519" y="647"/>
                  </a:cubicBezTo>
                  <a:cubicBezTo>
                    <a:pt x="537" y="648"/>
                    <a:pt x="555" y="648"/>
                    <a:pt x="572" y="648"/>
                  </a:cubicBezTo>
                  <a:cubicBezTo>
                    <a:pt x="861" y="648"/>
                    <a:pt x="1101" y="529"/>
                    <a:pt x="1134" y="354"/>
                  </a:cubicBezTo>
                  <a:cubicBezTo>
                    <a:pt x="1149" y="257"/>
                    <a:pt x="1084" y="162"/>
                    <a:pt x="970" y="95"/>
                  </a:cubicBezTo>
                  <a:cubicBezTo>
                    <a:pt x="867" y="39"/>
                    <a:pt x="752" y="7"/>
                    <a:pt x="637" y="2"/>
                  </a:cubicBezTo>
                  <a:cubicBezTo>
                    <a:pt x="619" y="1"/>
                    <a:pt x="601" y="0"/>
                    <a:pt x="58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49"/>
            <p:cNvSpPr/>
            <p:nvPr/>
          </p:nvSpPr>
          <p:spPr>
            <a:xfrm>
              <a:off x="3850825" y="3855400"/>
              <a:ext cx="29675" cy="16175"/>
            </a:xfrm>
            <a:custGeom>
              <a:rect b="b" l="l" r="r" t="t"/>
              <a:pathLst>
                <a:path extrusionOk="0" h="647" w="1187">
                  <a:moveTo>
                    <a:pt x="593" y="0"/>
                  </a:moveTo>
                  <a:cubicBezTo>
                    <a:pt x="564" y="0"/>
                    <a:pt x="534" y="2"/>
                    <a:pt x="503" y="4"/>
                  </a:cubicBezTo>
                  <a:cubicBezTo>
                    <a:pt x="205" y="31"/>
                    <a:pt x="0" y="190"/>
                    <a:pt x="45" y="371"/>
                  </a:cubicBezTo>
                  <a:cubicBezTo>
                    <a:pt x="70" y="446"/>
                    <a:pt x="123" y="510"/>
                    <a:pt x="194" y="548"/>
                  </a:cubicBezTo>
                  <a:cubicBezTo>
                    <a:pt x="299" y="609"/>
                    <a:pt x="433" y="647"/>
                    <a:pt x="584" y="647"/>
                  </a:cubicBezTo>
                  <a:cubicBezTo>
                    <a:pt x="616" y="647"/>
                    <a:pt x="649" y="645"/>
                    <a:pt x="683" y="641"/>
                  </a:cubicBezTo>
                  <a:cubicBezTo>
                    <a:pt x="982" y="618"/>
                    <a:pt x="1186" y="449"/>
                    <a:pt x="1149" y="272"/>
                  </a:cubicBezTo>
                  <a:cubicBezTo>
                    <a:pt x="1127" y="204"/>
                    <a:pt x="1069" y="142"/>
                    <a:pt x="989" y="95"/>
                  </a:cubicBezTo>
                  <a:cubicBezTo>
                    <a:pt x="887" y="36"/>
                    <a:pt x="748" y="0"/>
                    <a:pt x="59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49"/>
            <p:cNvSpPr/>
            <p:nvPr/>
          </p:nvSpPr>
          <p:spPr>
            <a:xfrm>
              <a:off x="2686500" y="4522000"/>
              <a:ext cx="29175" cy="16225"/>
            </a:xfrm>
            <a:custGeom>
              <a:rect b="b" l="l" r="r" t="t"/>
              <a:pathLst>
                <a:path extrusionOk="0" h="649" w="1167">
                  <a:moveTo>
                    <a:pt x="584" y="1"/>
                  </a:moveTo>
                  <a:cubicBezTo>
                    <a:pt x="323" y="1"/>
                    <a:pt x="78" y="116"/>
                    <a:pt x="42" y="271"/>
                  </a:cubicBezTo>
                  <a:cubicBezTo>
                    <a:pt x="0" y="379"/>
                    <a:pt x="71" y="485"/>
                    <a:pt x="193" y="554"/>
                  </a:cubicBezTo>
                  <a:cubicBezTo>
                    <a:pt x="271" y="600"/>
                    <a:pt x="384" y="632"/>
                    <a:pt x="490" y="645"/>
                  </a:cubicBezTo>
                  <a:cubicBezTo>
                    <a:pt x="517" y="647"/>
                    <a:pt x="545" y="648"/>
                    <a:pt x="573" y="648"/>
                  </a:cubicBezTo>
                  <a:cubicBezTo>
                    <a:pt x="853" y="648"/>
                    <a:pt x="1095" y="535"/>
                    <a:pt x="1134" y="379"/>
                  </a:cubicBezTo>
                  <a:cubicBezTo>
                    <a:pt x="1167" y="270"/>
                    <a:pt x="1106" y="167"/>
                    <a:pt x="983" y="97"/>
                  </a:cubicBezTo>
                  <a:cubicBezTo>
                    <a:pt x="887" y="46"/>
                    <a:pt x="781" y="14"/>
                    <a:pt x="671" y="5"/>
                  </a:cubicBezTo>
                  <a:cubicBezTo>
                    <a:pt x="642" y="2"/>
                    <a:pt x="613" y="1"/>
                    <a:pt x="58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49"/>
            <p:cNvSpPr/>
            <p:nvPr/>
          </p:nvSpPr>
          <p:spPr>
            <a:xfrm>
              <a:off x="3768300" y="3863875"/>
              <a:ext cx="30375" cy="16200"/>
            </a:xfrm>
            <a:custGeom>
              <a:rect b="b" l="l" r="r" t="t"/>
              <a:pathLst>
                <a:path extrusionOk="0" h="648" w="1215">
                  <a:moveTo>
                    <a:pt x="603" y="0"/>
                  </a:moveTo>
                  <a:cubicBezTo>
                    <a:pt x="567" y="0"/>
                    <a:pt x="531" y="3"/>
                    <a:pt x="495" y="7"/>
                  </a:cubicBezTo>
                  <a:cubicBezTo>
                    <a:pt x="184" y="49"/>
                    <a:pt x="0" y="220"/>
                    <a:pt x="59" y="393"/>
                  </a:cubicBezTo>
                  <a:lnTo>
                    <a:pt x="208" y="553"/>
                  </a:lnTo>
                  <a:cubicBezTo>
                    <a:pt x="309" y="612"/>
                    <a:pt x="450" y="648"/>
                    <a:pt x="603" y="648"/>
                  </a:cubicBezTo>
                  <a:cubicBezTo>
                    <a:pt x="644" y="648"/>
                    <a:pt x="685" y="645"/>
                    <a:pt x="727" y="640"/>
                  </a:cubicBezTo>
                  <a:cubicBezTo>
                    <a:pt x="1024" y="606"/>
                    <a:pt x="1214" y="431"/>
                    <a:pt x="1156" y="266"/>
                  </a:cubicBezTo>
                  <a:cubicBezTo>
                    <a:pt x="1129" y="199"/>
                    <a:pt x="1072" y="141"/>
                    <a:pt x="994" y="96"/>
                  </a:cubicBezTo>
                  <a:cubicBezTo>
                    <a:pt x="889" y="36"/>
                    <a:pt x="749" y="0"/>
                    <a:pt x="60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49"/>
            <p:cNvSpPr/>
            <p:nvPr/>
          </p:nvSpPr>
          <p:spPr>
            <a:xfrm>
              <a:off x="2702150" y="4474575"/>
              <a:ext cx="29325" cy="16175"/>
            </a:xfrm>
            <a:custGeom>
              <a:rect b="b" l="l" r="r" t="t"/>
              <a:pathLst>
                <a:path extrusionOk="0" h="647" w="1173">
                  <a:moveTo>
                    <a:pt x="580" y="1"/>
                  </a:moveTo>
                  <a:cubicBezTo>
                    <a:pt x="321" y="1"/>
                    <a:pt x="102" y="106"/>
                    <a:pt x="35" y="250"/>
                  </a:cubicBezTo>
                  <a:cubicBezTo>
                    <a:pt x="0" y="362"/>
                    <a:pt x="59" y="476"/>
                    <a:pt x="194" y="554"/>
                  </a:cubicBezTo>
                  <a:lnTo>
                    <a:pt x="463" y="636"/>
                  </a:lnTo>
                  <a:cubicBezTo>
                    <a:pt x="509" y="643"/>
                    <a:pt x="554" y="647"/>
                    <a:pt x="599" y="647"/>
                  </a:cubicBezTo>
                  <a:cubicBezTo>
                    <a:pt x="852" y="647"/>
                    <a:pt x="1074" y="542"/>
                    <a:pt x="1128" y="399"/>
                  </a:cubicBezTo>
                  <a:cubicBezTo>
                    <a:pt x="1172" y="282"/>
                    <a:pt x="1112" y="169"/>
                    <a:pt x="981" y="94"/>
                  </a:cubicBezTo>
                  <a:cubicBezTo>
                    <a:pt x="896" y="47"/>
                    <a:pt x="803" y="19"/>
                    <a:pt x="708" y="9"/>
                  </a:cubicBezTo>
                  <a:cubicBezTo>
                    <a:pt x="665" y="3"/>
                    <a:pt x="622" y="1"/>
                    <a:pt x="580"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49"/>
            <p:cNvSpPr/>
            <p:nvPr/>
          </p:nvSpPr>
          <p:spPr>
            <a:xfrm>
              <a:off x="3686850" y="3875275"/>
              <a:ext cx="30900" cy="16200"/>
            </a:xfrm>
            <a:custGeom>
              <a:rect b="b" l="l" r="r" t="t"/>
              <a:pathLst>
                <a:path extrusionOk="0" h="648" w="1236">
                  <a:moveTo>
                    <a:pt x="611" y="1"/>
                  </a:moveTo>
                  <a:cubicBezTo>
                    <a:pt x="564" y="1"/>
                    <a:pt x="516" y="4"/>
                    <a:pt x="468" y="11"/>
                  </a:cubicBezTo>
                  <a:cubicBezTo>
                    <a:pt x="178" y="65"/>
                    <a:pt x="1" y="241"/>
                    <a:pt x="87" y="405"/>
                  </a:cubicBezTo>
                  <a:lnTo>
                    <a:pt x="229" y="553"/>
                  </a:lnTo>
                  <a:cubicBezTo>
                    <a:pt x="331" y="612"/>
                    <a:pt x="472" y="648"/>
                    <a:pt x="620" y="648"/>
                  </a:cubicBezTo>
                  <a:cubicBezTo>
                    <a:pt x="669" y="648"/>
                    <a:pt x="719" y="644"/>
                    <a:pt x="769" y="635"/>
                  </a:cubicBezTo>
                  <a:cubicBezTo>
                    <a:pt x="1059" y="589"/>
                    <a:pt x="1236" y="405"/>
                    <a:pt x="1149" y="241"/>
                  </a:cubicBezTo>
                  <a:cubicBezTo>
                    <a:pt x="1126" y="184"/>
                    <a:pt x="1074" y="134"/>
                    <a:pt x="1007" y="95"/>
                  </a:cubicBezTo>
                  <a:cubicBezTo>
                    <a:pt x="904" y="35"/>
                    <a:pt x="762" y="1"/>
                    <a:pt x="611"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49"/>
            <p:cNvSpPr/>
            <p:nvPr/>
          </p:nvSpPr>
          <p:spPr>
            <a:xfrm>
              <a:off x="2722625" y="4427775"/>
              <a:ext cx="29525" cy="16200"/>
            </a:xfrm>
            <a:custGeom>
              <a:rect b="b" l="l" r="r" t="t"/>
              <a:pathLst>
                <a:path extrusionOk="0" h="648" w="1181">
                  <a:moveTo>
                    <a:pt x="592" y="1"/>
                  </a:moveTo>
                  <a:cubicBezTo>
                    <a:pt x="351" y="1"/>
                    <a:pt x="127" y="91"/>
                    <a:pt x="51" y="238"/>
                  </a:cubicBezTo>
                  <a:cubicBezTo>
                    <a:pt x="1" y="349"/>
                    <a:pt x="65" y="468"/>
                    <a:pt x="207" y="550"/>
                  </a:cubicBezTo>
                  <a:lnTo>
                    <a:pt x="441" y="636"/>
                  </a:lnTo>
                  <a:cubicBezTo>
                    <a:pt x="489" y="644"/>
                    <a:pt x="537" y="647"/>
                    <a:pt x="584" y="647"/>
                  </a:cubicBezTo>
                  <a:cubicBezTo>
                    <a:pt x="828" y="647"/>
                    <a:pt x="1057" y="555"/>
                    <a:pt x="1128" y="411"/>
                  </a:cubicBezTo>
                  <a:cubicBezTo>
                    <a:pt x="1180" y="296"/>
                    <a:pt x="1120" y="178"/>
                    <a:pt x="981" y="97"/>
                  </a:cubicBezTo>
                  <a:cubicBezTo>
                    <a:pt x="905" y="54"/>
                    <a:pt x="822" y="26"/>
                    <a:pt x="737" y="12"/>
                  </a:cubicBezTo>
                  <a:cubicBezTo>
                    <a:pt x="688" y="5"/>
                    <a:pt x="640" y="1"/>
                    <a:pt x="59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49"/>
            <p:cNvSpPr/>
            <p:nvPr/>
          </p:nvSpPr>
          <p:spPr>
            <a:xfrm>
              <a:off x="3606675" y="3889475"/>
              <a:ext cx="31775" cy="16175"/>
            </a:xfrm>
            <a:custGeom>
              <a:rect b="b" l="l" r="r" t="t"/>
              <a:pathLst>
                <a:path extrusionOk="0" h="647" w="1271">
                  <a:moveTo>
                    <a:pt x="629" y="1"/>
                  </a:moveTo>
                  <a:cubicBezTo>
                    <a:pt x="568" y="1"/>
                    <a:pt x="506" y="7"/>
                    <a:pt x="445" y="19"/>
                  </a:cubicBezTo>
                  <a:cubicBezTo>
                    <a:pt x="162" y="76"/>
                    <a:pt x="0" y="260"/>
                    <a:pt x="108" y="428"/>
                  </a:cubicBezTo>
                  <a:lnTo>
                    <a:pt x="236" y="551"/>
                  </a:lnTo>
                  <a:cubicBezTo>
                    <a:pt x="338" y="610"/>
                    <a:pt x="481" y="646"/>
                    <a:pt x="632" y="646"/>
                  </a:cubicBezTo>
                  <a:cubicBezTo>
                    <a:pt x="691" y="646"/>
                    <a:pt x="751" y="641"/>
                    <a:pt x="810" y="629"/>
                  </a:cubicBezTo>
                  <a:cubicBezTo>
                    <a:pt x="1107" y="572"/>
                    <a:pt x="1270" y="388"/>
                    <a:pt x="1163" y="219"/>
                  </a:cubicBezTo>
                  <a:cubicBezTo>
                    <a:pt x="1128" y="168"/>
                    <a:pt x="1081" y="126"/>
                    <a:pt x="1026" y="97"/>
                  </a:cubicBezTo>
                  <a:cubicBezTo>
                    <a:pt x="922" y="36"/>
                    <a:pt x="779" y="1"/>
                    <a:pt x="62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49"/>
            <p:cNvSpPr/>
            <p:nvPr/>
          </p:nvSpPr>
          <p:spPr>
            <a:xfrm>
              <a:off x="2747725" y="4381850"/>
              <a:ext cx="30100" cy="16050"/>
            </a:xfrm>
            <a:custGeom>
              <a:rect b="b" l="l" r="r" t="t"/>
              <a:pathLst>
                <a:path extrusionOk="0" h="642" w="1204">
                  <a:moveTo>
                    <a:pt x="604" y="1"/>
                  </a:moveTo>
                  <a:cubicBezTo>
                    <a:pt x="376" y="1"/>
                    <a:pt x="160" y="83"/>
                    <a:pt x="77" y="215"/>
                  </a:cubicBezTo>
                  <a:cubicBezTo>
                    <a:pt x="0" y="335"/>
                    <a:pt x="58" y="466"/>
                    <a:pt x="207" y="553"/>
                  </a:cubicBezTo>
                  <a:lnTo>
                    <a:pt x="413" y="622"/>
                  </a:lnTo>
                  <a:cubicBezTo>
                    <a:pt x="476" y="636"/>
                    <a:pt x="541" y="642"/>
                    <a:pt x="604" y="642"/>
                  </a:cubicBezTo>
                  <a:cubicBezTo>
                    <a:pt x="832" y="642"/>
                    <a:pt x="1045" y="560"/>
                    <a:pt x="1127" y="428"/>
                  </a:cubicBezTo>
                  <a:cubicBezTo>
                    <a:pt x="1203" y="309"/>
                    <a:pt x="1143" y="182"/>
                    <a:pt x="996" y="97"/>
                  </a:cubicBezTo>
                  <a:cubicBezTo>
                    <a:pt x="930" y="59"/>
                    <a:pt x="859" y="33"/>
                    <a:pt x="785" y="19"/>
                  </a:cubicBezTo>
                  <a:cubicBezTo>
                    <a:pt x="725" y="6"/>
                    <a:pt x="664" y="1"/>
                    <a:pt x="60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49"/>
            <p:cNvSpPr/>
            <p:nvPr/>
          </p:nvSpPr>
          <p:spPr>
            <a:xfrm>
              <a:off x="3528425" y="3906375"/>
              <a:ext cx="31600" cy="16275"/>
            </a:xfrm>
            <a:custGeom>
              <a:rect b="b" l="l" r="r" t="t"/>
              <a:pathLst>
                <a:path extrusionOk="0" h="651" w="1264">
                  <a:moveTo>
                    <a:pt x="633" y="1"/>
                  </a:moveTo>
                  <a:cubicBezTo>
                    <a:pt x="562" y="1"/>
                    <a:pt x="489" y="8"/>
                    <a:pt x="418" y="24"/>
                  </a:cubicBezTo>
                  <a:cubicBezTo>
                    <a:pt x="142" y="94"/>
                    <a:pt x="1" y="282"/>
                    <a:pt x="115" y="447"/>
                  </a:cubicBezTo>
                  <a:lnTo>
                    <a:pt x="243" y="554"/>
                  </a:lnTo>
                  <a:cubicBezTo>
                    <a:pt x="351" y="615"/>
                    <a:pt x="492" y="650"/>
                    <a:pt x="639" y="650"/>
                  </a:cubicBezTo>
                  <a:cubicBezTo>
                    <a:pt x="705" y="650"/>
                    <a:pt x="773" y="643"/>
                    <a:pt x="840" y="628"/>
                  </a:cubicBezTo>
                  <a:cubicBezTo>
                    <a:pt x="1130" y="557"/>
                    <a:pt x="1264" y="373"/>
                    <a:pt x="1156" y="204"/>
                  </a:cubicBezTo>
                  <a:cubicBezTo>
                    <a:pt x="1122" y="159"/>
                    <a:pt x="1080" y="122"/>
                    <a:pt x="1031" y="95"/>
                  </a:cubicBezTo>
                  <a:cubicBezTo>
                    <a:pt x="925" y="35"/>
                    <a:pt x="783" y="1"/>
                    <a:pt x="633"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49"/>
            <p:cNvSpPr/>
            <p:nvPr/>
          </p:nvSpPr>
          <p:spPr>
            <a:xfrm>
              <a:off x="2777550" y="4336825"/>
              <a:ext cx="30450" cy="16250"/>
            </a:xfrm>
            <a:custGeom>
              <a:rect b="b" l="l" r="r" t="t"/>
              <a:pathLst>
                <a:path extrusionOk="0" h="650" w="1218">
                  <a:moveTo>
                    <a:pt x="607" y="0"/>
                  </a:moveTo>
                  <a:cubicBezTo>
                    <a:pt x="391" y="0"/>
                    <a:pt x="181" y="74"/>
                    <a:pt x="91" y="194"/>
                  </a:cubicBezTo>
                  <a:cubicBezTo>
                    <a:pt x="1" y="321"/>
                    <a:pt x="58" y="461"/>
                    <a:pt x="221" y="555"/>
                  </a:cubicBezTo>
                  <a:lnTo>
                    <a:pt x="399" y="625"/>
                  </a:lnTo>
                  <a:cubicBezTo>
                    <a:pt x="467" y="641"/>
                    <a:pt x="538" y="649"/>
                    <a:pt x="609" y="649"/>
                  </a:cubicBezTo>
                  <a:cubicBezTo>
                    <a:pt x="822" y="649"/>
                    <a:pt x="1032" y="579"/>
                    <a:pt x="1121" y="452"/>
                  </a:cubicBezTo>
                  <a:cubicBezTo>
                    <a:pt x="1218" y="327"/>
                    <a:pt x="1158" y="187"/>
                    <a:pt x="999" y="95"/>
                  </a:cubicBezTo>
                  <a:cubicBezTo>
                    <a:pt x="943" y="65"/>
                    <a:pt x="883" y="41"/>
                    <a:pt x="820" y="26"/>
                  </a:cubicBezTo>
                  <a:cubicBezTo>
                    <a:pt x="751" y="8"/>
                    <a:pt x="679" y="0"/>
                    <a:pt x="607"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49"/>
            <p:cNvSpPr/>
            <p:nvPr/>
          </p:nvSpPr>
          <p:spPr>
            <a:xfrm>
              <a:off x="2812400" y="4292850"/>
              <a:ext cx="30350" cy="16300"/>
            </a:xfrm>
            <a:custGeom>
              <a:rect b="b" l="l" r="r" t="t"/>
              <a:pathLst>
                <a:path extrusionOk="0" h="652" w="1214">
                  <a:moveTo>
                    <a:pt x="608" y="1"/>
                  </a:moveTo>
                  <a:cubicBezTo>
                    <a:pt x="405" y="1"/>
                    <a:pt x="209" y="69"/>
                    <a:pt x="113" y="183"/>
                  </a:cubicBezTo>
                  <a:cubicBezTo>
                    <a:pt x="1" y="314"/>
                    <a:pt x="51" y="458"/>
                    <a:pt x="215" y="552"/>
                  </a:cubicBezTo>
                  <a:lnTo>
                    <a:pt x="357" y="618"/>
                  </a:lnTo>
                  <a:cubicBezTo>
                    <a:pt x="437" y="640"/>
                    <a:pt x="521" y="651"/>
                    <a:pt x="603" y="651"/>
                  </a:cubicBezTo>
                  <a:cubicBezTo>
                    <a:pt x="806" y="651"/>
                    <a:pt x="1000" y="586"/>
                    <a:pt x="1100" y="474"/>
                  </a:cubicBezTo>
                  <a:cubicBezTo>
                    <a:pt x="1213" y="343"/>
                    <a:pt x="1163" y="191"/>
                    <a:pt x="997" y="95"/>
                  </a:cubicBezTo>
                  <a:cubicBezTo>
                    <a:pt x="950" y="69"/>
                    <a:pt x="901" y="49"/>
                    <a:pt x="849" y="35"/>
                  </a:cubicBezTo>
                  <a:cubicBezTo>
                    <a:pt x="772" y="12"/>
                    <a:pt x="690" y="1"/>
                    <a:pt x="608"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49"/>
            <p:cNvSpPr/>
            <p:nvPr/>
          </p:nvSpPr>
          <p:spPr>
            <a:xfrm>
              <a:off x="2851325" y="4250300"/>
              <a:ext cx="30825" cy="16225"/>
            </a:xfrm>
            <a:custGeom>
              <a:rect b="b" l="l" r="r" t="t"/>
              <a:pathLst>
                <a:path extrusionOk="0" h="649" w="1233">
                  <a:moveTo>
                    <a:pt x="615" y="1"/>
                  </a:moveTo>
                  <a:cubicBezTo>
                    <a:pt x="424" y="1"/>
                    <a:pt x="240" y="58"/>
                    <a:pt x="141" y="165"/>
                  </a:cubicBezTo>
                  <a:lnTo>
                    <a:pt x="134" y="161"/>
                  </a:lnTo>
                  <a:lnTo>
                    <a:pt x="134" y="161"/>
                  </a:lnTo>
                  <a:cubicBezTo>
                    <a:pt x="1" y="296"/>
                    <a:pt x="58" y="452"/>
                    <a:pt x="229" y="551"/>
                  </a:cubicBezTo>
                  <a:lnTo>
                    <a:pt x="350" y="604"/>
                  </a:lnTo>
                  <a:cubicBezTo>
                    <a:pt x="440" y="634"/>
                    <a:pt x="536" y="648"/>
                    <a:pt x="630" y="648"/>
                  </a:cubicBezTo>
                  <a:cubicBezTo>
                    <a:pt x="820" y="648"/>
                    <a:pt x="1004" y="590"/>
                    <a:pt x="1107" y="486"/>
                  </a:cubicBezTo>
                  <a:cubicBezTo>
                    <a:pt x="1233" y="357"/>
                    <a:pt x="1185" y="197"/>
                    <a:pt x="1007" y="95"/>
                  </a:cubicBezTo>
                  <a:cubicBezTo>
                    <a:pt x="972" y="76"/>
                    <a:pt x="937" y="59"/>
                    <a:pt x="900" y="45"/>
                  </a:cubicBezTo>
                  <a:cubicBezTo>
                    <a:pt x="809" y="15"/>
                    <a:pt x="711" y="1"/>
                    <a:pt x="615"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49"/>
            <p:cNvSpPr/>
            <p:nvPr/>
          </p:nvSpPr>
          <p:spPr>
            <a:xfrm>
              <a:off x="2895200" y="4209200"/>
              <a:ext cx="30725" cy="16150"/>
            </a:xfrm>
            <a:custGeom>
              <a:rect b="b" l="l" r="r" t="t"/>
              <a:pathLst>
                <a:path extrusionOk="0" h="646" w="1229">
                  <a:moveTo>
                    <a:pt x="609" y="0"/>
                  </a:moveTo>
                  <a:cubicBezTo>
                    <a:pt x="430" y="0"/>
                    <a:pt x="255" y="50"/>
                    <a:pt x="150" y="142"/>
                  </a:cubicBezTo>
                  <a:cubicBezTo>
                    <a:pt x="1" y="277"/>
                    <a:pt x="38" y="446"/>
                    <a:pt x="222" y="552"/>
                  </a:cubicBezTo>
                  <a:lnTo>
                    <a:pt x="309" y="593"/>
                  </a:lnTo>
                  <a:cubicBezTo>
                    <a:pt x="401" y="629"/>
                    <a:pt x="505" y="646"/>
                    <a:pt x="608" y="646"/>
                  </a:cubicBezTo>
                  <a:cubicBezTo>
                    <a:pt x="791" y="646"/>
                    <a:pt x="972" y="593"/>
                    <a:pt x="1079" y="499"/>
                  </a:cubicBezTo>
                  <a:cubicBezTo>
                    <a:pt x="1229" y="369"/>
                    <a:pt x="1191" y="202"/>
                    <a:pt x="1008" y="96"/>
                  </a:cubicBezTo>
                  <a:cubicBezTo>
                    <a:pt x="980" y="80"/>
                    <a:pt x="951" y="66"/>
                    <a:pt x="922" y="55"/>
                  </a:cubicBezTo>
                  <a:cubicBezTo>
                    <a:pt x="826" y="18"/>
                    <a:pt x="716" y="0"/>
                    <a:pt x="609"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9"/>
            <p:cNvSpPr/>
            <p:nvPr/>
          </p:nvSpPr>
          <p:spPr>
            <a:xfrm>
              <a:off x="2943025" y="4169625"/>
              <a:ext cx="30600" cy="16250"/>
            </a:xfrm>
            <a:custGeom>
              <a:rect b="b" l="l" r="r" t="t"/>
              <a:pathLst>
                <a:path extrusionOk="0" h="650" w="1224">
                  <a:moveTo>
                    <a:pt x="613" y="0"/>
                  </a:moveTo>
                  <a:cubicBezTo>
                    <a:pt x="442" y="0"/>
                    <a:pt x="274" y="46"/>
                    <a:pt x="169" y="131"/>
                  </a:cubicBezTo>
                  <a:cubicBezTo>
                    <a:pt x="0" y="262"/>
                    <a:pt x="22" y="440"/>
                    <a:pt x="222" y="555"/>
                  </a:cubicBezTo>
                  <a:lnTo>
                    <a:pt x="286" y="583"/>
                  </a:lnTo>
                  <a:cubicBezTo>
                    <a:pt x="381" y="628"/>
                    <a:pt x="496" y="650"/>
                    <a:pt x="612" y="650"/>
                  </a:cubicBezTo>
                  <a:cubicBezTo>
                    <a:pt x="780" y="650"/>
                    <a:pt x="949" y="604"/>
                    <a:pt x="1058" y="522"/>
                  </a:cubicBezTo>
                  <a:cubicBezTo>
                    <a:pt x="1224" y="388"/>
                    <a:pt x="1204" y="207"/>
                    <a:pt x="1015" y="98"/>
                  </a:cubicBezTo>
                  <a:cubicBezTo>
                    <a:pt x="993" y="85"/>
                    <a:pt x="972" y="76"/>
                    <a:pt x="949" y="66"/>
                  </a:cubicBezTo>
                  <a:cubicBezTo>
                    <a:pt x="848" y="21"/>
                    <a:pt x="730" y="0"/>
                    <a:pt x="61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9"/>
            <p:cNvSpPr/>
            <p:nvPr/>
          </p:nvSpPr>
          <p:spPr>
            <a:xfrm>
              <a:off x="2994725" y="4131875"/>
              <a:ext cx="31050" cy="16175"/>
            </a:xfrm>
            <a:custGeom>
              <a:rect b="b" l="l" r="r" t="t"/>
              <a:pathLst>
                <a:path extrusionOk="0" h="647" w="1242">
                  <a:moveTo>
                    <a:pt x="621" y="0"/>
                  </a:moveTo>
                  <a:cubicBezTo>
                    <a:pt x="464" y="0"/>
                    <a:pt x="305" y="39"/>
                    <a:pt x="192" y="114"/>
                  </a:cubicBezTo>
                  <a:cubicBezTo>
                    <a:pt x="1" y="242"/>
                    <a:pt x="16" y="430"/>
                    <a:pt x="222" y="550"/>
                  </a:cubicBezTo>
                  <a:lnTo>
                    <a:pt x="257" y="570"/>
                  </a:lnTo>
                  <a:cubicBezTo>
                    <a:pt x="360" y="622"/>
                    <a:pt x="486" y="646"/>
                    <a:pt x="612" y="646"/>
                  </a:cubicBezTo>
                  <a:cubicBezTo>
                    <a:pt x="774" y="646"/>
                    <a:pt x="934" y="606"/>
                    <a:pt x="1045" y="533"/>
                  </a:cubicBezTo>
                  <a:cubicBezTo>
                    <a:pt x="1241" y="402"/>
                    <a:pt x="1216" y="213"/>
                    <a:pt x="1007" y="93"/>
                  </a:cubicBezTo>
                  <a:cubicBezTo>
                    <a:pt x="997" y="87"/>
                    <a:pt x="988" y="82"/>
                    <a:pt x="978" y="77"/>
                  </a:cubicBezTo>
                  <a:cubicBezTo>
                    <a:pt x="876" y="26"/>
                    <a:pt x="749" y="0"/>
                    <a:pt x="621"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9"/>
            <p:cNvSpPr/>
            <p:nvPr/>
          </p:nvSpPr>
          <p:spPr>
            <a:xfrm>
              <a:off x="3050525" y="4096000"/>
              <a:ext cx="30650" cy="16150"/>
            </a:xfrm>
            <a:custGeom>
              <a:rect b="b" l="l" r="r" t="t"/>
              <a:pathLst>
                <a:path extrusionOk="0" h="646" w="1226">
                  <a:moveTo>
                    <a:pt x="606" y="0"/>
                  </a:moveTo>
                  <a:cubicBezTo>
                    <a:pt x="462" y="0"/>
                    <a:pt x="320" y="34"/>
                    <a:pt x="212" y="100"/>
                  </a:cubicBezTo>
                  <a:cubicBezTo>
                    <a:pt x="0" y="223"/>
                    <a:pt x="9" y="432"/>
                    <a:pt x="222" y="556"/>
                  </a:cubicBezTo>
                  <a:lnTo>
                    <a:pt x="229" y="560"/>
                  </a:lnTo>
                  <a:cubicBezTo>
                    <a:pt x="336" y="618"/>
                    <a:pt x="469" y="646"/>
                    <a:pt x="604" y="646"/>
                  </a:cubicBezTo>
                  <a:cubicBezTo>
                    <a:pt x="755" y="646"/>
                    <a:pt x="906" y="611"/>
                    <a:pt x="1022" y="544"/>
                  </a:cubicBezTo>
                  <a:cubicBezTo>
                    <a:pt x="1220" y="421"/>
                    <a:pt x="1226" y="226"/>
                    <a:pt x="1024" y="109"/>
                  </a:cubicBezTo>
                  <a:cubicBezTo>
                    <a:pt x="1017" y="105"/>
                    <a:pt x="1007" y="100"/>
                    <a:pt x="998" y="96"/>
                  </a:cubicBezTo>
                  <a:cubicBezTo>
                    <a:pt x="887" y="32"/>
                    <a:pt x="746" y="0"/>
                    <a:pt x="606"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49"/>
            <p:cNvSpPr/>
            <p:nvPr/>
          </p:nvSpPr>
          <p:spPr>
            <a:xfrm>
              <a:off x="3110050" y="4061925"/>
              <a:ext cx="30500" cy="16225"/>
            </a:xfrm>
            <a:custGeom>
              <a:rect b="b" l="l" r="r" t="t"/>
              <a:pathLst>
                <a:path extrusionOk="0" h="649" w="1220">
                  <a:moveTo>
                    <a:pt x="606" y="1"/>
                  </a:moveTo>
                  <a:cubicBezTo>
                    <a:pt x="469" y="1"/>
                    <a:pt x="330" y="31"/>
                    <a:pt x="219" y="92"/>
                  </a:cubicBezTo>
                  <a:cubicBezTo>
                    <a:pt x="0" y="210"/>
                    <a:pt x="2" y="417"/>
                    <a:pt x="208" y="543"/>
                  </a:cubicBezTo>
                  <a:lnTo>
                    <a:pt x="215" y="556"/>
                  </a:lnTo>
                  <a:cubicBezTo>
                    <a:pt x="322" y="618"/>
                    <a:pt x="462" y="648"/>
                    <a:pt x="603" y="648"/>
                  </a:cubicBezTo>
                  <a:cubicBezTo>
                    <a:pt x="740" y="648"/>
                    <a:pt x="879" y="619"/>
                    <a:pt x="987" y="560"/>
                  </a:cubicBezTo>
                  <a:cubicBezTo>
                    <a:pt x="1213" y="444"/>
                    <a:pt x="1220" y="235"/>
                    <a:pt x="1014" y="108"/>
                  </a:cubicBezTo>
                  <a:cubicBezTo>
                    <a:pt x="1005" y="103"/>
                    <a:pt x="997" y="97"/>
                    <a:pt x="989" y="93"/>
                  </a:cubicBezTo>
                  <a:cubicBezTo>
                    <a:pt x="883" y="32"/>
                    <a:pt x="745" y="1"/>
                    <a:pt x="60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49"/>
            <p:cNvSpPr/>
            <p:nvPr/>
          </p:nvSpPr>
          <p:spPr>
            <a:xfrm>
              <a:off x="3172075" y="4030175"/>
              <a:ext cx="31550" cy="16050"/>
            </a:xfrm>
            <a:custGeom>
              <a:rect b="b" l="l" r="r" t="t"/>
              <a:pathLst>
                <a:path extrusionOk="0" h="642" w="1262">
                  <a:moveTo>
                    <a:pt x="624" y="1"/>
                  </a:moveTo>
                  <a:cubicBezTo>
                    <a:pt x="500" y="1"/>
                    <a:pt x="376" y="25"/>
                    <a:pt x="275" y="77"/>
                  </a:cubicBezTo>
                  <a:cubicBezTo>
                    <a:pt x="35" y="184"/>
                    <a:pt x="0" y="385"/>
                    <a:pt x="207" y="528"/>
                  </a:cubicBezTo>
                  <a:lnTo>
                    <a:pt x="243" y="549"/>
                  </a:lnTo>
                  <a:cubicBezTo>
                    <a:pt x="349" y="610"/>
                    <a:pt x="489" y="642"/>
                    <a:pt x="630" y="642"/>
                  </a:cubicBezTo>
                  <a:cubicBezTo>
                    <a:pt x="754" y="642"/>
                    <a:pt x="878" y="617"/>
                    <a:pt x="980" y="566"/>
                  </a:cubicBezTo>
                  <a:lnTo>
                    <a:pt x="994" y="573"/>
                  </a:lnTo>
                  <a:cubicBezTo>
                    <a:pt x="1222" y="458"/>
                    <a:pt x="1262" y="254"/>
                    <a:pt x="1063" y="121"/>
                  </a:cubicBezTo>
                  <a:cubicBezTo>
                    <a:pt x="1051" y="113"/>
                    <a:pt x="1038" y="104"/>
                    <a:pt x="1025" y="97"/>
                  </a:cubicBezTo>
                  <a:cubicBezTo>
                    <a:pt x="914" y="34"/>
                    <a:pt x="769" y="1"/>
                    <a:pt x="62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49"/>
            <p:cNvSpPr/>
            <p:nvPr/>
          </p:nvSpPr>
          <p:spPr>
            <a:xfrm>
              <a:off x="3237825" y="4000500"/>
              <a:ext cx="31575" cy="16150"/>
            </a:xfrm>
            <a:custGeom>
              <a:rect b="b" l="l" r="r" t="t"/>
              <a:pathLst>
                <a:path extrusionOk="0" h="646" w="1263">
                  <a:moveTo>
                    <a:pt x="634" y="1"/>
                  </a:moveTo>
                  <a:cubicBezTo>
                    <a:pt x="518" y="1"/>
                    <a:pt x="401" y="22"/>
                    <a:pt x="305" y="65"/>
                  </a:cubicBezTo>
                  <a:cubicBezTo>
                    <a:pt x="50" y="172"/>
                    <a:pt x="1" y="364"/>
                    <a:pt x="186" y="512"/>
                  </a:cubicBezTo>
                  <a:lnTo>
                    <a:pt x="236" y="548"/>
                  </a:lnTo>
                  <a:cubicBezTo>
                    <a:pt x="348" y="613"/>
                    <a:pt x="493" y="646"/>
                    <a:pt x="638" y="646"/>
                  </a:cubicBezTo>
                  <a:cubicBezTo>
                    <a:pt x="752" y="646"/>
                    <a:pt x="867" y="626"/>
                    <a:pt x="967" y="586"/>
                  </a:cubicBezTo>
                  <a:cubicBezTo>
                    <a:pt x="1207" y="479"/>
                    <a:pt x="1262" y="274"/>
                    <a:pt x="1077" y="134"/>
                  </a:cubicBezTo>
                  <a:cubicBezTo>
                    <a:pt x="1057" y="118"/>
                    <a:pt x="1036" y="102"/>
                    <a:pt x="1013" y="90"/>
                  </a:cubicBezTo>
                  <a:cubicBezTo>
                    <a:pt x="911" y="31"/>
                    <a:pt x="773" y="1"/>
                    <a:pt x="63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9"/>
            <p:cNvSpPr/>
            <p:nvPr/>
          </p:nvSpPr>
          <p:spPr>
            <a:xfrm>
              <a:off x="3306625" y="3973350"/>
              <a:ext cx="31900" cy="16000"/>
            </a:xfrm>
            <a:custGeom>
              <a:rect b="b" l="l" r="r" t="t"/>
              <a:pathLst>
                <a:path extrusionOk="0" h="640" w="1276">
                  <a:moveTo>
                    <a:pt x="624" y="1"/>
                  </a:moveTo>
                  <a:cubicBezTo>
                    <a:pt x="521" y="1"/>
                    <a:pt x="417" y="17"/>
                    <a:pt x="324" y="51"/>
                  </a:cubicBezTo>
                  <a:cubicBezTo>
                    <a:pt x="63" y="144"/>
                    <a:pt x="0" y="338"/>
                    <a:pt x="164" y="490"/>
                  </a:cubicBezTo>
                  <a:lnTo>
                    <a:pt x="242" y="543"/>
                  </a:lnTo>
                  <a:cubicBezTo>
                    <a:pt x="351" y="606"/>
                    <a:pt x="498" y="639"/>
                    <a:pt x="645" y="639"/>
                  </a:cubicBezTo>
                  <a:cubicBezTo>
                    <a:pt x="746" y="639"/>
                    <a:pt x="848" y="624"/>
                    <a:pt x="937" y="592"/>
                  </a:cubicBezTo>
                  <a:cubicBezTo>
                    <a:pt x="1199" y="497"/>
                    <a:pt x="1276" y="296"/>
                    <a:pt x="1104" y="149"/>
                  </a:cubicBezTo>
                  <a:cubicBezTo>
                    <a:pt x="1082" y="130"/>
                    <a:pt x="1058" y="112"/>
                    <a:pt x="1033" y="98"/>
                  </a:cubicBezTo>
                  <a:cubicBezTo>
                    <a:pt x="923" y="35"/>
                    <a:pt x="775" y="1"/>
                    <a:pt x="62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9"/>
            <p:cNvSpPr/>
            <p:nvPr/>
          </p:nvSpPr>
          <p:spPr>
            <a:xfrm>
              <a:off x="3378075" y="3948375"/>
              <a:ext cx="31725" cy="16150"/>
            </a:xfrm>
            <a:custGeom>
              <a:rect b="b" l="l" r="r" t="t"/>
              <a:pathLst>
                <a:path extrusionOk="0" h="646" w="1269">
                  <a:moveTo>
                    <a:pt x="634" y="1"/>
                  </a:moveTo>
                  <a:cubicBezTo>
                    <a:pt x="541" y="1"/>
                    <a:pt x="447" y="14"/>
                    <a:pt x="360" y="44"/>
                  </a:cubicBezTo>
                  <a:cubicBezTo>
                    <a:pt x="91" y="126"/>
                    <a:pt x="0" y="326"/>
                    <a:pt x="142" y="483"/>
                  </a:cubicBezTo>
                  <a:lnTo>
                    <a:pt x="250" y="552"/>
                  </a:lnTo>
                  <a:cubicBezTo>
                    <a:pt x="354" y="613"/>
                    <a:pt x="495" y="645"/>
                    <a:pt x="640" y="645"/>
                  </a:cubicBezTo>
                  <a:cubicBezTo>
                    <a:pt x="731" y="645"/>
                    <a:pt x="824" y="632"/>
                    <a:pt x="909" y="605"/>
                  </a:cubicBezTo>
                  <a:cubicBezTo>
                    <a:pt x="1178" y="524"/>
                    <a:pt x="1268" y="322"/>
                    <a:pt x="1119" y="162"/>
                  </a:cubicBezTo>
                  <a:cubicBezTo>
                    <a:pt x="1091" y="136"/>
                    <a:pt x="1062" y="113"/>
                    <a:pt x="1029" y="95"/>
                  </a:cubicBezTo>
                  <a:cubicBezTo>
                    <a:pt x="924" y="35"/>
                    <a:pt x="781" y="1"/>
                    <a:pt x="634"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49"/>
            <p:cNvSpPr/>
            <p:nvPr/>
          </p:nvSpPr>
          <p:spPr>
            <a:xfrm>
              <a:off x="3452000" y="3926050"/>
              <a:ext cx="31750" cy="16275"/>
            </a:xfrm>
            <a:custGeom>
              <a:rect b="b" l="l" r="r" t="t"/>
              <a:pathLst>
                <a:path extrusionOk="0" h="651" w="1270">
                  <a:moveTo>
                    <a:pt x="632" y="1"/>
                  </a:moveTo>
                  <a:cubicBezTo>
                    <a:pt x="549" y="1"/>
                    <a:pt x="466" y="11"/>
                    <a:pt x="388" y="33"/>
                  </a:cubicBezTo>
                  <a:cubicBezTo>
                    <a:pt x="112" y="111"/>
                    <a:pt x="1" y="308"/>
                    <a:pt x="136" y="468"/>
                  </a:cubicBezTo>
                  <a:lnTo>
                    <a:pt x="250" y="559"/>
                  </a:lnTo>
                  <a:cubicBezTo>
                    <a:pt x="350" y="617"/>
                    <a:pt x="490" y="651"/>
                    <a:pt x="637" y="651"/>
                  </a:cubicBezTo>
                  <a:cubicBezTo>
                    <a:pt x="721" y="651"/>
                    <a:pt x="807" y="640"/>
                    <a:pt x="889" y="616"/>
                  </a:cubicBezTo>
                  <a:cubicBezTo>
                    <a:pt x="1158" y="542"/>
                    <a:pt x="1269" y="344"/>
                    <a:pt x="1141" y="181"/>
                  </a:cubicBezTo>
                  <a:cubicBezTo>
                    <a:pt x="1112" y="146"/>
                    <a:pt x="1077" y="118"/>
                    <a:pt x="1038" y="97"/>
                  </a:cubicBezTo>
                  <a:cubicBezTo>
                    <a:pt x="932" y="36"/>
                    <a:pt x="783" y="1"/>
                    <a:pt x="632"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49"/>
            <p:cNvSpPr/>
            <p:nvPr/>
          </p:nvSpPr>
          <p:spPr>
            <a:xfrm>
              <a:off x="5355650" y="4952200"/>
              <a:ext cx="30000" cy="16150"/>
            </a:xfrm>
            <a:custGeom>
              <a:rect b="b" l="l" r="r" t="t"/>
              <a:pathLst>
                <a:path extrusionOk="0" h="646" w="1200">
                  <a:moveTo>
                    <a:pt x="598" y="0"/>
                  </a:moveTo>
                  <a:cubicBezTo>
                    <a:pt x="377" y="0"/>
                    <a:pt x="167" y="75"/>
                    <a:pt x="92" y="201"/>
                  </a:cubicBezTo>
                  <a:cubicBezTo>
                    <a:pt x="0" y="319"/>
                    <a:pt x="51" y="463"/>
                    <a:pt x="208" y="553"/>
                  </a:cubicBezTo>
                  <a:lnTo>
                    <a:pt x="399" y="623"/>
                  </a:lnTo>
                  <a:cubicBezTo>
                    <a:pt x="465" y="638"/>
                    <a:pt x="534" y="645"/>
                    <a:pt x="601" y="645"/>
                  </a:cubicBezTo>
                  <a:cubicBezTo>
                    <a:pt x="823" y="645"/>
                    <a:pt x="1035" y="568"/>
                    <a:pt x="1121" y="442"/>
                  </a:cubicBezTo>
                  <a:cubicBezTo>
                    <a:pt x="1199" y="316"/>
                    <a:pt x="1143" y="181"/>
                    <a:pt x="991" y="93"/>
                  </a:cubicBezTo>
                  <a:cubicBezTo>
                    <a:pt x="934" y="61"/>
                    <a:pt x="872" y="37"/>
                    <a:pt x="806" y="24"/>
                  </a:cubicBezTo>
                  <a:cubicBezTo>
                    <a:pt x="738" y="8"/>
                    <a:pt x="668" y="0"/>
                    <a:pt x="598"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49"/>
            <p:cNvSpPr/>
            <p:nvPr/>
          </p:nvSpPr>
          <p:spPr>
            <a:xfrm>
              <a:off x="5322575" y="4996425"/>
              <a:ext cx="30475" cy="16175"/>
            </a:xfrm>
            <a:custGeom>
              <a:rect b="b" l="l" r="r" t="t"/>
              <a:pathLst>
                <a:path extrusionOk="0" h="647" w="1219">
                  <a:moveTo>
                    <a:pt x="610" y="0"/>
                  </a:moveTo>
                  <a:cubicBezTo>
                    <a:pt x="402" y="0"/>
                    <a:pt x="204" y="71"/>
                    <a:pt x="106" y="188"/>
                  </a:cubicBezTo>
                  <a:cubicBezTo>
                    <a:pt x="1" y="308"/>
                    <a:pt x="58" y="464"/>
                    <a:pt x="215" y="555"/>
                  </a:cubicBezTo>
                  <a:lnTo>
                    <a:pt x="378" y="614"/>
                  </a:lnTo>
                  <a:cubicBezTo>
                    <a:pt x="455" y="636"/>
                    <a:pt x="536" y="646"/>
                    <a:pt x="616" y="646"/>
                  </a:cubicBezTo>
                  <a:cubicBezTo>
                    <a:pt x="824" y="646"/>
                    <a:pt x="1023" y="577"/>
                    <a:pt x="1114" y="458"/>
                  </a:cubicBezTo>
                  <a:cubicBezTo>
                    <a:pt x="1219" y="333"/>
                    <a:pt x="1163" y="189"/>
                    <a:pt x="1001" y="96"/>
                  </a:cubicBezTo>
                  <a:cubicBezTo>
                    <a:pt x="951" y="68"/>
                    <a:pt x="898" y="46"/>
                    <a:pt x="842" y="32"/>
                  </a:cubicBezTo>
                  <a:cubicBezTo>
                    <a:pt x="767" y="10"/>
                    <a:pt x="687" y="0"/>
                    <a:pt x="610"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49"/>
            <p:cNvSpPr/>
            <p:nvPr/>
          </p:nvSpPr>
          <p:spPr>
            <a:xfrm>
              <a:off x="5285075" y="5039550"/>
              <a:ext cx="30600" cy="16175"/>
            </a:xfrm>
            <a:custGeom>
              <a:rect b="b" l="l" r="r" t="t"/>
              <a:pathLst>
                <a:path extrusionOk="0" h="647" w="1224">
                  <a:moveTo>
                    <a:pt x="605" y="1"/>
                  </a:moveTo>
                  <a:cubicBezTo>
                    <a:pt x="406" y="1"/>
                    <a:pt x="217" y="61"/>
                    <a:pt x="121" y="168"/>
                  </a:cubicBezTo>
                  <a:cubicBezTo>
                    <a:pt x="1" y="303"/>
                    <a:pt x="44" y="451"/>
                    <a:pt x="215" y="550"/>
                  </a:cubicBezTo>
                  <a:lnTo>
                    <a:pt x="344" y="607"/>
                  </a:lnTo>
                  <a:cubicBezTo>
                    <a:pt x="429" y="634"/>
                    <a:pt x="521" y="646"/>
                    <a:pt x="610" y="646"/>
                  </a:cubicBezTo>
                  <a:cubicBezTo>
                    <a:pt x="809" y="646"/>
                    <a:pt x="999" y="585"/>
                    <a:pt x="1100" y="480"/>
                  </a:cubicBezTo>
                  <a:cubicBezTo>
                    <a:pt x="1223" y="348"/>
                    <a:pt x="1170" y="193"/>
                    <a:pt x="1000" y="94"/>
                  </a:cubicBezTo>
                  <a:cubicBezTo>
                    <a:pt x="961" y="72"/>
                    <a:pt x="921" y="53"/>
                    <a:pt x="879" y="41"/>
                  </a:cubicBezTo>
                  <a:cubicBezTo>
                    <a:pt x="791" y="13"/>
                    <a:pt x="697" y="1"/>
                    <a:pt x="605"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49"/>
            <p:cNvSpPr/>
            <p:nvPr/>
          </p:nvSpPr>
          <p:spPr>
            <a:xfrm>
              <a:off x="5242775" y="5081300"/>
              <a:ext cx="30625" cy="16200"/>
            </a:xfrm>
            <a:custGeom>
              <a:rect b="b" l="l" r="r" t="t"/>
              <a:pathLst>
                <a:path extrusionOk="0" h="648" w="1225">
                  <a:moveTo>
                    <a:pt x="613" y="1"/>
                  </a:moveTo>
                  <a:cubicBezTo>
                    <a:pt x="432" y="1"/>
                    <a:pt x="255" y="55"/>
                    <a:pt x="141" y="152"/>
                  </a:cubicBezTo>
                  <a:lnTo>
                    <a:pt x="148" y="148"/>
                  </a:lnTo>
                  <a:lnTo>
                    <a:pt x="148" y="148"/>
                  </a:lnTo>
                  <a:cubicBezTo>
                    <a:pt x="0" y="283"/>
                    <a:pt x="44" y="448"/>
                    <a:pt x="229" y="554"/>
                  </a:cubicBezTo>
                  <a:lnTo>
                    <a:pt x="328" y="596"/>
                  </a:lnTo>
                  <a:cubicBezTo>
                    <a:pt x="420" y="631"/>
                    <a:pt x="524" y="648"/>
                    <a:pt x="626" y="648"/>
                  </a:cubicBezTo>
                  <a:cubicBezTo>
                    <a:pt x="810" y="648"/>
                    <a:pt x="990" y="594"/>
                    <a:pt x="1093" y="497"/>
                  </a:cubicBezTo>
                  <a:cubicBezTo>
                    <a:pt x="1224" y="366"/>
                    <a:pt x="1188" y="201"/>
                    <a:pt x="1015" y="102"/>
                  </a:cubicBezTo>
                  <a:cubicBezTo>
                    <a:pt x="980" y="81"/>
                    <a:pt x="944" y="66"/>
                    <a:pt x="906" y="53"/>
                  </a:cubicBezTo>
                  <a:cubicBezTo>
                    <a:pt x="815" y="18"/>
                    <a:pt x="713" y="1"/>
                    <a:pt x="613"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49"/>
            <p:cNvSpPr/>
            <p:nvPr/>
          </p:nvSpPr>
          <p:spPr>
            <a:xfrm>
              <a:off x="5196575" y="5121500"/>
              <a:ext cx="30675" cy="16125"/>
            </a:xfrm>
            <a:custGeom>
              <a:rect b="b" l="l" r="r" t="t"/>
              <a:pathLst>
                <a:path extrusionOk="0" h="645" w="1227">
                  <a:moveTo>
                    <a:pt x="616" y="0"/>
                  </a:moveTo>
                  <a:cubicBezTo>
                    <a:pt x="440" y="0"/>
                    <a:pt x="271" y="49"/>
                    <a:pt x="163" y="142"/>
                  </a:cubicBezTo>
                  <a:cubicBezTo>
                    <a:pt x="0" y="260"/>
                    <a:pt x="36" y="437"/>
                    <a:pt x="229" y="547"/>
                  </a:cubicBezTo>
                  <a:lnTo>
                    <a:pt x="293" y="585"/>
                  </a:lnTo>
                  <a:cubicBezTo>
                    <a:pt x="390" y="625"/>
                    <a:pt x="504" y="644"/>
                    <a:pt x="617" y="644"/>
                  </a:cubicBezTo>
                  <a:cubicBezTo>
                    <a:pt x="792" y="644"/>
                    <a:pt x="965" y="598"/>
                    <a:pt x="1072" y="511"/>
                  </a:cubicBezTo>
                  <a:cubicBezTo>
                    <a:pt x="1227" y="376"/>
                    <a:pt x="1192" y="199"/>
                    <a:pt x="999" y="89"/>
                  </a:cubicBezTo>
                  <a:cubicBezTo>
                    <a:pt x="981" y="78"/>
                    <a:pt x="962" y="68"/>
                    <a:pt x="942" y="60"/>
                  </a:cubicBezTo>
                  <a:cubicBezTo>
                    <a:pt x="840" y="20"/>
                    <a:pt x="727" y="0"/>
                    <a:pt x="616"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49"/>
            <p:cNvSpPr/>
            <p:nvPr/>
          </p:nvSpPr>
          <p:spPr>
            <a:xfrm>
              <a:off x="5146100" y="5159950"/>
              <a:ext cx="30975" cy="16175"/>
            </a:xfrm>
            <a:custGeom>
              <a:rect b="b" l="l" r="r" t="t"/>
              <a:pathLst>
                <a:path extrusionOk="0" h="647" w="1239">
                  <a:moveTo>
                    <a:pt x="609" y="1"/>
                  </a:moveTo>
                  <a:cubicBezTo>
                    <a:pt x="451" y="1"/>
                    <a:pt x="295" y="40"/>
                    <a:pt x="185" y="119"/>
                  </a:cubicBezTo>
                  <a:cubicBezTo>
                    <a:pt x="1" y="250"/>
                    <a:pt x="30" y="440"/>
                    <a:pt x="222" y="550"/>
                  </a:cubicBezTo>
                  <a:lnTo>
                    <a:pt x="272" y="571"/>
                  </a:lnTo>
                  <a:cubicBezTo>
                    <a:pt x="374" y="622"/>
                    <a:pt x="498" y="647"/>
                    <a:pt x="623" y="647"/>
                  </a:cubicBezTo>
                  <a:cubicBezTo>
                    <a:pt x="785" y="647"/>
                    <a:pt x="947" y="605"/>
                    <a:pt x="1059" y="526"/>
                  </a:cubicBezTo>
                  <a:cubicBezTo>
                    <a:pt x="1238" y="398"/>
                    <a:pt x="1211" y="210"/>
                    <a:pt x="1011" y="95"/>
                  </a:cubicBezTo>
                  <a:cubicBezTo>
                    <a:pt x="999" y="88"/>
                    <a:pt x="985" y="80"/>
                    <a:pt x="971" y="74"/>
                  </a:cubicBezTo>
                  <a:cubicBezTo>
                    <a:pt x="861" y="25"/>
                    <a:pt x="734" y="1"/>
                    <a:pt x="609"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49"/>
            <p:cNvSpPr/>
            <p:nvPr/>
          </p:nvSpPr>
          <p:spPr>
            <a:xfrm>
              <a:off x="5092075" y="5196625"/>
              <a:ext cx="30500" cy="16150"/>
            </a:xfrm>
            <a:custGeom>
              <a:rect b="b" l="l" r="r" t="t"/>
              <a:pathLst>
                <a:path extrusionOk="0" h="646" w="1220">
                  <a:moveTo>
                    <a:pt x="606" y="1"/>
                  </a:moveTo>
                  <a:cubicBezTo>
                    <a:pt x="457" y="1"/>
                    <a:pt x="310" y="35"/>
                    <a:pt x="206" y="109"/>
                  </a:cubicBezTo>
                  <a:lnTo>
                    <a:pt x="192" y="100"/>
                  </a:lnTo>
                  <a:lnTo>
                    <a:pt x="192" y="100"/>
                  </a:lnTo>
                  <a:cubicBezTo>
                    <a:pt x="1" y="235"/>
                    <a:pt x="2" y="433"/>
                    <a:pt x="216" y="556"/>
                  </a:cubicBezTo>
                  <a:lnTo>
                    <a:pt x="230" y="564"/>
                  </a:lnTo>
                  <a:cubicBezTo>
                    <a:pt x="341" y="617"/>
                    <a:pt x="479" y="645"/>
                    <a:pt x="615" y="645"/>
                  </a:cubicBezTo>
                  <a:cubicBezTo>
                    <a:pt x="766" y="645"/>
                    <a:pt x="915" y="611"/>
                    <a:pt x="1023" y="539"/>
                  </a:cubicBezTo>
                  <a:cubicBezTo>
                    <a:pt x="1214" y="414"/>
                    <a:pt x="1219" y="219"/>
                    <a:pt x="1010" y="97"/>
                  </a:cubicBezTo>
                  <a:cubicBezTo>
                    <a:pt x="1003" y="93"/>
                    <a:pt x="993" y="89"/>
                    <a:pt x="985" y="84"/>
                  </a:cubicBezTo>
                  <a:cubicBezTo>
                    <a:pt x="877" y="29"/>
                    <a:pt x="741" y="1"/>
                    <a:pt x="606" y="1"/>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49"/>
            <p:cNvSpPr/>
            <p:nvPr/>
          </p:nvSpPr>
          <p:spPr>
            <a:xfrm>
              <a:off x="5048175" y="5223350"/>
              <a:ext cx="30450" cy="16075"/>
            </a:xfrm>
            <a:custGeom>
              <a:rect b="b" l="l" r="r" t="t"/>
              <a:pathLst>
                <a:path extrusionOk="0" h="643" w="1218">
                  <a:moveTo>
                    <a:pt x="603" y="0"/>
                  </a:moveTo>
                  <a:cubicBezTo>
                    <a:pt x="464" y="0"/>
                    <a:pt x="325" y="32"/>
                    <a:pt x="217" y="95"/>
                  </a:cubicBezTo>
                  <a:cubicBezTo>
                    <a:pt x="5" y="218"/>
                    <a:pt x="1" y="420"/>
                    <a:pt x="226" y="551"/>
                  </a:cubicBezTo>
                  <a:cubicBezTo>
                    <a:pt x="333" y="612"/>
                    <a:pt x="475" y="643"/>
                    <a:pt x="617" y="643"/>
                  </a:cubicBezTo>
                  <a:cubicBezTo>
                    <a:pt x="758" y="643"/>
                    <a:pt x="900" y="612"/>
                    <a:pt x="1006" y="551"/>
                  </a:cubicBezTo>
                  <a:lnTo>
                    <a:pt x="999" y="547"/>
                  </a:lnTo>
                  <a:cubicBezTo>
                    <a:pt x="1218" y="420"/>
                    <a:pt x="1218" y="222"/>
                    <a:pt x="1004" y="99"/>
                  </a:cubicBezTo>
                  <a:cubicBezTo>
                    <a:pt x="889" y="33"/>
                    <a:pt x="745" y="0"/>
                    <a:pt x="603"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49"/>
            <p:cNvSpPr/>
            <p:nvPr/>
          </p:nvSpPr>
          <p:spPr>
            <a:xfrm>
              <a:off x="3362450" y="861100"/>
              <a:ext cx="2184150" cy="2810350"/>
            </a:xfrm>
            <a:custGeom>
              <a:rect b="b" l="l" r="r" t="t"/>
              <a:pathLst>
                <a:path extrusionOk="0" h="112414" w="87366">
                  <a:moveTo>
                    <a:pt x="85937" y="109736"/>
                  </a:moveTo>
                  <a:lnTo>
                    <a:pt x="84554" y="50741"/>
                  </a:lnTo>
                  <a:cubicBezTo>
                    <a:pt x="84476" y="47424"/>
                    <a:pt x="83354" y="45838"/>
                    <a:pt x="81168" y="44626"/>
                  </a:cubicBezTo>
                  <a:lnTo>
                    <a:pt x="2100" y="1414"/>
                  </a:lnTo>
                  <a:cubicBezTo>
                    <a:pt x="1293" y="972"/>
                    <a:pt x="559" y="826"/>
                    <a:pt x="1" y="1065"/>
                  </a:cubicBezTo>
                  <a:lnTo>
                    <a:pt x="1" y="1065"/>
                  </a:lnTo>
                  <a:cubicBezTo>
                    <a:pt x="1" y="1065"/>
                    <a:pt x="1297" y="274"/>
                    <a:pt x="1417" y="225"/>
                  </a:cubicBezTo>
                  <a:lnTo>
                    <a:pt x="1417" y="225"/>
                  </a:lnTo>
                  <a:lnTo>
                    <a:pt x="1417" y="225"/>
                  </a:lnTo>
                  <a:cubicBezTo>
                    <a:pt x="1973" y="1"/>
                    <a:pt x="2696" y="150"/>
                    <a:pt x="3492" y="585"/>
                  </a:cubicBezTo>
                  <a:lnTo>
                    <a:pt x="82561" y="43797"/>
                  </a:lnTo>
                  <a:cubicBezTo>
                    <a:pt x="84747" y="45010"/>
                    <a:pt x="85869" y="46596"/>
                    <a:pt x="85947" y="49912"/>
                  </a:cubicBezTo>
                  <a:lnTo>
                    <a:pt x="87328" y="108906"/>
                  </a:lnTo>
                  <a:cubicBezTo>
                    <a:pt x="87366" y="110493"/>
                    <a:pt x="86950" y="111396"/>
                    <a:pt x="86269" y="111725"/>
                  </a:cubicBezTo>
                  <a:lnTo>
                    <a:pt x="85108" y="112414"/>
                  </a:lnTo>
                  <a:cubicBezTo>
                    <a:pt x="85651" y="112000"/>
                    <a:pt x="85969" y="111133"/>
                    <a:pt x="85937" y="109736"/>
                  </a:cubicBezTo>
                  <a:close/>
                </a:path>
              </a:pathLst>
            </a:custGeom>
            <a:solidFill>
              <a:srgbClr val="51B6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49"/>
            <p:cNvSpPr/>
            <p:nvPr/>
          </p:nvSpPr>
          <p:spPr>
            <a:xfrm>
              <a:off x="5483100" y="3675575"/>
              <a:ext cx="0" cy="25"/>
            </a:xfrm>
            <a:custGeom>
              <a:rect b="b" l="l" r="r" t="t"/>
              <a:pathLst>
                <a:path extrusionOk="0" h="1" w="0">
                  <a:moveTo>
                    <a:pt x="0" y="1"/>
                  </a:moveTo>
                  <a:lnTo>
                    <a:pt x="0" y="1"/>
                  </a:lnTo>
                  <a:lnTo>
                    <a:pt x="0" y="1"/>
                  </a:lnTo>
                  <a:close/>
                </a:path>
              </a:pathLst>
            </a:custGeom>
            <a:solidFill>
              <a:srgbClr val="A6A8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49"/>
            <p:cNvSpPr/>
            <p:nvPr/>
          </p:nvSpPr>
          <p:spPr>
            <a:xfrm>
              <a:off x="1978900" y="3426800"/>
              <a:ext cx="3485525" cy="1227775"/>
            </a:xfrm>
            <a:custGeom>
              <a:rect b="b" l="l" r="r" t="t"/>
              <a:pathLst>
                <a:path extrusionOk="0" h="49111" w="139421">
                  <a:moveTo>
                    <a:pt x="139415" y="14809"/>
                  </a:moveTo>
                  <a:cubicBezTo>
                    <a:pt x="139421" y="14709"/>
                    <a:pt x="139419" y="14609"/>
                    <a:pt x="139408" y="14510"/>
                  </a:cubicBezTo>
                  <a:lnTo>
                    <a:pt x="139339" y="11529"/>
                  </a:lnTo>
                  <a:lnTo>
                    <a:pt x="139339" y="11529"/>
                  </a:lnTo>
                  <a:cubicBezTo>
                    <a:pt x="139277" y="12272"/>
                    <a:pt x="138724" y="13049"/>
                    <a:pt x="137690" y="13679"/>
                  </a:cubicBezTo>
                  <a:lnTo>
                    <a:pt x="87289" y="44372"/>
                  </a:lnTo>
                  <a:cubicBezTo>
                    <a:pt x="85251" y="45613"/>
                    <a:pt x="82127" y="45816"/>
                    <a:pt x="80314" y="44825"/>
                  </a:cubicBezTo>
                  <a:lnTo>
                    <a:pt x="1245" y="1613"/>
                  </a:lnTo>
                  <a:cubicBezTo>
                    <a:pt x="470" y="1189"/>
                    <a:pt x="62" y="615"/>
                    <a:pt x="6" y="0"/>
                  </a:cubicBezTo>
                  <a:lnTo>
                    <a:pt x="0" y="0"/>
                  </a:lnTo>
                  <a:lnTo>
                    <a:pt x="74" y="3196"/>
                  </a:lnTo>
                  <a:lnTo>
                    <a:pt x="77" y="3196"/>
                  </a:lnTo>
                  <a:cubicBezTo>
                    <a:pt x="98" y="3847"/>
                    <a:pt x="506" y="4461"/>
                    <a:pt x="1322" y="4907"/>
                  </a:cubicBezTo>
                  <a:lnTo>
                    <a:pt x="80390" y="48119"/>
                  </a:lnTo>
                  <a:cubicBezTo>
                    <a:pt x="82204" y="49110"/>
                    <a:pt x="85328" y="48907"/>
                    <a:pt x="87367" y="47666"/>
                  </a:cubicBezTo>
                  <a:lnTo>
                    <a:pt x="137766" y="16971"/>
                  </a:lnTo>
                  <a:cubicBezTo>
                    <a:pt x="138796" y="16344"/>
                    <a:pt x="139351" y="15570"/>
                    <a:pt x="139414" y="14832"/>
                  </a:cubicBezTo>
                  <a:lnTo>
                    <a:pt x="139415" y="14832"/>
                  </a:lnTo>
                  <a:close/>
                </a:path>
              </a:pathLst>
            </a:custGeom>
            <a:solidFill>
              <a:srgbClr val="51B6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49"/>
            <p:cNvSpPr/>
            <p:nvPr/>
          </p:nvSpPr>
          <p:spPr>
            <a:xfrm>
              <a:off x="1968900" y="3053000"/>
              <a:ext cx="2706350" cy="1519225"/>
            </a:xfrm>
            <a:custGeom>
              <a:rect b="b" l="l" r="r" t="t"/>
              <a:pathLst>
                <a:path extrusionOk="0" h="60769" w="108254">
                  <a:moveTo>
                    <a:pt x="107994" y="46657"/>
                  </a:moveTo>
                  <a:lnTo>
                    <a:pt x="107994" y="46657"/>
                  </a:lnTo>
                  <a:lnTo>
                    <a:pt x="22611" y="1"/>
                  </a:lnTo>
                  <a:lnTo>
                    <a:pt x="2052" y="12521"/>
                  </a:lnTo>
                  <a:cubicBezTo>
                    <a:pt x="1821" y="12661"/>
                    <a:pt x="1600" y="12819"/>
                    <a:pt x="1394" y="12995"/>
                  </a:cubicBezTo>
                  <a:lnTo>
                    <a:pt x="1391" y="12998"/>
                  </a:lnTo>
                  <a:cubicBezTo>
                    <a:pt x="0" y="14191"/>
                    <a:pt x="52" y="15694"/>
                    <a:pt x="1645" y="16564"/>
                  </a:cubicBezTo>
                  <a:lnTo>
                    <a:pt x="80714" y="59776"/>
                  </a:lnTo>
                  <a:cubicBezTo>
                    <a:pt x="82527" y="60768"/>
                    <a:pt x="85651" y="60565"/>
                    <a:pt x="87689" y="59323"/>
                  </a:cubicBezTo>
                  <a:lnTo>
                    <a:pt x="108254" y="46800"/>
                  </a:lnTo>
                  <a:close/>
                </a:path>
              </a:pathLst>
            </a:custGeom>
            <a:solidFill>
              <a:srgbClr val="82E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49"/>
            <p:cNvSpPr/>
            <p:nvPr/>
          </p:nvSpPr>
          <p:spPr>
            <a:xfrm>
              <a:off x="2534175" y="2562550"/>
              <a:ext cx="2942450" cy="1660450"/>
            </a:xfrm>
            <a:custGeom>
              <a:rect b="b" l="l" r="r" t="t"/>
              <a:pathLst>
                <a:path extrusionOk="0" h="66418" w="117698">
                  <a:moveTo>
                    <a:pt x="85643" y="66418"/>
                  </a:moveTo>
                  <a:lnTo>
                    <a:pt x="115477" y="48248"/>
                  </a:lnTo>
                  <a:cubicBezTo>
                    <a:pt x="117517" y="47006"/>
                    <a:pt x="117698" y="45195"/>
                    <a:pt x="115884" y="44205"/>
                  </a:cubicBezTo>
                  <a:lnTo>
                    <a:pt x="36816" y="993"/>
                  </a:lnTo>
                  <a:cubicBezTo>
                    <a:pt x="35002" y="0"/>
                    <a:pt x="31878" y="204"/>
                    <a:pt x="29840" y="1446"/>
                  </a:cubicBezTo>
                  <a:lnTo>
                    <a:pt x="0" y="19619"/>
                  </a:lnTo>
                  <a:close/>
                </a:path>
              </a:pathLst>
            </a:custGeom>
            <a:solidFill>
              <a:srgbClr val="82E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49"/>
            <p:cNvSpPr/>
            <p:nvPr/>
          </p:nvSpPr>
          <p:spPr>
            <a:xfrm>
              <a:off x="2821500" y="3906575"/>
              <a:ext cx="362125" cy="197350"/>
            </a:xfrm>
            <a:custGeom>
              <a:rect b="b" l="l" r="r" t="t"/>
              <a:pathLst>
                <a:path extrusionOk="0" h="7894" w="14485">
                  <a:moveTo>
                    <a:pt x="646" y="0"/>
                  </a:moveTo>
                  <a:cubicBezTo>
                    <a:pt x="411" y="0"/>
                    <a:pt x="176" y="54"/>
                    <a:pt x="0" y="161"/>
                  </a:cubicBezTo>
                  <a:lnTo>
                    <a:pt x="14150" y="7893"/>
                  </a:lnTo>
                  <a:cubicBezTo>
                    <a:pt x="14485" y="7690"/>
                    <a:pt x="14475" y="7372"/>
                    <a:pt x="14129" y="7183"/>
                  </a:cubicBezTo>
                  <a:lnTo>
                    <a:pt x="1233" y="135"/>
                  </a:lnTo>
                  <a:cubicBezTo>
                    <a:pt x="1068" y="45"/>
                    <a:pt x="857" y="0"/>
                    <a:pt x="64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49"/>
            <p:cNvSpPr/>
            <p:nvPr/>
          </p:nvSpPr>
          <p:spPr>
            <a:xfrm>
              <a:off x="3584950" y="2670750"/>
              <a:ext cx="1693700" cy="927025"/>
            </a:xfrm>
            <a:custGeom>
              <a:rect b="b" l="l" r="r" t="t"/>
              <a:pathLst>
                <a:path extrusionOk="0" h="37081" w="67748">
                  <a:moveTo>
                    <a:pt x="892" y="1"/>
                  </a:moveTo>
                  <a:lnTo>
                    <a:pt x="1" y="543"/>
                  </a:lnTo>
                  <a:lnTo>
                    <a:pt x="66857" y="37081"/>
                  </a:lnTo>
                  <a:lnTo>
                    <a:pt x="67748" y="36539"/>
                  </a:lnTo>
                  <a:lnTo>
                    <a:pt x="892" y="1"/>
                  </a:ln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49"/>
            <p:cNvSpPr/>
            <p:nvPr/>
          </p:nvSpPr>
          <p:spPr>
            <a:xfrm>
              <a:off x="3333600" y="871650"/>
              <a:ext cx="2178950" cy="2820825"/>
            </a:xfrm>
            <a:custGeom>
              <a:rect b="b" l="l" r="r" t="t"/>
              <a:pathLst>
                <a:path extrusionOk="0" h="112833" w="87158">
                  <a:moveTo>
                    <a:pt x="4839" y="68629"/>
                  </a:moveTo>
                  <a:lnTo>
                    <a:pt x="83907" y="111841"/>
                  </a:lnTo>
                  <a:cubicBezTo>
                    <a:pt x="85721" y="112832"/>
                    <a:pt x="87158" y="112208"/>
                    <a:pt x="87091" y="109314"/>
                  </a:cubicBezTo>
                  <a:lnTo>
                    <a:pt x="85708" y="50319"/>
                  </a:lnTo>
                  <a:cubicBezTo>
                    <a:pt x="85630" y="47002"/>
                    <a:pt x="84508" y="45416"/>
                    <a:pt x="82322" y="44204"/>
                  </a:cubicBezTo>
                  <a:lnTo>
                    <a:pt x="3254" y="992"/>
                  </a:lnTo>
                  <a:cubicBezTo>
                    <a:pt x="1440" y="1"/>
                    <a:pt x="0" y="492"/>
                    <a:pt x="70" y="3518"/>
                  </a:cubicBezTo>
                  <a:lnTo>
                    <a:pt x="1453" y="62512"/>
                  </a:lnTo>
                  <a:cubicBezTo>
                    <a:pt x="1543" y="66366"/>
                    <a:pt x="2855" y="67549"/>
                    <a:pt x="4839" y="68629"/>
                  </a:cubicBezTo>
                  <a:close/>
                </a:path>
              </a:pathLst>
            </a:custGeom>
            <a:solidFill>
              <a:srgbClr val="82E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49"/>
            <p:cNvSpPr/>
            <p:nvPr/>
          </p:nvSpPr>
          <p:spPr>
            <a:xfrm>
              <a:off x="3344125" y="885000"/>
              <a:ext cx="2158025" cy="2794075"/>
            </a:xfrm>
            <a:custGeom>
              <a:rect b="b" l="l" r="r" t="t"/>
              <a:pathLst>
                <a:path extrusionOk="0" h="111763" w="86321">
                  <a:moveTo>
                    <a:pt x="2625" y="802"/>
                  </a:moveTo>
                  <a:lnTo>
                    <a:pt x="82130" y="44251"/>
                  </a:lnTo>
                  <a:cubicBezTo>
                    <a:pt x="83596" y="45053"/>
                    <a:pt x="84819" y="47053"/>
                    <a:pt x="84858" y="48712"/>
                  </a:cubicBezTo>
                  <a:lnTo>
                    <a:pt x="86281" y="109406"/>
                  </a:lnTo>
                  <a:cubicBezTo>
                    <a:pt x="86320" y="111065"/>
                    <a:pt x="85159" y="111763"/>
                    <a:pt x="83694" y="110961"/>
                  </a:cubicBezTo>
                  <a:lnTo>
                    <a:pt x="4189" y="67511"/>
                  </a:lnTo>
                  <a:cubicBezTo>
                    <a:pt x="2724" y="66709"/>
                    <a:pt x="1500" y="64709"/>
                    <a:pt x="1461" y="63050"/>
                  </a:cubicBezTo>
                  <a:lnTo>
                    <a:pt x="38" y="2358"/>
                  </a:lnTo>
                  <a:cubicBezTo>
                    <a:pt x="0" y="698"/>
                    <a:pt x="1160" y="1"/>
                    <a:pt x="2625" y="802"/>
                  </a:cubicBezTo>
                  <a:close/>
                </a:path>
              </a:pathLst>
            </a:custGeom>
            <a:solidFill>
              <a:srgbClr val="82E9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49"/>
            <p:cNvSpPr/>
            <p:nvPr/>
          </p:nvSpPr>
          <p:spPr>
            <a:xfrm>
              <a:off x="3422325" y="1003625"/>
              <a:ext cx="1999825" cy="2481625"/>
            </a:xfrm>
            <a:custGeom>
              <a:rect b="b" l="l" r="r" t="t"/>
              <a:pathLst>
                <a:path extrusionOk="0" h="99265" w="79993">
                  <a:moveTo>
                    <a:pt x="79983" y="98576"/>
                  </a:moveTo>
                  <a:lnTo>
                    <a:pt x="78683" y="43068"/>
                  </a:lnTo>
                  <a:cubicBezTo>
                    <a:pt x="78677" y="42874"/>
                    <a:pt x="78570" y="42699"/>
                    <a:pt x="78401" y="42605"/>
                  </a:cubicBezTo>
                  <a:lnTo>
                    <a:pt x="810" y="200"/>
                  </a:lnTo>
                  <a:cubicBezTo>
                    <a:pt x="445" y="1"/>
                    <a:pt x="0" y="271"/>
                    <a:pt x="10" y="688"/>
                  </a:cubicBezTo>
                  <a:lnTo>
                    <a:pt x="1311" y="56198"/>
                  </a:lnTo>
                  <a:cubicBezTo>
                    <a:pt x="1315" y="56391"/>
                    <a:pt x="1422" y="56567"/>
                    <a:pt x="1592" y="56659"/>
                  </a:cubicBezTo>
                  <a:lnTo>
                    <a:pt x="79182" y="99064"/>
                  </a:lnTo>
                  <a:cubicBezTo>
                    <a:pt x="79548" y="99265"/>
                    <a:pt x="79993" y="98993"/>
                    <a:pt x="79983" y="9857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49"/>
            <p:cNvSpPr/>
            <p:nvPr/>
          </p:nvSpPr>
          <p:spPr>
            <a:xfrm>
              <a:off x="3422350" y="1006950"/>
              <a:ext cx="1516475" cy="1557950"/>
            </a:xfrm>
            <a:custGeom>
              <a:rect b="b" l="l" r="r" t="t"/>
              <a:pathLst>
                <a:path extrusionOk="0" h="62318" w="60659">
                  <a:moveTo>
                    <a:pt x="550" y="0"/>
                  </a:moveTo>
                  <a:cubicBezTo>
                    <a:pt x="263" y="0"/>
                    <a:pt x="0" y="234"/>
                    <a:pt x="9" y="555"/>
                  </a:cubicBezTo>
                  <a:lnTo>
                    <a:pt x="1310" y="56065"/>
                  </a:lnTo>
                  <a:cubicBezTo>
                    <a:pt x="1314" y="56258"/>
                    <a:pt x="1421" y="56434"/>
                    <a:pt x="1591" y="56526"/>
                  </a:cubicBezTo>
                  <a:lnTo>
                    <a:pt x="12188" y="62318"/>
                  </a:lnTo>
                  <a:lnTo>
                    <a:pt x="60658" y="32776"/>
                  </a:lnTo>
                  <a:lnTo>
                    <a:pt x="24804" y="13181"/>
                  </a:lnTo>
                  <a:lnTo>
                    <a:pt x="809" y="67"/>
                  </a:lnTo>
                  <a:cubicBezTo>
                    <a:pt x="725" y="21"/>
                    <a:pt x="637" y="0"/>
                    <a:pt x="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49"/>
            <p:cNvSpPr/>
            <p:nvPr/>
          </p:nvSpPr>
          <p:spPr>
            <a:xfrm>
              <a:off x="2892975" y="3485775"/>
              <a:ext cx="1001975" cy="563200"/>
            </a:xfrm>
            <a:custGeom>
              <a:rect b="b" l="l" r="r" t="t"/>
              <a:pathLst>
                <a:path extrusionOk="0" h="22528" w="40079">
                  <a:moveTo>
                    <a:pt x="11848" y="0"/>
                  </a:moveTo>
                  <a:cubicBezTo>
                    <a:pt x="11406" y="0"/>
                    <a:pt x="10961" y="103"/>
                    <a:pt x="10629" y="305"/>
                  </a:cubicBezTo>
                  <a:lnTo>
                    <a:pt x="0" y="6778"/>
                  </a:lnTo>
                  <a:lnTo>
                    <a:pt x="28816" y="22527"/>
                  </a:lnTo>
                  <a:lnTo>
                    <a:pt x="39445" y="16054"/>
                  </a:lnTo>
                  <a:cubicBezTo>
                    <a:pt x="40079" y="15668"/>
                    <a:pt x="40061" y="15065"/>
                    <a:pt x="39407" y="14707"/>
                  </a:cubicBezTo>
                  <a:lnTo>
                    <a:pt x="12961" y="255"/>
                  </a:lnTo>
                  <a:cubicBezTo>
                    <a:pt x="12650" y="84"/>
                    <a:pt x="12250" y="0"/>
                    <a:pt x="11848" y="0"/>
                  </a:cubicBezTo>
                  <a:close/>
                </a:path>
              </a:pathLst>
            </a:custGeom>
            <a:solidFill>
              <a:srgbClr val="6C7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49"/>
            <p:cNvSpPr/>
            <p:nvPr/>
          </p:nvSpPr>
          <p:spPr>
            <a:xfrm>
              <a:off x="3075375" y="3861875"/>
              <a:ext cx="527000" cy="289000"/>
            </a:xfrm>
            <a:custGeom>
              <a:rect b="b" l="l" r="r" t="t"/>
              <a:pathLst>
                <a:path extrusionOk="0" h="11560" w="21080">
                  <a:moveTo>
                    <a:pt x="6899" y="1"/>
                  </a:moveTo>
                  <a:lnTo>
                    <a:pt x="0" y="4203"/>
                  </a:lnTo>
                  <a:lnTo>
                    <a:pt x="12995" y="11305"/>
                  </a:lnTo>
                  <a:cubicBezTo>
                    <a:pt x="13306" y="11476"/>
                    <a:pt x="13705" y="11560"/>
                    <a:pt x="14106" y="11560"/>
                  </a:cubicBezTo>
                  <a:cubicBezTo>
                    <a:pt x="14549" y="11560"/>
                    <a:pt x="14994" y="11457"/>
                    <a:pt x="15327" y="11255"/>
                  </a:cubicBezTo>
                  <a:lnTo>
                    <a:pt x="21079" y="7751"/>
                  </a:lnTo>
                  <a:lnTo>
                    <a:pt x="6899" y="1"/>
                  </a:ln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49"/>
            <p:cNvSpPr/>
            <p:nvPr/>
          </p:nvSpPr>
          <p:spPr>
            <a:xfrm>
              <a:off x="2722275" y="3661925"/>
              <a:ext cx="514225" cy="298800"/>
            </a:xfrm>
            <a:custGeom>
              <a:rect b="b" l="l" r="r" t="t"/>
              <a:pathLst>
                <a:path extrusionOk="0" h="11952" w="20569">
                  <a:moveTo>
                    <a:pt x="6386" y="0"/>
                  </a:moveTo>
                  <a:lnTo>
                    <a:pt x="634" y="3504"/>
                  </a:lnTo>
                  <a:cubicBezTo>
                    <a:pt x="1" y="3889"/>
                    <a:pt x="18" y="4493"/>
                    <a:pt x="673" y="4851"/>
                  </a:cubicBezTo>
                  <a:lnTo>
                    <a:pt x="13668" y="11952"/>
                  </a:lnTo>
                  <a:lnTo>
                    <a:pt x="20568" y="7750"/>
                  </a:lnTo>
                  <a:lnTo>
                    <a:pt x="6386" y="0"/>
                  </a:ln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49"/>
            <p:cNvSpPr/>
            <p:nvPr/>
          </p:nvSpPr>
          <p:spPr>
            <a:xfrm>
              <a:off x="2892975" y="3485750"/>
              <a:ext cx="1000175" cy="391700"/>
            </a:xfrm>
            <a:custGeom>
              <a:rect b="b" l="l" r="r" t="t"/>
              <a:pathLst>
                <a:path extrusionOk="0" h="15668" w="40007">
                  <a:moveTo>
                    <a:pt x="11850" y="1"/>
                  </a:moveTo>
                  <a:cubicBezTo>
                    <a:pt x="11407" y="1"/>
                    <a:pt x="10961" y="103"/>
                    <a:pt x="10629" y="306"/>
                  </a:cubicBezTo>
                  <a:lnTo>
                    <a:pt x="0" y="6778"/>
                  </a:lnTo>
                  <a:lnTo>
                    <a:pt x="513" y="7058"/>
                  </a:lnTo>
                  <a:lnTo>
                    <a:pt x="10642" y="889"/>
                  </a:lnTo>
                  <a:cubicBezTo>
                    <a:pt x="10974" y="687"/>
                    <a:pt x="11420" y="585"/>
                    <a:pt x="11862" y="585"/>
                  </a:cubicBezTo>
                  <a:cubicBezTo>
                    <a:pt x="12264" y="585"/>
                    <a:pt x="12664" y="669"/>
                    <a:pt x="12975" y="838"/>
                  </a:cubicBezTo>
                  <a:lnTo>
                    <a:pt x="39420" y="15292"/>
                  </a:lnTo>
                  <a:cubicBezTo>
                    <a:pt x="39616" y="15400"/>
                    <a:pt x="39747" y="15529"/>
                    <a:pt x="39829" y="15667"/>
                  </a:cubicBezTo>
                  <a:cubicBezTo>
                    <a:pt x="40006" y="15334"/>
                    <a:pt x="39868" y="14960"/>
                    <a:pt x="39407" y="14708"/>
                  </a:cubicBezTo>
                  <a:lnTo>
                    <a:pt x="12961" y="254"/>
                  </a:lnTo>
                  <a:cubicBezTo>
                    <a:pt x="12651" y="85"/>
                    <a:pt x="12252" y="1"/>
                    <a:pt x="11850" y="1"/>
                  </a:cubicBezTo>
                  <a:close/>
                </a:path>
              </a:pathLst>
            </a:custGeom>
            <a:solidFill>
              <a:srgbClr val="9FA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49"/>
            <p:cNvSpPr/>
            <p:nvPr/>
          </p:nvSpPr>
          <p:spPr>
            <a:xfrm>
              <a:off x="3075375" y="3861875"/>
              <a:ext cx="527000" cy="201375"/>
            </a:xfrm>
            <a:custGeom>
              <a:rect b="b" l="l" r="r" t="t"/>
              <a:pathLst>
                <a:path extrusionOk="0" h="8055" w="21080">
                  <a:moveTo>
                    <a:pt x="6899" y="1"/>
                  </a:moveTo>
                  <a:lnTo>
                    <a:pt x="0" y="4203"/>
                  </a:lnTo>
                  <a:lnTo>
                    <a:pt x="512" y="4483"/>
                  </a:lnTo>
                  <a:lnTo>
                    <a:pt x="6913" y="585"/>
                  </a:lnTo>
                  <a:lnTo>
                    <a:pt x="20580" y="8055"/>
                  </a:lnTo>
                  <a:lnTo>
                    <a:pt x="21079" y="7751"/>
                  </a:lnTo>
                  <a:lnTo>
                    <a:pt x="6899" y="1"/>
                  </a:lnTo>
                  <a:close/>
                </a:path>
              </a:pathLst>
            </a:custGeom>
            <a:solidFill>
              <a:srgbClr val="9FA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49"/>
            <p:cNvSpPr/>
            <p:nvPr/>
          </p:nvSpPr>
          <p:spPr>
            <a:xfrm>
              <a:off x="2724125" y="3661925"/>
              <a:ext cx="512375" cy="201375"/>
            </a:xfrm>
            <a:custGeom>
              <a:rect b="b" l="l" r="r" t="t"/>
              <a:pathLst>
                <a:path extrusionOk="0" h="8055" w="20495">
                  <a:moveTo>
                    <a:pt x="6314" y="0"/>
                  </a:moveTo>
                  <a:lnTo>
                    <a:pt x="561" y="3504"/>
                  </a:lnTo>
                  <a:cubicBezTo>
                    <a:pt x="118" y="3775"/>
                    <a:pt x="1" y="4150"/>
                    <a:pt x="192" y="4475"/>
                  </a:cubicBezTo>
                  <a:cubicBezTo>
                    <a:pt x="264" y="4335"/>
                    <a:pt x="388" y="4201"/>
                    <a:pt x="575" y="4089"/>
                  </a:cubicBezTo>
                  <a:lnTo>
                    <a:pt x="6328" y="584"/>
                  </a:lnTo>
                  <a:lnTo>
                    <a:pt x="19995" y="8054"/>
                  </a:lnTo>
                  <a:lnTo>
                    <a:pt x="20494" y="7750"/>
                  </a:lnTo>
                  <a:lnTo>
                    <a:pt x="6314" y="0"/>
                  </a:lnTo>
                  <a:close/>
                </a:path>
              </a:pathLst>
            </a:custGeom>
            <a:solidFill>
              <a:srgbClr val="9FA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49"/>
            <p:cNvSpPr/>
            <p:nvPr/>
          </p:nvSpPr>
          <p:spPr>
            <a:xfrm>
              <a:off x="4982525" y="3705350"/>
              <a:ext cx="227900" cy="129450"/>
            </a:xfrm>
            <a:custGeom>
              <a:rect b="b" l="l" r="r" t="t"/>
              <a:pathLst>
                <a:path extrusionOk="0" h="5178" w="9116">
                  <a:moveTo>
                    <a:pt x="4537" y="0"/>
                  </a:moveTo>
                  <a:cubicBezTo>
                    <a:pt x="4347" y="0"/>
                    <a:pt x="4143" y="50"/>
                    <a:pt x="3987" y="145"/>
                  </a:cubicBezTo>
                  <a:lnTo>
                    <a:pt x="297" y="2392"/>
                  </a:lnTo>
                  <a:cubicBezTo>
                    <a:pt x="26" y="2558"/>
                    <a:pt x="0" y="2799"/>
                    <a:pt x="243" y="2931"/>
                  </a:cubicBezTo>
                  <a:lnTo>
                    <a:pt x="4199" y="5093"/>
                  </a:lnTo>
                  <a:cubicBezTo>
                    <a:pt x="4302" y="5150"/>
                    <a:pt x="4438" y="5177"/>
                    <a:pt x="4580" y="5177"/>
                  </a:cubicBezTo>
                  <a:cubicBezTo>
                    <a:pt x="4771" y="5177"/>
                    <a:pt x="4974" y="5128"/>
                    <a:pt x="5130" y="5033"/>
                  </a:cubicBezTo>
                  <a:lnTo>
                    <a:pt x="8820" y="2786"/>
                  </a:lnTo>
                  <a:cubicBezTo>
                    <a:pt x="9092" y="2621"/>
                    <a:pt x="9115" y="2379"/>
                    <a:pt x="8873" y="2247"/>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49"/>
            <p:cNvSpPr/>
            <p:nvPr/>
          </p:nvSpPr>
          <p:spPr>
            <a:xfrm>
              <a:off x="4848700" y="3632225"/>
              <a:ext cx="227900" cy="129475"/>
            </a:xfrm>
            <a:custGeom>
              <a:rect b="b" l="l" r="r" t="t"/>
              <a:pathLst>
                <a:path extrusionOk="0" h="5179" w="9116">
                  <a:moveTo>
                    <a:pt x="4537" y="1"/>
                  </a:moveTo>
                  <a:cubicBezTo>
                    <a:pt x="4346" y="1"/>
                    <a:pt x="4142" y="50"/>
                    <a:pt x="3986" y="145"/>
                  </a:cubicBezTo>
                  <a:lnTo>
                    <a:pt x="296" y="2392"/>
                  </a:lnTo>
                  <a:cubicBezTo>
                    <a:pt x="24" y="2557"/>
                    <a:pt x="1" y="2798"/>
                    <a:pt x="242" y="2931"/>
                  </a:cubicBezTo>
                  <a:lnTo>
                    <a:pt x="4199" y="5094"/>
                  </a:lnTo>
                  <a:cubicBezTo>
                    <a:pt x="4302" y="5151"/>
                    <a:pt x="4438" y="5178"/>
                    <a:pt x="4580" y="5178"/>
                  </a:cubicBezTo>
                  <a:cubicBezTo>
                    <a:pt x="4771" y="5178"/>
                    <a:pt x="4974" y="5129"/>
                    <a:pt x="5129" y="5034"/>
                  </a:cubicBezTo>
                  <a:lnTo>
                    <a:pt x="8819" y="2786"/>
                  </a:lnTo>
                  <a:cubicBezTo>
                    <a:pt x="9091" y="2621"/>
                    <a:pt x="9116" y="2380"/>
                    <a:pt x="8873" y="2247"/>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49"/>
            <p:cNvSpPr/>
            <p:nvPr/>
          </p:nvSpPr>
          <p:spPr>
            <a:xfrm>
              <a:off x="4714850" y="3559100"/>
              <a:ext cx="227900" cy="129425"/>
            </a:xfrm>
            <a:custGeom>
              <a:rect b="b" l="l" r="r" t="t"/>
              <a:pathLst>
                <a:path extrusionOk="0" h="5177" w="9116">
                  <a:moveTo>
                    <a:pt x="4538" y="0"/>
                  </a:moveTo>
                  <a:cubicBezTo>
                    <a:pt x="4347" y="0"/>
                    <a:pt x="4143" y="49"/>
                    <a:pt x="3987" y="145"/>
                  </a:cubicBezTo>
                  <a:lnTo>
                    <a:pt x="297" y="2392"/>
                  </a:lnTo>
                  <a:cubicBezTo>
                    <a:pt x="26" y="2556"/>
                    <a:pt x="1" y="2799"/>
                    <a:pt x="243" y="2931"/>
                  </a:cubicBezTo>
                  <a:lnTo>
                    <a:pt x="4201" y="5093"/>
                  </a:lnTo>
                  <a:cubicBezTo>
                    <a:pt x="4303" y="5150"/>
                    <a:pt x="4438" y="5177"/>
                    <a:pt x="4580" y="5177"/>
                  </a:cubicBezTo>
                  <a:cubicBezTo>
                    <a:pt x="4771" y="5177"/>
                    <a:pt x="4974" y="5127"/>
                    <a:pt x="5130" y="5033"/>
                  </a:cubicBezTo>
                  <a:lnTo>
                    <a:pt x="8820" y="2785"/>
                  </a:lnTo>
                  <a:cubicBezTo>
                    <a:pt x="9092" y="2620"/>
                    <a:pt x="9116" y="2379"/>
                    <a:pt x="8874" y="2247"/>
                  </a:cubicBezTo>
                  <a:lnTo>
                    <a:pt x="4917" y="83"/>
                  </a:lnTo>
                  <a:cubicBezTo>
                    <a:pt x="4814" y="27"/>
                    <a:pt x="4679" y="0"/>
                    <a:pt x="4538"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49"/>
            <p:cNvSpPr/>
            <p:nvPr/>
          </p:nvSpPr>
          <p:spPr>
            <a:xfrm>
              <a:off x="4581025" y="3485950"/>
              <a:ext cx="227900" cy="129400"/>
            </a:xfrm>
            <a:custGeom>
              <a:rect b="b" l="l" r="r" t="t"/>
              <a:pathLst>
                <a:path extrusionOk="0" h="5176" w="9116">
                  <a:moveTo>
                    <a:pt x="4537" y="0"/>
                  </a:moveTo>
                  <a:cubicBezTo>
                    <a:pt x="4346" y="0"/>
                    <a:pt x="4142" y="49"/>
                    <a:pt x="3986" y="145"/>
                  </a:cubicBezTo>
                  <a:lnTo>
                    <a:pt x="296" y="2392"/>
                  </a:lnTo>
                  <a:cubicBezTo>
                    <a:pt x="26" y="2558"/>
                    <a:pt x="1" y="2799"/>
                    <a:pt x="243" y="2930"/>
                  </a:cubicBezTo>
                  <a:lnTo>
                    <a:pt x="4199" y="5092"/>
                  </a:lnTo>
                  <a:cubicBezTo>
                    <a:pt x="4303" y="5148"/>
                    <a:pt x="4438" y="5176"/>
                    <a:pt x="4579" y="5176"/>
                  </a:cubicBezTo>
                  <a:cubicBezTo>
                    <a:pt x="4770" y="5176"/>
                    <a:pt x="4973" y="5126"/>
                    <a:pt x="5129" y="5032"/>
                  </a:cubicBezTo>
                  <a:lnTo>
                    <a:pt x="8819" y="2783"/>
                  </a:lnTo>
                  <a:cubicBezTo>
                    <a:pt x="9091" y="2619"/>
                    <a:pt x="9116" y="2376"/>
                    <a:pt x="8873" y="2245"/>
                  </a:cubicBezTo>
                  <a:lnTo>
                    <a:pt x="4917" y="83"/>
                  </a:lnTo>
                  <a:cubicBezTo>
                    <a:pt x="4814" y="27"/>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49"/>
            <p:cNvSpPr/>
            <p:nvPr/>
          </p:nvSpPr>
          <p:spPr>
            <a:xfrm>
              <a:off x="4447225" y="3412775"/>
              <a:ext cx="227850" cy="129475"/>
            </a:xfrm>
            <a:custGeom>
              <a:rect b="b" l="l" r="r" t="t"/>
              <a:pathLst>
                <a:path extrusionOk="0" h="5179" w="9114">
                  <a:moveTo>
                    <a:pt x="4536" y="1"/>
                  </a:moveTo>
                  <a:cubicBezTo>
                    <a:pt x="4345" y="1"/>
                    <a:pt x="4141" y="50"/>
                    <a:pt x="3985" y="144"/>
                  </a:cubicBezTo>
                  <a:lnTo>
                    <a:pt x="296" y="2393"/>
                  </a:lnTo>
                  <a:cubicBezTo>
                    <a:pt x="24" y="2559"/>
                    <a:pt x="0" y="2800"/>
                    <a:pt x="241" y="2932"/>
                  </a:cubicBezTo>
                  <a:lnTo>
                    <a:pt x="4199" y="5094"/>
                  </a:lnTo>
                  <a:cubicBezTo>
                    <a:pt x="4302" y="5151"/>
                    <a:pt x="4436" y="5178"/>
                    <a:pt x="4578" y="5178"/>
                  </a:cubicBezTo>
                  <a:cubicBezTo>
                    <a:pt x="4769" y="5178"/>
                    <a:pt x="4973" y="5129"/>
                    <a:pt x="5128" y="5034"/>
                  </a:cubicBezTo>
                  <a:lnTo>
                    <a:pt x="8818" y="2786"/>
                  </a:lnTo>
                  <a:cubicBezTo>
                    <a:pt x="9090" y="2620"/>
                    <a:pt x="9114" y="2379"/>
                    <a:pt x="8873" y="2246"/>
                  </a:cubicBezTo>
                  <a:lnTo>
                    <a:pt x="4915" y="84"/>
                  </a:lnTo>
                  <a:cubicBezTo>
                    <a:pt x="4812"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49"/>
            <p:cNvSpPr/>
            <p:nvPr/>
          </p:nvSpPr>
          <p:spPr>
            <a:xfrm>
              <a:off x="4313350" y="3339625"/>
              <a:ext cx="227900" cy="129475"/>
            </a:xfrm>
            <a:custGeom>
              <a:rect b="b" l="l" r="r" t="t"/>
              <a:pathLst>
                <a:path extrusionOk="0" h="5179" w="9116">
                  <a:moveTo>
                    <a:pt x="4537" y="1"/>
                  </a:moveTo>
                  <a:cubicBezTo>
                    <a:pt x="4347" y="1"/>
                    <a:pt x="4144" y="50"/>
                    <a:pt x="3988" y="144"/>
                  </a:cubicBezTo>
                  <a:lnTo>
                    <a:pt x="298" y="2393"/>
                  </a:lnTo>
                  <a:cubicBezTo>
                    <a:pt x="26" y="2559"/>
                    <a:pt x="1" y="2800"/>
                    <a:pt x="244" y="2932"/>
                  </a:cubicBezTo>
                  <a:lnTo>
                    <a:pt x="4200" y="5094"/>
                  </a:lnTo>
                  <a:cubicBezTo>
                    <a:pt x="4303" y="5151"/>
                    <a:pt x="4438" y="5178"/>
                    <a:pt x="4580" y="5178"/>
                  </a:cubicBezTo>
                  <a:cubicBezTo>
                    <a:pt x="4770" y="5178"/>
                    <a:pt x="4973" y="5129"/>
                    <a:pt x="5129" y="5034"/>
                  </a:cubicBezTo>
                  <a:lnTo>
                    <a:pt x="8819" y="2786"/>
                  </a:lnTo>
                  <a:cubicBezTo>
                    <a:pt x="9091" y="2620"/>
                    <a:pt x="9116" y="2379"/>
                    <a:pt x="8873" y="2247"/>
                  </a:cubicBezTo>
                  <a:lnTo>
                    <a:pt x="4917" y="85"/>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49"/>
            <p:cNvSpPr/>
            <p:nvPr/>
          </p:nvSpPr>
          <p:spPr>
            <a:xfrm>
              <a:off x="4179550" y="3266525"/>
              <a:ext cx="227850" cy="129425"/>
            </a:xfrm>
            <a:custGeom>
              <a:rect b="b" l="l" r="r" t="t"/>
              <a:pathLst>
                <a:path extrusionOk="0" h="5177" w="9114">
                  <a:moveTo>
                    <a:pt x="4536" y="0"/>
                  </a:moveTo>
                  <a:cubicBezTo>
                    <a:pt x="4345" y="0"/>
                    <a:pt x="4141" y="50"/>
                    <a:pt x="3986" y="144"/>
                  </a:cubicBezTo>
                  <a:lnTo>
                    <a:pt x="296" y="2391"/>
                  </a:lnTo>
                  <a:cubicBezTo>
                    <a:pt x="24" y="2557"/>
                    <a:pt x="0" y="2798"/>
                    <a:pt x="241" y="2930"/>
                  </a:cubicBezTo>
                  <a:lnTo>
                    <a:pt x="4199" y="5092"/>
                  </a:lnTo>
                  <a:cubicBezTo>
                    <a:pt x="4302" y="5149"/>
                    <a:pt x="4436" y="5176"/>
                    <a:pt x="4578" y="5176"/>
                  </a:cubicBezTo>
                  <a:cubicBezTo>
                    <a:pt x="4769" y="5176"/>
                    <a:pt x="4973" y="5127"/>
                    <a:pt x="5129" y="5033"/>
                  </a:cubicBezTo>
                  <a:lnTo>
                    <a:pt x="8818" y="2784"/>
                  </a:lnTo>
                  <a:cubicBezTo>
                    <a:pt x="9090" y="2620"/>
                    <a:pt x="9114" y="2377"/>
                    <a:pt x="8873" y="2246"/>
                  </a:cubicBezTo>
                  <a:lnTo>
                    <a:pt x="4915" y="84"/>
                  </a:lnTo>
                  <a:cubicBezTo>
                    <a:pt x="4812"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49"/>
            <p:cNvSpPr/>
            <p:nvPr/>
          </p:nvSpPr>
          <p:spPr>
            <a:xfrm>
              <a:off x="4045725" y="3193375"/>
              <a:ext cx="227875" cy="129425"/>
            </a:xfrm>
            <a:custGeom>
              <a:rect b="b" l="l" r="r" t="t"/>
              <a:pathLst>
                <a:path extrusionOk="0" h="5177" w="9115">
                  <a:moveTo>
                    <a:pt x="4536" y="0"/>
                  </a:moveTo>
                  <a:cubicBezTo>
                    <a:pt x="4345" y="0"/>
                    <a:pt x="4142" y="50"/>
                    <a:pt x="3986" y="144"/>
                  </a:cubicBezTo>
                  <a:lnTo>
                    <a:pt x="296" y="2391"/>
                  </a:lnTo>
                  <a:cubicBezTo>
                    <a:pt x="24" y="2558"/>
                    <a:pt x="1" y="2798"/>
                    <a:pt x="242" y="2931"/>
                  </a:cubicBezTo>
                  <a:lnTo>
                    <a:pt x="4198" y="5093"/>
                  </a:lnTo>
                  <a:cubicBezTo>
                    <a:pt x="4301" y="5149"/>
                    <a:pt x="4436" y="5176"/>
                    <a:pt x="4578" y="5176"/>
                  </a:cubicBezTo>
                  <a:cubicBezTo>
                    <a:pt x="4768" y="5176"/>
                    <a:pt x="4972" y="5127"/>
                    <a:pt x="5127" y="5033"/>
                  </a:cubicBezTo>
                  <a:lnTo>
                    <a:pt x="8817" y="2784"/>
                  </a:lnTo>
                  <a:cubicBezTo>
                    <a:pt x="9090" y="2618"/>
                    <a:pt x="9114" y="2377"/>
                    <a:pt x="8872" y="2246"/>
                  </a:cubicBezTo>
                  <a:lnTo>
                    <a:pt x="4916"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49"/>
            <p:cNvSpPr/>
            <p:nvPr/>
          </p:nvSpPr>
          <p:spPr>
            <a:xfrm>
              <a:off x="3911875" y="3120225"/>
              <a:ext cx="227900" cy="129425"/>
            </a:xfrm>
            <a:custGeom>
              <a:rect b="b" l="l" r="r" t="t"/>
              <a:pathLst>
                <a:path extrusionOk="0" h="5177" w="9116">
                  <a:moveTo>
                    <a:pt x="4536" y="0"/>
                  </a:moveTo>
                  <a:cubicBezTo>
                    <a:pt x="4345" y="0"/>
                    <a:pt x="4142" y="50"/>
                    <a:pt x="3986" y="144"/>
                  </a:cubicBezTo>
                  <a:lnTo>
                    <a:pt x="296" y="2391"/>
                  </a:lnTo>
                  <a:cubicBezTo>
                    <a:pt x="24" y="2557"/>
                    <a:pt x="0" y="2798"/>
                    <a:pt x="243" y="2931"/>
                  </a:cubicBezTo>
                  <a:lnTo>
                    <a:pt x="4199" y="5093"/>
                  </a:lnTo>
                  <a:cubicBezTo>
                    <a:pt x="4302" y="5149"/>
                    <a:pt x="4437" y="5177"/>
                    <a:pt x="4578" y="5177"/>
                  </a:cubicBezTo>
                  <a:cubicBezTo>
                    <a:pt x="4769" y="5177"/>
                    <a:pt x="4973" y="5127"/>
                    <a:pt x="5129" y="5033"/>
                  </a:cubicBezTo>
                  <a:lnTo>
                    <a:pt x="8818" y="2784"/>
                  </a:lnTo>
                  <a:cubicBezTo>
                    <a:pt x="9090" y="2620"/>
                    <a:pt x="9115" y="2379"/>
                    <a:pt x="8873" y="2246"/>
                  </a:cubicBezTo>
                  <a:lnTo>
                    <a:pt x="4917"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49"/>
            <p:cNvSpPr/>
            <p:nvPr/>
          </p:nvSpPr>
          <p:spPr>
            <a:xfrm>
              <a:off x="3778025" y="3047075"/>
              <a:ext cx="227900" cy="129425"/>
            </a:xfrm>
            <a:custGeom>
              <a:rect b="b" l="l" r="r" t="t"/>
              <a:pathLst>
                <a:path extrusionOk="0" h="5177" w="9116">
                  <a:moveTo>
                    <a:pt x="4537" y="1"/>
                  </a:moveTo>
                  <a:cubicBezTo>
                    <a:pt x="4346" y="1"/>
                    <a:pt x="4143" y="50"/>
                    <a:pt x="3987" y="144"/>
                  </a:cubicBezTo>
                  <a:lnTo>
                    <a:pt x="297" y="2393"/>
                  </a:lnTo>
                  <a:cubicBezTo>
                    <a:pt x="25" y="2557"/>
                    <a:pt x="0" y="2800"/>
                    <a:pt x="243" y="2931"/>
                  </a:cubicBezTo>
                  <a:lnTo>
                    <a:pt x="4199" y="5093"/>
                  </a:lnTo>
                  <a:cubicBezTo>
                    <a:pt x="4302" y="5149"/>
                    <a:pt x="4437" y="5177"/>
                    <a:pt x="4579" y="5177"/>
                  </a:cubicBezTo>
                  <a:cubicBezTo>
                    <a:pt x="4771" y="5177"/>
                    <a:pt x="4974" y="5127"/>
                    <a:pt x="5130" y="5033"/>
                  </a:cubicBezTo>
                  <a:lnTo>
                    <a:pt x="8820" y="2786"/>
                  </a:lnTo>
                  <a:cubicBezTo>
                    <a:pt x="9092" y="2620"/>
                    <a:pt x="9115" y="2379"/>
                    <a:pt x="8873" y="2246"/>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49"/>
            <p:cNvSpPr/>
            <p:nvPr/>
          </p:nvSpPr>
          <p:spPr>
            <a:xfrm>
              <a:off x="3644200" y="2973925"/>
              <a:ext cx="227900" cy="129450"/>
            </a:xfrm>
            <a:custGeom>
              <a:rect b="b" l="l" r="r" t="t"/>
              <a:pathLst>
                <a:path extrusionOk="0" h="5178" w="9116">
                  <a:moveTo>
                    <a:pt x="4537" y="1"/>
                  </a:moveTo>
                  <a:cubicBezTo>
                    <a:pt x="4346" y="1"/>
                    <a:pt x="4143" y="50"/>
                    <a:pt x="3987" y="144"/>
                  </a:cubicBezTo>
                  <a:lnTo>
                    <a:pt x="297" y="2393"/>
                  </a:lnTo>
                  <a:cubicBezTo>
                    <a:pt x="26" y="2557"/>
                    <a:pt x="1" y="2799"/>
                    <a:pt x="243" y="2931"/>
                  </a:cubicBezTo>
                  <a:lnTo>
                    <a:pt x="4199" y="5094"/>
                  </a:lnTo>
                  <a:cubicBezTo>
                    <a:pt x="4302" y="5150"/>
                    <a:pt x="4437" y="5177"/>
                    <a:pt x="4579" y="5177"/>
                  </a:cubicBezTo>
                  <a:cubicBezTo>
                    <a:pt x="4770" y="5177"/>
                    <a:pt x="4973" y="5128"/>
                    <a:pt x="5129" y="5033"/>
                  </a:cubicBezTo>
                  <a:lnTo>
                    <a:pt x="8819" y="2786"/>
                  </a:lnTo>
                  <a:cubicBezTo>
                    <a:pt x="9090" y="2620"/>
                    <a:pt x="9116" y="2379"/>
                    <a:pt x="8873" y="2247"/>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49"/>
            <p:cNvSpPr/>
            <p:nvPr/>
          </p:nvSpPr>
          <p:spPr>
            <a:xfrm>
              <a:off x="3510375" y="2900775"/>
              <a:ext cx="227900" cy="129475"/>
            </a:xfrm>
            <a:custGeom>
              <a:rect b="b" l="l" r="r" t="t"/>
              <a:pathLst>
                <a:path extrusionOk="0" h="5179" w="9116">
                  <a:moveTo>
                    <a:pt x="4537" y="1"/>
                  </a:moveTo>
                  <a:cubicBezTo>
                    <a:pt x="4346" y="1"/>
                    <a:pt x="4143" y="50"/>
                    <a:pt x="3987" y="145"/>
                  </a:cubicBezTo>
                  <a:lnTo>
                    <a:pt x="298" y="2393"/>
                  </a:lnTo>
                  <a:cubicBezTo>
                    <a:pt x="24" y="2559"/>
                    <a:pt x="1" y="2800"/>
                    <a:pt x="242" y="2931"/>
                  </a:cubicBezTo>
                  <a:lnTo>
                    <a:pt x="4199" y="5094"/>
                  </a:lnTo>
                  <a:cubicBezTo>
                    <a:pt x="4303" y="5151"/>
                    <a:pt x="4437" y="5178"/>
                    <a:pt x="4579" y="5178"/>
                  </a:cubicBezTo>
                  <a:cubicBezTo>
                    <a:pt x="4770" y="5178"/>
                    <a:pt x="4973" y="5128"/>
                    <a:pt x="5129" y="5033"/>
                  </a:cubicBezTo>
                  <a:lnTo>
                    <a:pt x="8819" y="2786"/>
                  </a:lnTo>
                  <a:cubicBezTo>
                    <a:pt x="9091" y="2620"/>
                    <a:pt x="9116" y="2379"/>
                    <a:pt x="8873" y="2247"/>
                  </a:cubicBezTo>
                  <a:lnTo>
                    <a:pt x="4917" y="85"/>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49"/>
            <p:cNvSpPr/>
            <p:nvPr/>
          </p:nvSpPr>
          <p:spPr>
            <a:xfrm>
              <a:off x="3376525" y="2827675"/>
              <a:ext cx="227900" cy="129450"/>
            </a:xfrm>
            <a:custGeom>
              <a:rect b="b" l="l" r="r" t="t"/>
              <a:pathLst>
                <a:path extrusionOk="0" h="5178" w="9116">
                  <a:moveTo>
                    <a:pt x="4537" y="0"/>
                  </a:moveTo>
                  <a:cubicBezTo>
                    <a:pt x="4346" y="0"/>
                    <a:pt x="4143" y="50"/>
                    <a:pt x="3987" y="144"/>
                  </a:cubicBezTo>
                  <a:lnTo>
                    <a:pt x="298" y="2391"/>
                  </a:lnTo>
                  <a:cubicBezTo>
                    <a:pt x="26" y="2557"/>
                    <a:pt x="1" y="2798"/>
                    <a:pt x="243" y="2931"/>
                  </a:cubicBezTo>
                  <a:lnTo>
                    <a:pt x="4199" y="5094"/>
                  </a:lnTo>
                  <a:cubicBezTo>
                    <a:pt x="4303" y="5150"/>
                    <a:pt x="4437" y="5177"/>
                    <a:pt x="4579" y="5177"/>
                  </a:cubicBezTo>
                  <a:cubicBezTo>
                    <a:pt x="4770" y="5177"/>
                    <a:pt x="4973" y="5128"/>
                    <a:pt x="5129" y="5033"/>
                  </a:cubicBezTo>
                  <a:lnTo>
                    <a:pt x="8819" y="2786"/>
                  </a:lnTo>
                  <a:cubicBezTo>
                    <a:pt x="9091" y="2620"/>
                    <a:pt x="9116" y="2379"/>
                    <a:pt x="8873" y="2246"/>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49"/>
            <p:cNvSpPr/>
            <p:nvPr/>
          </p:nvSpPr>
          <p:spPr>
            <a:xfrm>
              <a:off x="3182225" y="2721450"/>
              <a:ext cx="288350" cy="162500"/>
            </a:xfrm>
            <a:custGeom>
              <a:rect b="b" l="l" r="r" t="t"/>
              <a:pathLst>
                <a:path extrusionOk="0" h="6500" w="11534">
                  <a:moveTo>
                    <a:pt x="4537" y="1"/>
                  </a:moveTo>
                  <a:cubicBezTo>
                    <a:pt x="4346" y="1"/>
                    <a:pt x="4143" y="50"/>
                    <a:pt x="3987" y="144"/>
                  </a:cubicBezTo>
                  <a:lnTo>
                    <a:pt x="297" y="2391"/>
                  </a:lnTo>
                  <a:cubicBezTo>
                    <a:pt x="25" y="2557"/>
                    <a:pt x="0" y="2800"/>
                    <a:pt x="243" y="2931"/>
                  </a:cubicBezTo>
                  <a:lnTo>
                    <a:pt x="6618" y="6416"/>
                  </a:lnTo>
                  <a:cubicBezTo>
                    <a:pt x="6721" y="6472"/>
                    <a:pt x="6856" y="6499"/>
                    <a:pt x="6998" y="6499"/>
                  </a:cubicBezTo>
                  <a:cubicBezTo>
                    <a:pt x="7189" y="6499"/>
                    <a:pt x="7392" y="6450"/>
                    <a:pt x="7548" y="6356"/>
                  </a:cubicBezTo>
                  <a:lnTo>
                    <a:pt x="11238" y="4107"/>
                  </a:lnTo>
                  <a:cubicBezTo>
                    <a:pt x="11510" y="3943"/>
                    <a:pt x="11534" y="3700"/>
                    <a:pt x="11292" y="3569"/>
                  </a:cubicBezTo>
                  <a:lnTo>
                    <a:pt x="4916"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49"/>
            <p:cNvSpPr/>
            <p:nvPr/>
          </p:nvSpPr>
          <p:spPr>
            <a:xfrm>
              <a:off x="3052775" y="2800300"/>
              <a:ext cx="227900" cy="129450"/>
            </a:xfrm>
            <a:custGeom>
              <a:rect b="b" l="l" r="r" t="t"/>
              <a:pathLst>
                <a:path extrusionOk="0" h="5178" w="9116">
                  <a:moveTo>
                    <a:pt x="4537" y="0"/>
                  </a:moveTo>
                  <a:cubicBezTo>
                    <a:pt x="4346" y="0"/>
                    <a:pt x="4142" y="50"/>
                    <a:pt x="3986" y="145"/>
                  </a:cubicBezTo>
                  <a:lnTo>
                    <a:pt x="296" y="2392"/>
                  </a:lnTo>
                  <a:cubicBezTo>
                    <a:pt x="25" y="2558"/>
                    <a:pt x="1" y="2799"/>
                    <a:pt x="242" y="2931"/>
                  </a:cubicBezTo>
                  <a:lnTo>
                    <a:pt x="4200" y="5093"/>
                  </a:lnTo>
                  <a:cubicBezTo>
                    <a:pt x="4302" y="5150"/>
                    <a:pt x="4437" y="5177"/>
                    <a:pt x="4579" y="5177"/>
                  </a:cubicBezTo>
                  <a:cubicBezTo>
                    <a:pt x="4770" y="5177"/>
                    <a:pt x="4973" y="5128"/>
                    <a:pt x="5129" y="5033"/>
                  </a:cubicBezTo>
                  <a:lnTo>
                    <a:pt x="8819" y="2785"/>
                  </a:lnTo>
                  <a:cubicBezTo>
                    <a:pt x="9091" y="2620"/>
                    <a:pt x="9116" y="2379"/>
                    <a:pt x="8873" y="2247"/>
                  </a:cubicBezTo>
                  <a:lnTo>
                    <a:pt x="4917" y="83"/>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49"/>
            <p:cNvSpPr/>
            <p:nvPr/>
          </p:nvSpPr>
          <p:spPr>
            <a:xfrm>
              <a:off x="3186600" y="2873425"/>
              <a:ext cx="227900" cy="129450"/>
            </a:xfrm>
            <a:custGeom>
              <a:rect b="b" l="l" r="r" t="t"/>
              <a:pathLst>
                <a:path extrusionOk="0" h="5178" w="9116">
                  <a:moveTo>
                    <a:pt x="4538" y="1"/>
                  </a:moveTo>
                  <a:cubicBezTo>
                    <a:pt x="4347" y="1"/>
                    <a:pt x="4143" y="50"/>
                    <a:pt x="3987" y="146"/>
                  </a:cubicBezTo>
                  <a:lnTo>
                    <a:pt x="298" y="2393"/>
                  </a:lnTo>
                  <a:cubicBezTo>
                    <a:pt x="26" y="2559"/>
                    <a:pt x="1" y="2800"/>
                    <a:pt x="243" y="2932"/>
                  </a:cubicBezTo>
                  <a:lnTo>
                    <a:pt x="4199" y="5094"/>
                  </a:lnTo>
                  <a:cubicBezTo>
                    <a:pt x="4303" y="5151"/>
                    <a:pt x="4438" y="5178"/>
                    <a:pt x="4580" y="5178"/>
                  </a:cubicBezTo>
                  <a:cubicBezTo>
                    <a:pt x="4771" y="5178"/>
                    <a:pt x="4975" y="5129"/>
                    <a:pt x="5130" y="5034"/>
                  </a:cubicBezTo>
                  <a:lnTo>
                    <a:pt x="8820" y="2786"/>
                  </a:lnTo>
                  <a:cubicBezTo>
                    <a:pt x="9092" y="2621"/>
                    <a:pt x="9116" y="2379"/>
                    <a:pt x="8875" y="2248"/>
                  </a:cubicBezTo>
                  <a:lnTo>
                    <a:pt x="4917" y="84"/>
                  </a:lnTo>
                  <a:cubicBezTo>
                    <a:pt x="4814" y="28"/>
                    <a:pt x="4680" y="1"/>
                    <a:pt x="4538"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49"/>
            <p:cNvSpPr/>
            <p:nvPr/>
          </p:nvSpPr>
          <p:spPr>
            <a:xfrm>
              <a:off x="3320450" y="2946575"/>
              <a:ext cx="227875" cy="129450"/>
            </a:xfrm>
            <a:custGeom>
              <a:rect b="b" l="l" r="r" t="t"/>
              <a:pathLst>
                <a:path extrusionOk="0" h="5178" w="9115">
                  <a:moveTo>
                    <a:pt x="4537" y="1"/>
                  </a:moveTo>
                  <a:cubicBezTo>
                    <a:pt x="4346" y="1"/>
                    <a:pt x="4142" y="50"/>
                    <a:pt x="3986" y="146"/>
                  </a:cubicBezTo>
                  <a:lnTo>
                    <a:pt x="296" y="2393"/>
                  </a:lnTo>
                  <a:cubicBezTo>
                    <a:pt x="25" y="2557"/>
                    <a:pt x="1" y="2800"/>
                    <a:pt x="242" y="2931"/>
                  </a:cubicBezTo>
                  <a:lnTo>
                    <a:pt x="4199" y="5094"/>
                  </a:lnTo>
                  <a:cubicBezTo>
                    <a:pt x="4302" y="5151"/>
                    <a:pt x="4437" y="5178"/>
                    <a:pt x="4579" y="5178"/>
                  </a:cubicBezTo>
                  <a:cubicBezTo>
                    <a:pt x="4770" y="5178"/>
                    <a:pt x="4973" y="5128"/>
                    <a:pt x="5129" y="5034"/>
                  </a:cubicBezTo>
                  <a:lnTo>
                    <a:pt x="8819" y="2786"/>
                  </a:lnTo>
                  <a:cubicBezTo>
                    <a:pt x="9091" y="2620"/>
                    <a:pt x="9114" y="2379"/>
                    <a:pt x="8873" y="2246"/>
                  </a:cubicBezTo>
                  <a:lnTo>
                    <a:pt x="4916" y="84"/>
                  </a:lnTo>
                  <a:cubicBezTo>
                    <a:pt x="4813"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49"/>
            <p:cNvSpPr/>
            <p:nvPr/>
          </p:nvSpPr>
          <p:spPr>
            <a:xfrm>
              <a:off x="3454275" y="3019725"/>
              <a:ext cx="227900" cy="129450"/>
            </a:xfrm>
            <a:custGeom>
              <a:rect b="b" l="l" r="r" t="t"/>
              <a:pathLst>
                <a:path extrusionOk="0" h="5178" w="9116">
                  <a:moveTo>
                    <a:pt x="4537" y="0"/>
                  </a:moveTo>
                  <a:cubicBezTo>
                    <a:pt x="4346" y="0"/>
                    <a:pt x="4143" y="50"/>
                    <a:pt x="3987" y="144"/>
                  </a:cubicBezTo>
                  <a:lnTo>
                    <a:pt x="297" y="2393"/>
                  </a:lnTo>
                  <a:cubicBezTo>
                    <a:pt x="26" y="2558"/>
                    <a:pt x="1" y="2800"/>
                    <a:pt x="243" y="2932"/>
                  </a:cubicBezTo>
                  <a:lnTo>
                    <a:pt x="4199" y="5094"/>
                  </a:lnTo>
                  <a:cubicBezTo>
                    <a:pt x="4303" y="5150"/>
                    <a:pt x="4437" y="5178"/>
                    <a:pt x="4579" y="5178"/>
                  </a:cubicBezTo>
                  <a:cubicBezTo>
                    <a:pt x="4770" y="5178"/>
                    <a:pt x="4973" y="5128"/>
                    <a:pt x="5129" y="5034"/>
                  </a:cubicBezTo>
                  <a:lnTo>
                    <a:pt x="8819" y="2786"/>
                  </a:lnTo>
                  <a:cubicBezTo>
                    <a:pt x="9090" y="2620"/>
                    <a:pt x="9116" y="2379"/>
                    <a:pt x="8873" y="2246"/>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49"/>
            <p:cNvSpPr/>
            <p:nvPr/>
          </p:nvSpPr>
          <p:spPr>
            <a:xfrm>
              <a:off x="3588125" y="3092875"/>
              <a:ext cx="227875" cy="129450"/>
            </a:xfrm>
            <a:custGeom>
              <a:rect b="b" l="l" r="r" t="t"/>
              <a:pathLst>
                <a:path extrusionOk="0" h="5178" w="9115">
                  <a:moveTo>
                    <a:pt x="4536" y="0"/>
                  </a:moveTo>
                  <a:cubicBezTo>
                    <a:pt x="4345" y="0"/>
                    <a:pt x="4142" y="50"/>
                    <a:pt x="3986" y="144"/>
                  </a:cubicBezTo>
                  <a:lnTo>
                    <a:pt x="296" y="2392"/>
                  </a:lnTo>
                  <a:cubicBezTo>
                    <a:pt x="24" y="2558"/>
                    <a:pt x="1" y="2799"/>
                    <a:pt x="242" y="2930"/>
                  </a:cubicBezTo>
                  <a:lnTo>
                    <a:pt x="4199" y="5094"/>
                  </a:lnTo>
                  <a:cubicBezTo>
                    <a:pt x="4302" y="5150"/>
                    <a:pt x="4436" y="5178"/>
                    <a:pt x="4578" y="5178"/>
                  </a:cubicBezTo>
                  <a:cubicBezTo>
                    <a:pt x="4769" y="5178"/>
                    <a:pt x="4973" y="5128"/>
                    <a:pt x="5129" y="5033"/>
                  </a:cubicBezTo>
                  <a:lnTo>
                    <a:pt x="8819" y="2785"/>
                  </a:lnTo>
                  <a:cubicBezTo>
                    <a:pt x="9091" y="2620"/>
                    <a:pt x="9114" y="2378"/>
                    <a:pt x="8873" y="2246"/>
                  </a:cubicBezTo>
                  <a:lnTo>
                    <a:pt x="4916"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49"/>
            <p:cNvSpPr/>
            <p:nvPr/>
          </p:nvSpPr>
          <p:spPr>
            <a:xfrm>
              <a:off x="3721950" y="3166025"/>
              <a:ext cx="227900" cy="129450"/>
            </a:xfrm>
            <a:custGeom>
              <a:rect b="b" l="l" r="r" t="t"/>
              <a:pathLst>
                <a:path extrusionOk="0" h="5178" w="9116">
                  <a:moveTo>
                    <a:pt x="4536" y="0"/>
                  </a:moveTo>
                  <a:cubicBezTo>
                    <a:pt x="4345" y="0"/>
                    <a:pt x="4142" y="50"/>
                    <a:pt x="3986" y="144"/>
                  </a:cubicBezTo>
                  <a:lnTo>
                    <a:pt x="296" y="2392"/>
                  </a:lnTo>
                  <a:cubicBezTo>
                    <a:pt x="24" y="2557"/>
                    <a:pt x="0" y="2799"/>
                    <a:pt x="243" y="2930"/>
                  </a:cubicBezTo>
                  <a:lnTo>
                    <a:pt x="4199" y="5094"/>
                  </a:lnTo>
                  <a:cubicBezTo>
                    <a:pt x="4302" y="5150"/>
                    <a:pt x="4437" y="5177"/>
                    <a:pt x="4578" y="5177"/>
                  </a:cubicBezTo>
                  <a:cubicBezTo>
                    <a:pt x="4769" y="5177"/>
                    <a:pt x="4973" y="5128"/>
                    <a:pt x="5129" y="5032"/>
                  </a:cubicBezTo>
                  <a:lnTo>
                    <a:pt x="8818" y="2785"/>
                  </a:lnTo>
                  <a:cubicBezTo>
                    <a:pt x="9090" y="2619"/>
                    <a:pt x="9115" y="2378"/>
                    <a:pt x="8873" y="2246"/>
                  </a:cubicBezTo>
                  <a:lnTo>
                    <a:pt x="4917" y="84"/>
                  </a:lnTo>
                  <a:cubicBezTo>
                    <a:pt x="4813" y="27"/>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49"/>
            <p:cNvSpPr/>
            <p:nvPr/>
          </p:nvSpPr>
          <p:spPr>
            <a:xfrm>
              <a:off x="3855775" y="3239150"/>
              <a:ext cx="227900" cy="129450"/>
            </a:xfrm>
            <a:custGeom>
              <a:rect b="b" l="l" r="r" t="t"/>
              <a:pathLst>
                <a:path extrusionOk="0" h="5178" w="9116">
                  <a:moveTo>
                    <a:pt x="4537" y="1"/>
                  </a:moveTo>
                  <a:cubicBezTo>
                    <a:pt x="4346" y="1"/>
                    <a:pt x="4143" y="50"/>
                    <a:pt x="3987" y="145"/>
                  </a:cubicBezTo>
                  <a:lnTo>
                    <a:pt x="297" y="2393"/>
                  </a:lnTo>
                  <a:cubicBezTo>
                    <a:pt x="25" y="2558"/>
                    <a:pt x="0" y="2799"/>
                    <a:pt x="243" y="2931"/>
                  </a:cubicBezTo>
                  <a:lnTo>
                    <a:pt x="4199" y="5095"/>
                  </a:lnTo>
                  <a:cubicBezTo>
                    <a:pt x="4302" y="5151"/>
                    <a:pt x="4437" y="5178"/>
                    <a:pt x="4579" y="5178"/>
                  </a:cubicBezTo>
                  <a:cubicBezTo>
                    <a:pt x="4770" y="5178"/>
                    <a:pt x="4974" y="5128"/>
                    <a:pt x="5130" y="5033"/>
                  </a:cubicBezTo>
                  <a:lnTo>
                    <a:pt x="8818" y="2786"/>
                  </a:lnTo>
                  <a:cubicBezTo>
                    <a:pt x="9091" y="2620"/>
                    <a:pt x="9115" y="2379"/>
                    <a:pt x="8874" y="2247"/>
                  </a:cubicBezTo>
                  <a:lnTo>
                    <a:pt x="4917" y="85"/>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49"/>
            <p:cNvSpPr/>
            <p:nvPr/>
          </p:nvSpPr>
          <p:spPr>
            <a:xfrm>
              <a:off x="3989625" y="3312275"/>
              <a:ext cx="227900" cy="129450"/>
            </a:xfrm>
            <a:custGeom>
              <a:rect b="b" l="l" r="r" t="t"/>
              <a:pathLst>
                <a:path extrusionOk="0" h="5178" w="9116">
                  <a:moveTo>
                    <a:pt x="4537" y="1"/>
                  </a:moveTo>
                  <a:cubicBezTo>
                    <a:pt x="4346" y="1"/>
                    <a:pt x="4142" y="50"/>
                    <a:pt x="3986" y="146"/>
                  </a:cubicBezTo>
                  <a:lnTo>
                    <a:pt x="296" y="2393"/>
                  </a:lnTo>
                  <a:cubicBezTo>
                    <a:pt x="24" y="2559"/>
                    <a:pt x="0" y="2800"/>
                    <a:pt x="243" y="2932"/>
                  </a:cubicBezTo>
                  <a:lnTo>
                    <a:pt x="4199" y="5094"/>
                  </a:lnTo>
                  <a:cubicBezTo>
                    <a:pt x="4302" y="5151"/>
                    <a:pt x="4436" y="5178"/>
                    <a:pt x="4578" y="5178"/>
                  </a:cubicBezTo>
                  <a:cubicBezTo>
                    <a:pt x="4769" y="5178"/>
                    <a:pt x="4973" y="5129"/>
                    <a:pt x="5129" y="5034"/>
                  </a:cubicBezTo>
                  <a:lnTo>
                    <a:pt x="8818" y="2786"/>
                  </a:lnTo>
                  <a:cubicBezTo>
                    <a:pt x="9090" y="2621"/>
                    <a:pt x="9115" y="2380"/>
                    <a:pt x="8873" y="2248"/>
                  </a:cubicBezTo>
                  <a:lnTo>
                    <a:pt x="4917" y="84"/>
                  </a:lnTo>
                  <a:cubicBezTo>
                    <a:pt x="4813"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49"/>
            <p:cNvSpPr/>
            <p:nvPr/>
          </p:nvSpPr>
          <p:spPr>
            <a:xfrm>
              <a:off x="4123450" y="3385450"/>
              <a:ext cx="227875" cy="129475"/>
            </a:xfrm>
            <a:custGeom>
              <a:rect b="b" l="l" r="r" t="t"/>
              <a:pathLst>
                <a:path extrusionOk="0" h="5179" w="9115">
                  <a:moveTo>
                    <a:pt x="4537" y="1"/>
                  </a:moveTo>
                  <a:cubicBezTo>
                    <a:pt x="4346" y="1"/>
                    <a:pt x="4143" y="50"/>
                    <a:pt x="3987" y="145"/>
                  </a:cubicBezTo>
                  <a:lnTo>
                    <a:pt x="297" y="2393"/>
                  </a:lnTo>
                  <a:cubicBezTo>
                    <a:pt x="25" y="2559"/>
                    <a:pt x="0" y="2800"/>
                    <a:pt x="243" y="2932"/>
                  </a:cubicBezTo>
                  <a:lnTo>
                    <a:pt x="4199" y="5094"/>
                  </a:lnTo>
                  <a:cubicBezTo>
                    <a:pt x="4302" y="5151"/>
                    <a:pt x="4437" y="5178"/>
                    <a:pt x="4579" y="5178"/>
                  </a:cubicBezTo>
                  <a:cubicBezTo>
                    <a:pt x="4770" y="5178"/>
                    <a:pt x="4974" y="5129"/>
                    <a:pt x="5130" y="5034"/>
                  </a:cubicBezTo>
                  <a:lnTo>
                    <a:pt x="8819" y="2786"/>
                  </a:lnTo>
                  <a:cubicBezTo>
                    <a:pt x="9090" y="2620"/>
                    <a:pt x="9115" y="2379"/>
                    <a:pt x="8874" y="2245"/>
                  </a:cubicBezTo>
                  <a:lnTo>
                    <a:pt x="4916" y="85"/>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49"/>
            <p:cNvSpPr/>
            <p:nvPr/>
          </p:nvSpPr>
          <p:spPr>
            <a:xfrm>
              <a:off x="4257300" y="3458600"/>
              <a:ext cx="227850" cy="129450"/>
            </a:xfrm>
            <a:custGeom>
              <a:rect b="b" l="l" r="r" t="t"/>
              <a:pathLst>
                <a:path extrusionOk="0" h="5178" w="9114">
                  <a:moveTo>
                    <a:pt x="4536" y="1"/>
                  </a:moveTo>
                  <a:cubicBezTo>
                    <a:pt x="4345" y="1"/>
                    <a:pt x="4141" y="50"/>
                    <a:pt x="3985" y="144"/>
                  </a:cubicBezTo>
                  <a:lnTo>
                    <a:pt x="296" y="2393"/>
                  </a:lnTo>
                  <a:cubicBezTo>
                    <a:pt x="24" y="2557"/>
                    <a:pt x="0" y="2800"/>
                    <a:pt x="241" y="2931"/>
                  </a:cubicBezTo>
                  <a:lnTo>
                    <a:pt x="4199" y="5094"/>
                  </a:lnTo>
                  <a:cubicBezTo>
                    <a:pt x="4301" y="5151"/>
                    <a:pt x="4436" y="5178"/>
                    <a:pt x="4577" y="5178"/>
                  </a:cubicBezTo>
                  <a:cubicBezTo>
                    <a:pt x="4768" y="5178"/>
                    <a:pt x="4972" y="5128"/>
                    <a:pt x="5128" y="5033"/>
                  </a:cubicBezTo>
                  <a:lnTo>
                    <a:pt x="8818" y="2786"/>
                  </a:lnTo>
                  <a:cubicBezTo>
                    <a:pt x="9090" y="2620"/>
                    <a:pt x="9114" y="2377"/>
                    <a:pt x="8873" y="2246"/>
                  </a:cubicBezTo>
                  <a:lnTo>
                    <a:pt x="4915" y="84"/>
                  </a:lnTo>
                  <a:cubicBezTo>
                    <a:pt x="4812"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49"/>
            <p:cNvSpPr/>
            <p:nvPr/>
          </p:nvSpPr>
          <p:spPr>
            <a:xfrm>
              <a:off x="4391100" y="3531725"/>
              <a:ext cx="227900" cy="129450"/>
            </a:xfrm>
            <a:custGeom>
              <a:rect b="b" l="l" r="r" t="t"/>
              <a:pathLst>
                <a:path extrusionOk="0" h="5178" w="9116">
                  <a:moveTo>
                    <a:pt x="4537" y="0"/>
                  </a:moveTo>
                  <a:cubicBezTo>
                    <a:pt x="4346" y="0"/>
                    <a:pt x="4142" y="50"/>
                    <a:pt x="3986" y="145"/>
                  </a:cubicBezTo>
                  <a:lnTo>
                    <a:pt x="296" y="2392"/>
                  </a:lnTo>
                  <a:cubicBezTo>
                    <a:pt x="25" y="2558"/>
                    <a:pt x="1" y="2799"/>
                    <a:pt x="242" y="2932"/>
                  </a:cubicBezTo>
                  <a:lnTo>
                    <a:pt x="4199" y="5094"/>
                  </a:lnTo>
                  <a:cubicBezTo>
                    <a:pt x="4302" y="5150"/>
                    <a:pt x="4437" y="5178"/>
                    <a:pt x="4579" y="5178"/>
                  </a:cubicBezTo>
                  <a:cubicBezTo>
                    <a:pt x="4770" y="5178"/>
                    <a:pt x="4973" y="5128"/>
                    <a:pt x="5129" y="5034"/>
                  </a:cubicBezTo>
                  <a:lnTo>
                    <a:pt x="8819" y="2785"/>
                  </a:lnTo>
                  <a:cubicBezTo>
                    <a:pt x="9091" y="2620"/>
                    <a:pt x="9116" y="2378"/>
                    <a:pt x="8873" y="2246"/>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49"/>
            <p:cNvSpPr/>
            <p:nvPr/>
          </p:nvSpPr>
          <p:spPr>
            <a:xfrm>
              <a:off x="4524950" y="3604875"/>
              <a:ext cx="227875" cy="129450"/>
            </a:xfrm>
            <a:custGeom>
              <a:rect b="b" l="l" r="r" t="t"/>
              <a:pathLst>
                <a:path extrusionOk="0" h="5178" w="9115">
                  <a:moveTo>
                    <a:pt x="4537" y="0"/>
                  </a:moveTo>
                  <a:cubicBezTo>
                    <a:pt x="4346" y="0"/>
                    <a:pt x="4142" y="50"/>
                    <a:pt x="3986" y="145"/>
                  </a:cubicBezTo>
                  <a:lnTo>
                    <a:pt x="297" y="2392"/>
                  </a:lnTo>
                  <a:cubicBezTo>
                    <a:pt x="25" y="2558"/>
                    <a:pt x="1" y="2799"/>
                    <a:pt x="242" y="2932"/>
                  </a:cubicBezTo>
                  <a:lnTo>
                    <a:pt x="4200" y="5094"/>
                  </a:lnTo>
                  <a:cubicBezTo>
                    <a:pt x="4302" y="5150"/>
                    <a:pt x="4437" y="5177"/>
                    <a:pt x="4579" y="5177"/>
                  </a:cubicBezTo>
                  <a:cubicBezTo>
                    <a:pt x="4770" y="5177"/>
                    <a:pt x="4973" y="5128"/>
                    <a:pt x="5129" y="5034"/>
                  </a:cubicBezTo>
                  <a:lnTo>
                    <a:pt x="8819" y="2785"/>
                  </a:lnTo>
                  <a:cubicBezTo>
                    <a:pt x="9091" y="2619"/>
                    <a:pt x="9115" y="2378"/>
                    <a:pt x="8873" y="2246"/>
                  </a:cubicBezTo>
                  <a:lnTo>
                    <a:pt x="4916" y="84"/>
                  </a:lnTo>
                  <a:cubicBezTo>
                    <a:pt x="4813" y="27"/>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49"/>
            <p:cNvSpPr/>
            <p:nvPr/>
          </p:nvSpPr>
          <p:spPr>
            <a:xfrm>
              <a:off x="4658775" y="3678000"/>
              <a:ext cx="227900" cy="129475"/>
            </a:xfrm>
            <a:custGeom>
              <a:rect b="b" l="l" r="r" t="t"/>
              <a:pathLst>
                <a:path extrusionOk="0" h="5179" w="9116">
                  <a:moveTo>
                    <a:pt x="4537" y="1"/>
                  </a:moveTo>
                  <a:cubicBezTo>
                    <a:pt x="4346" y="1"/>
                    <a:pt x="4142" y="50"/>
                    <a:pt x="3987" y="145"/>
                  </a:cubicBezTo>
                  <a:lnTo>
                    <a:pt x="298" y="2393"/>
                  </a:lnTo>
                  <a:cubicBezTo>
                    <a:pt x="26" y="2558"/>
                    <a:pt x="1" y="2800"/>
                    <a:pt x="243" y="2931"/>
                  </a:cubicBezTo>
                  <a:lnTo>
                    <a:pt x="4199" y="5095"/>
                  </a:lnTo>
                  <a:cubicBezTo>
                    <a:pt x="4302" y="5151"/>
                    <a:pt x="4436" y="5178"/>
                    <a:pt x="4578" y="5178"/>
                  </a:cubicBezTo>
                  <a:cubicBezTo>
                    <a:pt x="4769" y="5178"/>
                    <a:pt x="4973" y="5128"/>
                    <a:pt x="5129" y="5033"/>
                  </a:cubicBezTo>
                  <a:lnTo>
                    <a:pt x="8819" y="2786"/>
                  </a:lnTo>
                  <a:cubicBezTo>
                    <a:pt x="9091" y="2620"/>
                    <a:pt x="9116" y="2379"/>
                    <a:pt x="8873" y="2247"/>
                  </a:cubicBezTo>
                  <a:lnTo>
                    <a:pt x="4917" y="85"/>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49"/>
            <p:cNvSpPr/>
            <p:nvPr/>
          </p:nvSpPr>
          <p:spPr>
            <a:xfrm>
              <a:off x="4792625" y="3751125"/>
              <a:ext cx="288325" cy="162525"/>
            </a:xfrm>
            <a:custGeom>
              <a:rect b="b" l="l" r="r" t="t"/>
              <a:pathLst>
                <a:path extrusionOk="0" h="6501" w="11533">
                  <a:moveTo>
                    <a:pt x="4537" y="1"/>
                  </a:moveTo>
                  <a:cubicBezTo>
                    <a:pt x="4346" y="1"/>
                    <a:pt x="4142" y="50"/>
                    <a:pt x="3986" y="146"/>
                  </a:cubicBezTo>
                  <a:lnTo>
                    <a:pt x="296" y="2393"/>
                  </a:lnTo>
                  <a:cubicBezTo>
                    <a:pt x="25" y="2558"/>
                    <a:pt x="1" y="2800"/>
                    <a:pt x="242" y="2932"/>
                  </a:cubicBezTo>
                  <a:lnTo>
                    <a:pt x="6618" y="6417"/>
                  </a:lnTo>
                  <a:cubicBezTo>
                    <a:pt x="6721" y="6473"/>
                    <a:pt x="6855" y="6501"/>
                    <a:pt x="6997" y="6501"/>
                  </a:cubicBezTo>
                  <a:cubicBezTo>
                    <a:pt x="7188" y="6501"/>
                    <a:pt x="7392" y="6451"/>
                    <a:pt x="7548" y="6356"/>
                  </a:cubicBezTo>
                  <a:lnTo>
                    <a:pt x="11237" y="4109"/>
                  </a:lnTo>
                  <a:cubicBezTo>
                    <a:pt x="11509" y="3943"/>
                    <a:pt x="11533" y="3701"/>
                    <a:pt x="11292" y="3569"/>
                  </a:cubicBezTo>
                  <a:lnTo>
                    <a:pt x="4916" y="84"/>
                  </a:lnTo>
                  <a:cubicBezTo>
                    <a:pt x="4813"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49"/>
            <p:cNvSpPr/>
            <p:nvPr/>
          </p:nvSpPr>
          <p:spPr>
            <a:xfrm>
              <a:off x="2923325" y="2879150"/>
              <a:ext cx="324500" cy="182250"/>
            </a:xfrm>
            <a:custGeom>
              <a:rect b="b" l="l" r="r" t="t"/>
              <a:pathLst>
                <a:path extrusionOk="0" h="7290" w="12980">
                  <a:moveTo>
                    <a:pt x="4538" y="0"/>
                  </a:moveTo>
                  <a:cubicBezTo>
                    <a:pt x="4347" y="0"/>
                    <a:pt x="4143" y="50"/>
                    <a:pt x="3987" y="145"/>
                  </a:cubicBezTo>
                  <a:lnTo>
                    <a:pt x="297" y="2392"/>
                  </a:lnTo>
                  <a:cubicBezTo>
                    <a:pt x="26" y="2558"/>
                    <a:pt x="0" y="2799"/>
                    <a:pt x="243" y="2932"/>
                  </a:cubicBezTo>
                  <a:lnTo>
                    <a:pt x="8063" y="7206"/>
                  </a:lnTo>
                  <a:cubicBezTo>
                    <a:pt x="8166" y="7262"/>
                    <a:pt x="8302" y="7289"/>
                    <a:pt x="8444" y="7289"/>
                  </a:cubicBezTo>
                  <a:cubicBezTo>
                    <a:pt x="8635" y="7289"/>
                    <a:pt x="8838" y="7240"/>
                    <a:pt x="8994" y="7146"/>
                  </a:cubicBezTo>
                  <a:lnTo>
                    <a:pt x="12684" y="4897"/>
                  </a:lnTo>
                  <a:cubicBezTo>
                    <a:pt x="12956" y="4731"/>
                    <a:pt x="12979" y="4490"/>
                    <a:pt x="12737" y="4359"/>
                  </a:cubicBezTo>
                  <a:lnTo>
                    <a:pt x="4917" y="84"/>
                  </a:lnTo>
                  <a:cubicBezTo>
                    <a:pt x="4814" y="28"/>
                    <a:pt x="4680" y="0"/>
                    <a:pt x="4538"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49"/>
            <p:cNvSpPr/>
            <p:nvPr/>
          </p:nvSpPr>
          <p:spPr>
            <a:xfrm>
              <a:off x="4625950" y="3809625"/>
              <a:ext cx="324475" cy="182275"/>
            </a:xfrm>
            <a:custGeom>
              <a:rect b="b" l="l" r="r" t="t"/>
              <a:pathLst>
                <a:path extrusionOk="0" h="7291" w="12979">
                  <a:moveTo>
                    <a:pt x="4537" y="1"/>
                  </a:moveTo>
                  <a:cubicBezTo>
                    <a:pt x="4346" y="1"/>
                    <a:pt x="4142" y="51"/>
                    <a:pt x="3986" y="146"/>
                  </a:cubicBezTo>
                  <a:lnTo>
                    <a:pt x="296" y="2393"/>
                  </a:lnTo>
                  <a:cubicBezTo>
                    <a:pt x="24" y="2559"/>
                    <a:pt x="1" y="2800"/>
                    <a:pt x="242" y="2932"/>
                  </a:cubicBezTo>
                  <a:lnTo>
                    <a:pt x="8063" y="7206"/>
                  </a:lnTo>
                  <a:cubicBezTo>
                    <a:pt x="8166" y="7263"/>
                    <a:pt x="8301" y="7290"/>
                    <a:pt x="8443" y="7290"/>
                  </a:cubicBezTo>
                  <a:cubicBezTo>
                    <a:pt x="8633" y="7290"/>
                    <a:pt x="8837" y="7241"/>
                    <a:pt x="8993" y="7146"/>
                  </a:cubicBezTo>
                  <a:lnTo>
                    <a:pt x="12683" y="4898"/>
                  </a:lnTo>
                  <a:cubicBezTo>
                    <a:pt x="12955" y="4732"/>
                    <a:pt x="12978" y="4491"/>
                    <a:pt x="12737" y="4360"/>
                  </a:cubicBezTo>
                  <a:lnTo>
                    <a:pt x="4916" y="85"/>
                  </a:lnTo>
                  <a:cubicBezTo>
                    <a:pt x="4813"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49"/>
            <p:cNvSpPr/>
            <p:nvPr/>
          </p:nvSpPr>
          <p:spPr>
            <a:xfrm>
              <a:off x="3153775" y="3005075"/>
              <a:ext cx="227875" cy="129450"/>
            </a:xfrm>
            <a:custGeom>
              <a:rect b="b" l="l" r="r" t="t"/>
              <a:pathLst>
                <a:path extrusionOk="0" h="5178" w="9115">
                  <a:moveTo>
                    <a:pt x="4536" y="1"/>
                  </a:moveTo>
                  <a:cubicBezTo>
                    <a:pt x="4345" y="1"/>
                    <a:pt x="4142" y="50"/>
                    <a:pt x="3986" y="145"/>
                  </a:cubicBezTo>
                  <a:lnTo>
                    <a:pt x="296" y="2393"/>
                  </a:lnTo>
                  <a:cubicBezTo>
                    <a:pt x="24" y="2558"/>
                    <a:pt x="1" y="2799"/>
                    <a:pt x="242" y="2931"/>
                  </a:cubicBezTo>
                  <a:lnTo>
                    <a:pt x="4199" y="5095"/>
                  </a:lnTo>
                  <a:cubicBezTo>
                    <a:pt x="4302" y="5150"/>
                    <a:pt x="4437" y="5178"/>
                    <a:pt x="4579" y="5178"/>
                  </a:cubicBezTo>
                  <a:cubicBezTo>
                    <a:pt x="4769" y="5178"/>
                    <a:pt x="4973" y="5128"/>
                    <a:pt x="5129" y="5033"/>
                  </a:cubicBezTo>
                  <a:lnTo>
                    <a:pt x="8819" y="2786"/>
                  </a:lnTo>
                  <a:cubicBezTo>
                    <a:pt x="9090" y="2620"/>
                    <a:pt x="9114" y="2379"/>
                    <a:pt x="8873" y="2247"/>
                  </a:cubicBezTo>
                  <a:lnTo>
                    <a:pt x="4917" y="85"/>
                  </a:lnTo>
                  <a:cubicBezTo>
                    <a:pt x="4814"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49"/>
            <p:cNvSpPr/>
            <p:nvPr/>
          </p:nvSpPr>
          <p:spPr>
            <a:xfrm>
              <a:off x="3287600" y="3078225"/>
              <a:ext cx="227900" cy="129450"/>
            </a:xfrm>
            <a:custGeom>
              <a:rect b="b" l="l" r="r" t="t"/>
              <a:pathLst>
                <a:path extrusionOk="0" h="5178" w="9116">
                  <a:moveTo>
                    <a:pt x="4537" y="1"/>
                  </a:moveTo>
                  <a:cubicBezTo>
                    <a:pt x="4346" y="1"/>
                    <a:pt x="4143" y="50"/>
                    <a:pt x="3987" y="145"/>
                  </a:cubicBezTo>
                  <a:lnTo>
                    <a:pt x="297" y="2392"/>
                  </a:lnTo>
                  <a:cubicBezTo>
                    <a:pt x="25" y="2557"/>
                    <a:pt x="0" y="2800"/>
                    <a:pt x="243" y="2931"/>
                  </a:cubicBezTo>
                  <a:lnTo>
                    <a:pt x="4199" y="5094"/>
                  </a:lnTo>
                  <a:cubicBezTo>
                    <a:pt x="4302" y="5150"/>
                    <a:pt x="4437" y="5178"/>
                    <a:pt x="4579" y="5178"/>
                  </a:cubicBezTo>
                  <a:cubicBezTo>
                    <a:pt x="4770" y="5178"/>
                    <a:pt x="4974" y="5128"/>
                    <a:pt x="5130" y="5033"/>
                  </a:cubicBezTo>
                  <a:lnTo>
                    <a:pt x="8818" y="2786"/>
                  </a:lnTo>
                  <a:cubicBezTo>
                    <a:pt x="9090" y="2620"/>
                    <a:pt x="9115" y="2379"/>
                    <a:pt x="8873" y="2247"/>
                  </a:cubicBezTo>
                  <a:lnTo>
                    <a:pt x="4917" y="85"/>
                  </a:lnTo>
                  <a:cubicBezTo>
                    <a:pt x="4813" y="28"/>
                    <a:pt x="4678"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49"/>
            <p:cNvSpPr/>
            <p:nvPr/>
          </p:nvSpPr>
          <p:spPr>
            <a:xfrm>
              <a:off x="3421450" y="3151350"/>
              <a:ext cx="227875" cy="129450"/>
            </a:xfrm>
            <a:custGeom>
              <a:rect b="b" l="l" r="r" t="t"/>
              <a:pathLst>
                <a:path extrusionOk="0" h="5178" w="9115">
                  <a:moveTo>
                    <a:pt x="4536" y="1"/>
                  </a:moveTo>
                  <a:cubicBezTo>
                    <a:pt x="4345" y="1"/>
                    <a:pt x="4142" y="50"/>
                    <a:pt x="3986" y="145"/>
                  </a:cubicBezTo>
                  <a:lnTo>
                    <a:pt x="296" y="2392"/>
                  </a:lnTo>
                  <a:cubicBezTo>
                    <a:pt x="24" y="2558"/>
                    <a:pt x="0" y="2799"/>
                    <a:pt x="242" y="2932"/>
                  </a:cubicBezTo>
                  <a:lnTo>
                    <a:pt x="4199" y="5094"/>
                  </a:lnTo>
                  <a:cubicBezTo>
                    <a:pt x="4302" y="5150"/>
                    <a:pt x="4437" y="5178"/>
                    <a:pt x="4579" y="5178"/>
                  </a:cubicBezTo>
                  <a:cubicBezTo>
                    <a:pt x="4769" y="5178"/>
                    <a:pt x="4973" y="5128"/>
                    <a:pt x="5129" y="5034"/>
                  </a:cubicBezTo>
                  <a:lnTo>
                    <a:pt x="8819" y="2786"/>
                  </a:lnTo>
                  <a:cubicBezTo>
                    <a:pt x="9090" y="2621"/>
                    <a:pt x="9114" y="2378"/>
                    <a:pt x="8873" y="2247"/>
                  </a:cubicBezTo>
                  <a:lnTo>
                    <a:pt x="4917" y="84"/>
                  </a:lnTo>
                  <a:cubicBezTo>
                    <a:pt x="4813"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49"/>
            <p:cNvSpPr/>
            <p:nvPr/>
          </p:nvSpPr>
          <p:spPr>
            <a:xfrm>
              <a:off x="3555275" y="3224500"/>
              <a:ext cx="227900" cy="129450"/>
            </a:xfrm>
            <a:custGeom>
              <a:rect b="b" l="l" r="r" t="t"/>
              <a:pathLst>
                <a:path extrusionOk="0" h="5178" w="9116">
                  <a:moveTo>
                    <a:pt x="4537" y="0"/>
                  </a:moveTo>
                  <a:cubicBezTo>
                    <a:pt x="4346" y="0"/>
                    <a:pt x="4143" y="50"/>
                    <a:pt x="3987" y="145"/>
                  </a:cubicBezTo>
                  <a:lnTo>
                    <a:pt x="297" y="2392"/>
                  </a:lnTo>
                  <a:cubicBezTo>
                    <a:pt x="25" y="2558"/>
                    <a:pt x="0" y="2799"/>
                    <a:pt x="243" y="2932"/>
                  </a:cubicBezTo>
                  <a:lnTo>
                    <a:pt x="4199" y="5094"/>
                  </a:lnTo>
                  <a:cubicBezTo>
                    <a:pt x="4302" y="5150"/>
                    <a:pt x="4437" y="5178"/>
                    <a:pt x="4579" y="5178"/>
                  </a:cubicBezTo>
                  <a:cubicBezTo>
                    <a:pt x="4769" y="5178"/>
                    <a:pt x="4973" y="5128"/>
                    <a:pt x="5129" y="5034"/>
                  </a:cubicBezTo>
                  <a:lnTo>
                    <a:pt x="8818" y="2787"/>
                  </a:lnTo>
                  <a:cubicBezTo>
                    <a:pt x="9090" y="2620"/>
                    <a:pt x="9115" y="2378"/>
                    <a:pt x="8873" y="2246"/>
                  </a:cubicBezTo>
                  <a:lnTo>
                    <a:pt x="4917" y="84"/>
                  </a:lnTo>
                  <a:cubicBezTo>
                    <a:pt x="4813"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49"/>
            <p:cNvSpPr/>
            <p:nvPr/>
          </p:nvSpPr>
          <p:spPr>
            <a:xfrm>
              <a:off x="3689125" y="3297650"/>
              <a:ext cx="227850" cy="129450"/>
            </a:xfrm>
            <a:custGeom>
              <a:rect b="b" l="l" r="r" t="t"/>
              <a:pathLst>
                <a:path extrusionOk="0" h="5178" w="9114">
                  <a:moveTo>
                    <a:pt x="4536" y="0"/>
                  </a:moveTo>
                  <a:cubicBezTo>
                    <a:pt x="4345" y="0"/>
                    <a:pt x="4141" y="49"/>
                    <a:pt x="3986" y="144"/>
                  </a:cubicBezTo>
                  <a:lnTo>
                    <a:pt x="296" y="2392"/>
                  </a:lnTo>
                  <a:cubicBezTo>
                    <a:pt x="24" y="2558"/>
                    <a:pt x="0" y="2799"/>
                    <a:pt x="241" y="2932"/>
                  </a:cubicBezTo>
                  <a:lnTo>
                    <a:pt x="4199" y="5094"/>
                  </a:lnTo>
                  <a:cubicBezTo>
                    <a:pt x="4302" y="5150"/>
                    <a:pt x="4437" y="5177"/>
                    <a:pt x="4578" y="5177"/>
                  </a:cubicBezTo>
                  <a:cubicBezTo>
                    <a:pt x="4769" y="5177"/>
                    <a:pt x="4973" y="5128"/>
                    <a:pt x="5129" y="5034"/>
                  </a:cubicBezTo>
                  <a:lnTo>
                    <a:pt x="8818" y="2785"/>
                  </a:lnTo>
                  <a:cubicBezTo>
                    <a:pt x="9090" y="2619"/>
                    <a:pt x="9114" y="2378"/>
                    <a:pt x="8873" y="2246"/>
                  </a:cubicBezTo>
                  <a:lnTo>
                    <a:pt x="4915" y="84"/>
                  </a:lnTo>
                  <a:cubicBezTo>
                    <a:pt x="4813" y="27"/>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49"/>
            <p:cNvSpPr/>
            <p:nvPr/>
          </p:nvSpPr>
          <p:spPr>
            <a:xfrm>
              <a:off x="3822950" y="3370775"/>
              <a:ext cx="227900" cy="129475"/>
            </a:xfrm>
            <a:custGeom>
              <a:rect b="b" l="l" r="r" t="t"/>
              <a:pathLst>
                <a:path extrusionOk="0" h="5179" w="9116">
                  <a:moveTo>
                    <a:pt x="4536" y="1"/>
                  </a:moveTo>
                  <a:cubicBezTo>
                    <a:pt x="4345" y="1"/>
                    <a:pt x="4142" y="50"/>
                    <a:pt x="3985" y="145"/>
                  </a:cubicBezTo>
                  <a:lnTo>
                    <a:pt x="297" y="2393"/>
                  </a:lnTo>
                  <a:cubicBezTo>
                    <a:pt x="24" y="2559"/>
                    <a:pt x="0" y="2800"/>
                    <a:pt x="243" y="2933"/>
                  </a:cubicBezTo>
                  <a:lnTo>
                    <a:pt x="4199" y="5095"/>
                  </a:lnTo>
                  <a:cubicBezTo>
                    <a:pt x="4302" y="5151"/>
                    <a:pt x="4437" y="5178"/>
                    <a:pt x="4579" y="5178"/>
                  </a:cubicBezTo>
                  <a:cubicBezTo>
                    <a:pt x="4769" y="5178"/>
                    <a:pt x="4972" y="5129"/>
                    <a:pt x="5128" y="5035"/>
                  </a:cubicBezTo>
                  <a:lnTo>
                    <a:pt x="8818" y="2786"/>
                  </a:lnTo>
                  <a:cubicBezTo>
                    <a:pt x="9090" y="2620"/>
                    <a:pt x="9115" y="2379"/>
                    <a:pt x="8872" y="2247"/>
                  </a:cubicBezTo>
                  <a:lnTo>
                    <a:pt x="4916" y="85"/>
                  </a:lnTo>
                  <a:cubicBezTo>
                    <a:pt x="4813"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49"/>
            <p:cNvSpPr/>
            <p:nvPr/>
          </p:nvSpPr>
          <p:spPr>
            <a:xfrm>
              <a:off x="3956750" y="3443925"/>
              <a:ext cx="227900" cy="129475"/>
            </a:xfrm>
            <a:custGeom>
              <a:rect b="b" l="l" r="r" t="t"/>
              <a:pathLst>
                <a:path extrusionOk="0" h="5179" w="9116">
                  <a:moveTo>
                    <a:pt x="4538" y="1"/>
                  </a:moveTo>
                  <a:cubicBezTo>
                    <a:pt x="4347" y="1"/>
                    <a:pt x="4143" y="50"/>
                    <a:pt x="3987" y="145"/>
                  </a:cubicBezTo>
                  <a:lnTo>
                    <a:pt x="298" y="2393"/>
                  </a:lnTo>
                  <a:cubicBezTo>
                    <a:pt x="26" y="2559"/>
                    <a:pt x="1" y="2800"/>
                    <a:pt x="243" y="2932"/>
                  </a:cubicBezTo>
                  <a:lnTo>
                    <a:pt x="4199" y="5094"/>
                  </a:lnTo>
                  <a:cubicBezTo>
                    <a:pt x="4303" y="5151"/>
                    <a:pt x="4437" y="5178"/>
                    <a:pt x="4579" y="5178"/>
                  </a:cubicBezTo>
                  <a:cubicBezTo>
                    <a:pt x="4770" y="5178"/>
                    <a:pt x="4974" y="5128"/>
                    <a:pt x="5130" y="5033"/>
                  </a:cubicBezTo>
                  <a:lnTo>
                    <a:pt x="8820" y="2786"/>
                  </a:lnTo>
                  <a:cubicBezTo>
                    <a:pt x="9092" y="2620"/>
                    <a:pt x="9116" y="2379"/>
                    <a:pt x="8875" y="2247"/>
                  </a:cubicBezTo>
                  <a:lnTo>
                    <a:pt x="4917" y="85"/>
                  </a:lnTo>
                  <a:cubicBezTo>
                    <a:pt x="4814" y="28"/>
                    <a:pt x="4680" y="1"/>
                    <a:pt x="4538"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49"/>
            <p:cNvSpPr/>
            <p:nvPr/>
          </p:nvSpPr>
          <p:spPr>
            <a:xfrm>
              <a:off x="4090600" y="3517075"/>
              <a:ext cx="227900" cy="129425"/>
            </a:xfrm>
            <a:custGeom>
              <a:rect b="b" l="l" r="r" t="t"/>
              <a:pathLst>
                <a:path extrusionOk="0" h="5177" w="9116">
                  <a:moveTo>
                    <a:pt x="4537" y="1"/>
                  </a:moveTo>
                  <a:cubicBezTo>
                    <a:pt x="4346" y="1"/>
                    <a:pt x="4142" y="50"/>
                    <a:pt x="3986" y="144"/>
                  </a:cubicBezTo>
                  <a:lnTo>
                    <a:pt x="296" y="2393"/>
                  </a:lnTo>
                  <a:cubicBezTo>
                    <a:pt x="25" y="2557"/>
                    <a:pt x="1" y="2798"/>
                    <a:pt x="242" y="2931"/>
                  </a:cubicBezTo>
                  <a:lnTo>
                    <a:pt x="4199" y="5093"/>
                  </a:lnTo>
                  <a:cubicBezTo>
                    <a:pt x="4302" y="5149"/>
                    <a:pt x="4437" y="5177"/>
                    <a:pt x="4579" y="5177"/>
                  </a:cubicBezTo>
                  <a:cubicBezTo>
                    <a:pt x="4770" y="5177"/>
                    <a:pt x="4973" y="5127"/>
                    <a:pt x="5129" y="5033"/>
                  </a:cubicBezTo>
                  <a:lnTo>
                    <a:pt x="8819" y="2785"/>
                  </a:lnTo>
                  <a:cubicBezTo>
                    <a:pt x="9091" y="2620"/>
                    <a:pt x="9116" y="2379"/>
                    <a:pt x="8873" y="2246"/>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49"/>
            <p:cNvSpPr/>
            <p:nvPr/>
          </p:nvSpPr>
          <p:spPr>
            <a:xfrm>
              <a:off x="4224425" y="3590225"/>
              <a:ext cx="227900" cy="129450"/>
            </a:xfrm>
            <a:custGeom>
              <a:rect b="b" l="l" r="r" t="t"/>
              <a:pathLst>
                <a:path extrusionOk="0" h="5178" w="9116">
                  <a:moveTo>
                    <a:pt x="4537" y="1"/>
                  </a:moveTo>
                  <a:cubicBezTo>
                    <a:pt x="4346" y="1"/>
                    <a:pt x="4143" y="50"/>
                    <a:pt x="3987" y="144"/>
                  </a:cubicBezTo>
                  <a:lnTo>
                    <a:pt x="298" y="2391"/>
                  </a:lnTo>
                  <a:cubicBezTo>
                    <a:pt x="26" y="2557"/>
                    <a:pt x="1" y="2798"/>
                    <a:pt x="243" y="2931"/>
                  </a:cubicBezTo>
                  <a:lnTo>
                    <a:pt x="4199" y="5094"/>
                  </a:lnTo>
                  <a:cubicBezTo>
                    <a:pt x="4303" y="5150"/>
                    <a:pt x="4437" y="5177"/>
                    <a:pt x="4579" y="5177"/>
                  </a:cubicBezTo>
                  <a:cubicBezTo>
                    <a:pt x="4770" y="5177"/>
                    <a:pt x="4974" y="5128"/>
                    <a:pt x="5130" y="5033"/>
                  </a:cubicBezTo>
                  <a:lnTo>
                    <a:pt x="8819" y="2786"/>
                  </a:lnTo>
                  <a:cubicBezTo>
                    <a:pt x="9092" y="2620"/>
                    <a:pt x="9116" y="2379"/>
                    <a:pt x="8874" y="2246"/>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49"/>
            <p:cNvSpPr/>
            <p:nvPr/>
          </p:nvSpPr>
          <p:spPr>
            <a:xfrm>
              <a:off x="4358275" y="3663375"/>
              <a:ext cx="227875" cy="129450"/>
            </a:xfrm>
            <a:custGeom>
              <a:rect b="b" l="l" r="r" t="t"/>
              <a:pathLst>
                <a:path extrusionOk="0" h="5178" w="9115">
                  <a:moveTo>
                    <a:pt x="4536" y="0"/>
                  </a:moveTo>
                  <a:cubicBezTo>
                    <a:pt x="4346" y="0"/>
                    <a:pt x="4142" y="50"/>
                    <a:pt x="3986" y="144"/>
                  </a:cubicBezTo>
                  <a:lnTo>
                    <a:pt x="296" y="2393"/>
                  </a:lnTo>
                  <a:cubicBezTo>
                    <a:pt x="24" y="2559"/>
                    <a:pt x="1" y="2800"/>
                    <a:pt x="242" y="2932"/>
                  </a:cubicBezTo>
                  <a:lnTo>
                    <a:pt x="4199" y="5094"/>
                  </a:lnTo>
                  <a:cubicBezTo>
                    <a:pt x="4302" y="5151"/>
                    <a:pt x="4437" y="5178"/>
                    <a:pt x="4579" y="5178"/>
                  </a:cubicBezTo>
                  <a:cubicBezTo>
                    <a:pt x="4770" y="5178"/>
                    <a:pt x="4973" y="5128"/>
                    <a:pt x="5129" y="5034"/>
                  </a:cubicBezTo>
                  <a:lnTo>
                    <a:pt x="8819" y="2786"/>
                  </a:lnTo>
                  <a:cubicBezTo>
                    <a:pt x="9091" y="2620"/>
                    <a:pt x="9114" y="2379"/>
                    <a:pt x="8873" y="2246"/>
                  </a:cubicBezTo>
                  <a:lnTo>
                    <a:pt x="4916"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49"/>
            <p:cNvSpPr/>
            <p:nvPr/>
          </p:nvSpPr>
          <p:spPr>
            <a:xfrm>
              <a:off x="4492100" y="3736525"/>
              <a:ext cx="227900" cy="129450"/>
            </a:xfrm>
            <a:custGeom>
              <a:rect b="b" l="l" r="r" t="t"/>
              <a:pathLst>
                <a:path extrusionOk="0" h="5178" w="9116">
                  <a:moveTo>
                    <a:pt x="4537" y="0"/>
                  </a:moveTo>
                  <a:cubicBezTo>
                    <a:pt x="4346" y="0"/>
                    <a:pt x="4143" y="50"/>
                    <a:pt x="3987" y="144"/>
                  </a:cubicBezTo>
                  <a:lnTo>
                    <a:pt x="297" y="2393"/>
                  </a:lnTo>
                  <a:cubicBezTo>
                    <a:pt x="26" y="2557"/>
                    <a:pt x="1" y="2800"/>
                    <a:pt x="243" y="2931"/>
                  </a:cubicBezTo>
                  <a:lnTo>
                    <a:pt x="4199" y="5094"/>
                  </a:lnTo>
                  <a:cubicBezTo>
                    <a:pt x="4302" y="5150"/>
                    <a:pt x="4437" y="5178"/>
                    <a:pt x="4578" y="5178"/>
                  </a:cubicBezTo>
                  <a:cubicBezTo>
                    <a:pt x="4769" y="5178"/>
                    <a:pt x="4973" y="5128"/>
                    <a:pt x="5129" y="5033"/>
                  </a:cubicBezTo>
                  <a:lnTo>
                    <a:pt x="8819" y="2786"/>
                  </a:lnTo>
                  <a:cubicBezTo>
                    <a:pt x="9090" y="2620"/>
                    <a:pt x="9115" y="2377"/>
                    <a:pt x="8873" y="2246"/>
                  </a:cubicBezTo>
                  <a:lnTo>
                    <a:pt x="4917" y="84"/>
                  </a:lnTo>
                  <a:cubicBezTo>
                    <a:pt x="4813"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49"/>
            <p:cNvSpPr/>
            <p:nvPr/>
          </p:nvSpPr>
          <p:spPr>
            <a:xfrm>
              <a:off x="2793900" y="2957975"/>
              <a:ext cx="390925" cy="218550"/>
            </a:xfrm>
            <a:custGeom>
              <a:rect b="b" l="l" r="r" t="t"/>
              <a:pathLst>
                <a:path extrusionOk="0" h="8742" w="15637">
                  <a:moveTo>
                    <a:pt x="4536" y="0"/>
                  </a:moveTo>
                  <a:cubicBezTo>
                    <a:pt x="4345" y="0"/>
                    <a:pt x="4142" y="50"/>
                    <a:pt x="3986" y="144"/>
                  </a:cubicBezTo>
                  <a:lnTo>
                    <a:pt x="296" y="2392"/>
                  </a:lnTo>
                  <a:cubicBezTo>
                    <a:pt x="24" y="2557"/>
                    <a:pt x="0" y="2799"/>
                    <a:pt x="242" y="2932"/>
                  </a:cubicBezTo>
                  <a:lnTo>
                    <a:pt x="10720" y="8658"/>
                  </a:lnTo>
                  <a:cubicBezTo>
                    <a:pt x="10823" y="8715"/>
                    <a:pt x="10958" y="8742"/>
                    <a:pt x="11100" y="8742"/>
                  </a:cubicBezTo>
                  <a:cubicBezTo>
                    <a:pt x="11291" y="8742"/>
                    <a:pt x="11495" y="8692"/>
                    <a:pt x="11651" y="8597"/>
                  </a:cubicBezTo>
                  <a:lnTo>
                    <a:pt x="15341" y="6350"/>
                  </a:lnTo>
                  <a:cubicBezTo>
                    <a:pt x="15613" y="6184"/>
                    <a:pt x="15636" y="5943"/>
                    <a:pt x="15395" y="5810"/>
                  </a:cubicBezTo>
                  <a:lnTo>
                    <a:pt x="4915"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49"/>
            <p:cNvSpPr/>
            <p:nvPr/>
          </p:nvSpPr>
          <p:spPr>
            <a:xfrm>
              <a:off x="3090775" y="3120225"/>
              <a:ext cx="227850" cy="129450"/>
            </a:xfrm>
            <a:custGeom>
              <a:rect b="b" l="l" r="r" t="t"/>
              <a:pathLst>
                <a:path extrusionOk="0" h="5178" w="9114">
                  <a:moveTo>
                    <a:pt x="4536" y="0"/>
                  </a:moveTo>
                  <a:cubicBezTo>
                    <a:pt x="4345" y="0"/>
                    <a:pt x="4142" y="50"/>
                    <a:pt x="3986" y="144"/>
                  </a:cubicBezTo>
                  <a:lnTo>
                    <a:pt x="296" y="2393"/>
                  </a:lnTo>
                  <a:cubicBezTo>
                    <a:pt x="24" y="2557"/>
                    <a:pt x="0" y="2800"/>
                    <a:pt x="242" y="2931"/>
                  </a:cubicBezTo>
                  <a:lnTo>
                    <a:pt x="4199" y="5094"/>
                  </a:lnTo>
                  <a:cubicBezTo>
                    <a:pt x="4302" y="5150"/>
                    <a:pt x="4436" y="5177"/>
                    <a:pt x="4578" y="5177"/>
                  </a:cubicBezTo>
                  <a:cubicBezTo>
                    <a:pt x="4769" y="5177"/>
                    <a:pt x="4973" y="5128"/>
                    <a:pt x="5129" y="5033"/>
                  </a:cubicBezTo>
                  <a:lnTo>
                    <a:pt x="8818" y="2786"/>
                  </a:lnTo>
                  <a:cubicBezTo>
                    <a:pt x="9090" y="2620"/>
                    <a:pt x="9114" y="2379"/>
                    <a:pt x="8874" y="2246"/>
                  </a:cubicBezTo>
                  <a:lnTo>
                    <a:pt x="4915"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49"/>
            <p:cNvSpPr/>
            <p:nvPr/>
          </p:nvSpPr>
          <p:spPr>
            <a:xfrm>
              <a:off x="3224600" y="3193375"/>
              <a:ext cx="227900" cy="129425"/>
            </a:xfrm>
            <a:custGeom>
              <a:rect b="b" l="l" r="r" t="t"/>
              <a:pathLst>
                <a:path extrusionOk="0" h="5177" w="9116">
                  <a:moveTo>
                    <a:pt x="4536" y="0"/>
                  </a:moveTo>
                  <a:cubicBezTo>
                    <a:pt x="4346" y="0"/>
                    <a:pt x="4143" y="50"/>
                    <a:pt x="3987" y="144"/>
                  </a:cubicBezTo>
                  <a:lnTo>
                    <a:pt x="297" y="2391"/>
                  </a:lnTo>
                  <a:cubicBezTo>
                    <a:pt x="25" y="2557"/>
                    <a:pt x="0" y="2798"/>
                    <a:pt x="243" y="2931"/>
                  </a:cubicBezTo>
                  <a:lnTo>
                    <a:pt x="4199" y="5093"/>
                  </a:lnTo>
                  <a:cubicBezTo>
                    <a:pt x="4302" y="5149"/>
                    <a:pt x="4437" y="5176"/>
                    <a:pt x="4579" y="5176"/>
                  </a:cubicBezTo>
                  <a:cubicBezTo>
                    <a:pt x="4770" y="5176"/>
                    <a:pt x="4973" y="5127"/>
                    <a:pt x="5130" y="5033"/>
                  </a:cubicBezTo>
                  <a:lnTo>
                    <a:pt x="8818" y="2784"/>
                  </a:lnTo>
                  <a:cubicBezTo>
                    <a:pt x="9090" y="2620"/>
                    <a:pt x="9115" y="2379"/>
                    <a:pt x="8873" y="2246"/>
                  </a:cubicBezTo>
                  <a:lnTo>
                    <a:pt x="4917"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49"/>
            <p:cNvSpPr/>
            <p:nvPr/>
          </p:nvSpPr>
          <p:spPr>
            <a:xfrm>
              <a:off x="3358450" y="3266500"/>
              <a:ext cx="227850" cy="129450"/>
            </a:xfrm>
            <a:custGeom>
              <a:rect b="b" l="l" r="r" t="t"/>
              <a:pathLst>
                <a:path extrusionOk="0" h="5178" w="9114">
                  <a:moveTo>
                    <a:pt x="4536" y="1"/>
                  </a:moveTo>
                  <a:cubicBezTo>
                    <a:pt x="4345" y="1"/>
                    <a:pt x="4141" y="50"/>
                    <a:pt x="3985" y="145"/>
                  </a:cubicBezTo>
                  <a:lnTo>
                    <a:pt x="296" y="2392"/>
                  </a:lnTo>
                  <a:cubicBezTo>
                    <a:pt x="24" y="2558"/>
                    <a:pt x="0" y="2799"/>
                    <a:pt x="241" y="2931"/>
                  </a:cubicBezTo>
                  <a:lnTo>
                    <a:pt x="4199" y="5093"/>
                  </a:lnTo>
                  <a:cubicBezTo>
                    <a:pt x="4302" y="5150"/>
                    <a:pt x="4436" y="5177"/>
                    <a:pt x="4578" y="5177"/>
                  </a:cubicBezTo>
                  <a:cubicBezTo>
                    <a:pt x="4769" y="5177"/>
                    <a:pt x="4973" y="5128"/>
                    <a:pt x="5129" y="5034"/>
                  </a:cubicBezTo>
                  <a:lnTo>
                    <a:pt x="8818" y="2785"/>
                  </a:lnTo>
                  <a:cubicBezTo>
                    <a:pt x="9090" y="2621"/>
                    <a:pt x="9114" y="2379"/>
                    <a:pt x="8873" y="2247"/>
                  </a:cubicBezTo>
                  <a:lnTo>
                    <a:pt x="4915" y="84"/>
                  </a:lnTo>
                  <a:cubicBezTo>
                    <a:pt x="4812"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49"/>
            <p:cNvSpPr/>
            <p:nvPr/>
          </p:nvSpPr>
          <p:spPr>
            <a:xfrm>
              <a:off x="3492250" y="3339650"/>
              <a:ext cx="227900" cy="129450"/>
            </a:xfrm>
            <a:custGeom>
              <a:rect b="b" l="l" r="r" t="t"/>
              <a:pathLst>
                <a:path extrusionOk="0" h="5178" w="9116">
                  <a:moveTo>
                    <a:pt x="4536" y="1"/>
                  </a:moveTo>
                  <a:cubicBezTo>
                    <a:pt x="4346" y="1"/>
                    <a:pt x="4143" y="50"/>
                    <a:pt x="3988" y="145"/>
                  </a:cubicBezTo>
                  <a:lnTo>
                    <a:pt x="298" y="2392"/>
                  </a:lnTo>
                  <a:cubicBezTo>
                    <a:pt x="25" y="2558"/>
                    <a:pt x="1" y="2799"/>
                    <a:pt x="243" y="2931"/>
                  </a:cubicBezTo>
                  <a:lnTo>
                    <a:pt x="4199" y="5093"/>
                  </a:lnTo>
                  <a:cubicBezTo>
                    <a:pt x="4303" y="5150"/>
                    <a:pt x="4438" y="5177"/>
                    <a:pt x="4580" y="5177"/>
                  </a:cubicBezTo>
                  <a:cubicBezTo>
                    <a:pt x="4770" y="5177"/>
                    <a:pt x="4973" y="5128"/>
                    <a:pt x="5129" y="5033"/>
                  </a:cubicBezTo>
                  <a:lnTo>
                    <a:pt x="8819" y="2785"/>
                  </a:lnTo>
                  <a:cubicBezTo>
                    <a:pt x="9091" y="2621"/>
                    <a:pt x="9116" y="2379"/>
                    <a:pt x="8873" y="2247"/>
                  </a:cubicBezTo>
                  <a:lnTo>
                    <a:pt x="4917" y="85"/>
                  </a:lnTo>
                  <a:cubicBezTo>
                    <a:pt x="4814"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49"/>
            <p:cNvSpPr/>
            <p:nvPr/>
          </p:nvSpPr>
          <p:spPr>
            <a:xfrm>
              <a:off x="3626125" y="3412800"/>
              <a:ext cx="227850" cy="129450"/>
            </a:xfrm>
            <a:custGeom>
              <a:rect b="b" l="l" r="r" t="t"/>
              <a:pathLst>
                <a:path extrusionOk="0" h="5178" w="9114">
                  <a:moveTo>
                    <a:pt x="4536" y="0"/>
                  </a:moveTo>
                  <a:cubicBezTo>
                    <a:pt x="4345" y="0"/>
                    <a:pt x="4141" y="50"/>
                    <a:pt x="3985" y="145"/>
                  </a:cubicBezTo>
                  <a:lnTo>
                    <a:pt x="296" y="2392"/>
                  </a:lnTo>
                  <a:cubicBezTo>
                    <a:pt x="24" y="2558"/>
                    <a:pt x="0" y="2799"/>
                    <a:pt x="241" y="2931"/>
                  </a:cubicBezTo>
                  <a:lnTo>
                    <a:pt x="4199" y="5093"/>
                  </a:lnTo>
                  <a:cubicBezTo>
                    <a:pt x="4301" y="5150"/>
                    <a:pt x="4436" y="5177"/>
                    <a:pt x="4578" y="5177"/>
                  </a:cubicBezTo>
                  <a:cubicBezTo>
                    <a:pt x="4769" y="5177"/>
                    <a:pt x="4972" y="5128"/>
                    <a:pt x="5128" y="5033"/>
                  </a:cubicBezTo>
                  <a:lnTo>
                    <a:pt x="8818" y="2785"/>
                  </a:lnTo>
                  <a:cubicBezTo>
                    <a:pt x="9090" y="2620"/>
                    <a:pt x="9114" y="2378"/>
                    <a:pt x="8873" y="2247"/>
                  </a:cubicBezTo>
                  <a:lnTo>
                    <a:pt x="4915" y="83"/>
                  </a:lnTo>
                  <a:cubicBezTo>
                    <a:pt x="4812"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49"/>
            <p:cNvSpPr/>
            <p:nvPr/>
          </p:nvSpPr>
          <p:spPr>
            <a:xfrm>
              <a:off x="3759925" y="3485925"/>
              <a:ext cx="227900" cy="129450"/>
            </a:xfrm>
            <a:custGeom>
              <a:rect b="b" l="l" r="r" t="t"/>
              <a:pathLst>
                <a:path extrusionOk="0" h="5178" w="9116">
                  <a:moveTo>
                    <a:pt x="4537" y="1"/>
                  </a:moveTo>
                  <a:cubicBezTo>
                    <a:pt x="4346" y="1"/>
                    <a:pt x="4142" y="50"/>
                    <a:pt x="3986" y="146"/>
                  </a:cubicBezTo>
                  <a:lnTo>
                    <a:pt x="296" y="2393"/>
                  </a:lnTo>
                  <a:cubicBezTo>
                    <a:pt x="26" y="2559"/>
                    <a:pt x="1" y="2800"/>
                    <a:pt x="243" y="2932"/>
                  </a:cubicBezTo>
                  <a:lnTo>
                    <a:pt x="4199" y="5094"/>
                  </a:lnTo>
                  <a:cubicBezTo>
                    <a:pt x="4302" y="5151"/>
                    <a:pt x="4437" y="5178"/>
                    <a:pt x="4579" y="5178"/>
                  </a:cubicBezTo>
                  <a:cubicBezTo>
                    <a:pt x="4770" y="5178"/>
                    <a:pt x="4973" y="5129"/>
                    <a:pt x="5129" y="5034"/>
                  </a:cubicBezTo>
                  <a:lnTo>
                    <a:pt x="8819" y="2786"/>
                  </a:lnTo>
                  <a:cubicBezTo>
                    <a:pt x="9091" y="2620"/>
                    <a:pt x="9116" y="2379"/>
                    <a:pt x="8873" y="2246"/>
                  </a:cubicBezTo>
                  <a:lnTo>
                    <a:pt x="4917" y="84"/>
                  </a:lnTo>
                  <a:cubicBezTo>
                    <a:pt x="4814" y="28"/>
                    <a:pt x="4679"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49"/>
            <p:cNvSpPr/>
            <p:nvPr/>
          </p:nvSpPr>
          <p:spPr>
            <a:xfrm>
              <a:off x="3893750" y="3559075"/>
              <a:ext cx="227900" cy="129425"/>
            </a:xfrm>
            <a:custGeom>
              <a:rect b="b" l="l" r="r" t="t"/>
              <a:pathLst>
                <a:path extrusionOk="0" h="5177" w="9116">
                  <a:moveTo>
                    <a:pt x="4537" y="0"/>
                  </a:moveTo>
                  <a:cubicBezTo>
                    <a:pt x="4347" y="0"/>
                    <a:pt x="4143" y="50"/>
                    <a:pt x="3987" y="144"/>
                  </a:cubicBezTo>
                  <a:lnTo>
                    <a:pt x="297" y="2393"/>
                  </a:lnTo>
                  <a:cubicBezTo>
                    <a:pt x="26" y="2558"/>
                    <a:pt x="1" y="2800"/>
                    <a:pt x="243" y="2932"/>
                  </a:cubicBezTo>
                  <a:lnTo>
                    <a:pt x="4199" y="5093"/>
                  </a:lnTo>
                  <a:cubicBezTo>
                    <a:pt x="4303" y="5149"/>
                    <a:pt x="4438" y="5176"/>
                    <a:pt x="4580" y="5176"/>
                  </a:cubicBezTo>
                  <a:cubicBezTo>
                    <a:pt x="4771" y="5176"/>
                    <a:pt x="4974" y="5127"/>
                    <a:pt x="5130" y="5033"/>
                  </a:cubicBezTo>
                  <a:lnTo>
                    <a:pt x="8820" y="2784"/>
                  </a:lnTo>
                  <a:cubicBezTo>
                    <a:pt x="9092" y="2620"/>
                    <a:pt x="9116" y="2379"/>
                    <a:pt x="8874" y="2246"/>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49"/>
            <p:cNvSpPr/>
            <p:nvPr/>
          </p:nvSpPr>
          <p:spPr>
            <a:xfrm>
              <a:off x="4027600" y="3632225"/>
              <a:ext cx="227900" cy="129450"/>
            </a:xfrm>
            <a:custGeom>
              <a:rect b="b" l="l" r="r" t="t"/>
              <a:pathLst>
                <a:path extrusionOk="0" h="5178" w="9116">
                  <a:moveTo>
                    <a:pt x="4536" y="0"/>
                  </a:moveTo>
                  <a:cubicBezTo>
                    <a:pt x="4345" y="0"/>
                    <a:pt x="4142" y="50"/>
                    <a:pt x="3986" y="144"/>
                  </a:cubicBezTo>
                  <a:lnTo>
                    <a:pt x="296" y="2392"/>
                  </a:lnTo>
                  <a:cubicBezTo>
                    <a:pt x="24" y="2558"/>
                    <a:pt x="1" y="2799"/>
                    <a:pt x="243" y="2932"/>
                  </a:cubicBezTo>
                  <a:lnTo>
                    <a:pt x="4199" y="5094"/>
                  </a:lnTo>
                  <a:cubicBezTo>
                    <a:pt x="4302" y="5150"/>
                    <a:pt x="4437" y="5178"/>
                    <a:pt x="4579" y="5178"/>
                  </a:cubicBezTo>
                  <a:cubicBezTo>
                    <a:pt x="4770" y="5178"/>
                    <a:pt x="4973" y="5128"/>
                    <a:pt x="5129" y="5034"/>
                  </a:cubicBezTo>
                  <a:lnTo>
                    <a:pt x="8819" y="2787"/>
                  </a:lnTo>
                  <a:cubicBezTo>
                    <a:pt x="9091" y="2620"/>
                    <a:pt x="9116" y="2379"/>
                    <a:pt x="8873" y="2246"/>
                  </a:cubicBezTo>
                  <a:lnTo>
                    <a:pt x="4917" y="84"/>
                  </a:lnTo>
                  <a:cubicBezTo>
                    <a:pt x="4814" y="28"/>
                    <a:pt x="4679"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49"/>
            <p:cNvSpPr/>
            <p:nvPr/>
          </p:nvSpPr>
          <p:spPr>
            <a:xfrm>
              <a:off x="4161425" y="3705375"/>
              <a:ext cx="227900" cy="129450"/>
            </a:xfrm>
            <a:custGeom>
              <a:rect b="b" l="l" r="r" t="t"/>
              <a:pathLst>
                <a:path extrusionOk="0" h="5178" w="9116">
                  <a:moveTo>
                    <a:pt x="4537" y="0"/>
                  </a:moveTo>
                  <a:cubicBezTo>
                    <a:pt x="4347" y="0"/>
                    <a:pt x="4143" y="50"/>
                    <a:pt x="3987" y="144"/>
                  </a:cubicBezTo>
                  <a:lnTo>
                    <a:pt x="297" y="2392"/>
                  </a:lnTo>
                  <a:cubicBezTo>
                    <a:pt x="25" y="2558"/>
                    <a:pt x="0" y="2799"/>
                    <a:pt x="243" y="2930"/>
                  </a:cubicBezTo>
                  <a:lnTo>
                    <a:pt x="4199" y="5094"/>
                  </a:lnTo>
                  <a:cubicBezTo>
                    <a:pt x="4302" y="5150"/>
                    <a:pt x="4437" y="5177"/>
                    <a:pt x="4579" y="5177"/>
                  </a:cubicBezTo>
                  <a:cubicBezTo>
                    <a:pt x="4770" y="5177"/>
                    <a:pt x="4974" y="5128"/>
                    <a:pt x="5130" y="5032"/>
                  </a:cubicBezTo>
                  <a:lnTo>
                    <a:pt x="8820" y="2785"/>
                  </a:lnTo>
                  <a:cubicBezTo>
                    <a:pt x="9092" y="2620"/>
                    <a:pt x="9115" y="2378"/>
                    <a:pt x="8874" y="2246"/>
                  </a:cubicBezTo>
                  <a:lnTo>
                    <a:pt x="4917" y="84"/>
                  </a:lnTo>
                  <a:cubicBezTo>
                    <a:pt x="4814" y="27"/>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49"/>
            <p:cNvSpPr/>
            <p:nvPr/>
          </p:nvSpPr>
          <p:spPr>
            <a:xfrm>
              <a:off x="4295275" y="3778525"/>
              <a:ext cx="227875" cy="129450"/>
            </a:xfrm>
            <a:custGeom>
              <a:rect b="b" l="l" r="r" t="t"/>
              <a:pathLst>
                <a:path extrusionOk="0" h="5178" w="9115">
                  <a:moveTo>
                    <a:pt x="4536" y="0"/>
                  </a:moveTo>
                  <a:cubicBezTo>
                    <a:pt x="4345" y="0"/>
                    <a:pt x="4142" y="49"/>
                    <a:pt x="3986" y="144"/>
                  </a:cubicBezTo>
                  <a:lnTo>
                    <a:pt x="296" y="2392"/>
                  </a:lnTo>
                  <a:cubicBezTo>
                    <a:pt x="24" y="2557"/>
                    <a:pt x="1" y="2799"/>
                    <a:pt x="242" y="2932"/>
                  </a:cubicBezTo>
                  <a:lnTo>
                    <a:pt x="4199" y="5094"/>
                  </a:lnTo>
                  <a:cubicBezTo>
                    <a:pt x="4302" y="5150"/>
                    <a:pt x="4437" y="5177"/>
                    <a:pt x="4579" y="5177"/>
                  </a:cubicBezTo>
                  <a:cubicBezTo>
                    <a:pt x="4769" y="5177"/>
                    <a:pt x="4973" y="5128"/>
                    <a:pt x="5129" y="5034"/>
                  </a:cubicBezTo>
                  <a:lnTo>
                    <a:pt x="8819" y="2785"/>
                  </a:lnTo>
                  <a:cubicBezTo>
                    <a:pt x="9090" y="2619"/>
                    <a:pt x="9114" y="2378"/>
                    <a:pt x="8873" y="2246"/>
                  </a:cubicBezTo>
                  <a:lnTo>
                    <a:pt x="4917" y="84"/>
                  </a:lnTo>
                  <a:cubicBezTo>
                    <a:pt x="4814" y="27"/>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49"/>
            <p:cNvSpPr/>
            <p:nvPr/>
          </p:nvSpPr>
          <p:spPr>
            <a:xfrm>
              <a:off x="4429100" y="3851650"/>
              <a:ext cx="391900" cy="219100"/>
            </a:xfrm>
            <a:custGeom>
              <a:rect b="b" l="l" r="r" t="t"/>
              <a:pathLst>
                <a:path extrusionOk="0" h="8764" w="15676">
                  <a:moveTo>
                    <a:pt x="4537" y="1"/>
                  </a:moveTo>
                  <a:cubicBezTo>
                    <a:pt x="4346" y="1"/>
                    <a:pt x="4143" y="50"/>
                    <a:pt x="3987" y="145"/>
                  </a:cubicBezTo>
                  <a:lnTo>
                    <a:pt x="297" y="2392"/>
                  </a:lnTo>
                  <a:cubicBezTo>
                    <a:pt x="25" y="2558"/>
                    <a:pt x="0" y="2799"/>
                    <a:pt x="243" y="2933"/>
                  </a:cubicBezTo>
                  <a:lnTo>
                    <a:pt x="10759" y="8680"/>
                  </a:lnTo>
                  <a:cubicBezTo>
                    <a:pt x="10862" y="8736"/>
                    <a:pt x="10997" y="8764"/>
                    <a:pt x="11139" y="8764"/>
                  </a:cubicBezTo>
                  <a:cubicBezTo>
                    <a:pt x="11329" y="8764"/>
                    <a:pt x="11533" y="8714"/>
                    <a:pt x="11688" y="8620"/>
                  </a:cubicBezTo>
                  <a:lnTo>
                    <a:pt x="15378" y="6371"/>
                  </a:lnTo>
                  <a:cubicBezTo>
                    <a:pt x="15650" y="6206"/>
                    <a:pt x="15675" y="5964"/>
                    <a:pt x="15433" y="5832"/>
                  </a:cubicBezTo>
                  <a:lnTo>
                    <a:pt x="4917" y="85"/>
                  </a:lnTo>
                  <a:cubicBezTo>
                    <a:pt x="4813" y="28"/>
                    <a:pt x="4678" y="1"/>
                    <a:pt x="4537"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49"/>
            <p:cNvSpPr/>
            <p:nvPr/>
          </p:nvSpPr>
          <p:spPr>
            <a:xfrm>
              <a:off x="3362825" y="3418500"/>
              <a:ext cx="763225" cy="422000"/>
            </a:xfrm>
            <a:custGeom>
              <a:rect b="b" l="l" r="r" t="t"/>
              <a:pathLst>
                <a:path extrusionOk="0" h="16880" w="30529">
                  <a:moveTo>
                    <a:pt x="4537" y="0"/>
                  </a:moveTo>
                  <a:cubicBezTo>
                    <a:pt x="4346" y="0"/>
                    <a:pt x="4142" y="50"/>
                    <a:pt x="3986" y="144"/>
                  </a:cubicBezTo>
                  <a:lnTo>
                    <a:pt x="296" y="2391"/>
                  </a:lnTo>
                  <a:cubicBezTo>
                    <a:pt x="25" y="2557"/>
                    <a:pt x="1" y="2798"/>
                    <a:pt x="242" y="2930"/>
                  </a:cubicBezTo>
                  <a:lnTo>
                    <a:pt x="25612" y="16796"/>
                  </a:lnTo>
                  <a:cubicBezTo>
                    <a:pt x="25715" y="16852"/>
                    <a:pt x="25850" y="16879"/>
                    <a:pt x="25992" y="16879"/>
                  </a:cubicBezTo>
                  <a:cubicBezTo>
                    <a:pt x="26183" y="16879"/>
                    <a:pt x="26387" y="16830"/>
                    <a:pt x="26543" y="16735"/>
                  </a:cubicBezTo>
                  <a:lnTo>
                    <a:pt x="30233" y="14488"/>
                  </a:lnTo>
                  <a:cubicBezTo>
                    <a:pt x="30503" y="14323"/>
                    <a:pt x="30528" y="14081"/>
                    <a:pt x="30287" y="13948"/>
                  </a:cubicBezTo>
                  <a:lnTo>
                    <a:pt x="4917" y="84"/>
                  </a:lnTo>
                  <a:cubicBezTo>
                    <a:pt x="4814" y="28"/>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49"/>
            <p:cNvSpPr/>
            <p:nvPr/>
          </p:nvSpPr>
          <p:spPr>
            <a:xfrm>
              <a:off x="3065950" y="3256250"/>
              <a:ext cx="227875" cy="129450"/>
            </a:xfrm>
            <a:custGeom>
              <a:rect b="b" l="l" r="r" t="t"/>
              <a:pathLst>
                <a:path extrusionOk="0" h="5178" w="9115">
                  <a:moveTo>
                    <a:pt x="4537" y="0"/>
                  </a:moveTo>
                  <a:cubicBezTo>
                    <a:pt x="4346" y="0"/>
                    <a:pt x="4142" y="49"/>
                    <a:pt x="3986" y="144"/>
                  </a:cubicBezTo>
                  <a:lnTo>
                    <a:pt x="298" y="2392"/>
                  </a:lnTo>
                  <a:cubicBezTo>
                    <a:pt x="26" y="2557"/>
                    <a:pt x="1" y="2799"/>
                    <a:pt x="243" y="2930"/>
                  </a:cubicBezTo>
                  <a:lnTo>
                    <a:pt x="4199" y="5094"/>
                  </a:lnTo>
                  <a:cubicBezTo>
                    <a:pt x="4303" y="5150"/>
                    <a:pt x="4437" y="5177"/>
                    <a:pt x="4579" y="5177"/>
                  </a:cubicBezTo>
                  <a:cubicBezTo>
                    <a:pt x="4770" y="5177"/>
                    <a:pt x="4973" y="5128"/>
                    <a:pt x="5129" y="5032"/>
                  </a:cubicBezTo>
                  <a:lnTo>
                    <a:pt x="8819" y="2785"/>
                  </a:lnTo>
                  <a:cubicBezTo>
                    <a:pt x="9091" y="2619"/>
                    <a:pt x="9114" y="2378"/>
                    <a:pt x="8873" y="2246"/>
                  </a:cubicBezTo>
                  <a:lnTo>
                    <a:pt x="4917" y="84"/>
                  </a:lnTo>
                  <a:cubicBezTo>
                    <a:pt x="4814" y="27"/>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49"/>
            <p:cNvSpPr/>
            <p:nvPr/>
          </p:nvSpPr>
          <p:spPr>
            <a:xfrm>
              <a:off x="3199775" y="3329375"/>
              <a:ext cx="257100" cy="145400"/>
            </a:xfrm>
            <a:custGeom>
              <a:rect b="b" l="l" r="r" t="t"/>
              <a:pathLst>
                <a:path extrusionOk="0" h="5816" w="10284">
                  <a:moveTo>
                    <a:pt x="4536" y="1"/>
                  </a:moveTo>
                  <a:cubicBezTo>
                    <a:pt x="4345" y="1"/>
                    <a:pt x="4142" y="50"/>
                    <a:pt x="3986" y="145"/>
                  </a:cubicBezTo>
                  <a:lnTo>
                    <a:pt x="296" y="2392"/>
                  </a:lnTo>
                  <a:cubicBezTo>
                    <a:pt x="24" y="2558"/>
                    <a:pt x="1" y="2799"/>
                    <a:pt x="242" y="2931"/>
                  </a:cubicBezTo>
                  <a:lnTo>
                    <a:pt x="5367" y="5732"/>
                  </a:lnTo>
                  <a:cubicBezTo>
                    <a:pt x="5471" y="5788"/>
                    <a:pt x="5606" y="5815"/>
                    <a:pt x="5747" y="5815"/>
                  </a:cubicBezTo>
                  <a:cubicBezTo>
                    <a:pt x="5938" y="5815"/>
                    <a:pt x="6141" y="5766"/>
                    <a:pt x="6297" y="5672"/>
                  </a:cubicBezTo>
                  <a:lnTo>
                    <a:pt x="9987" y="3423"/>
                  </a:lnTo>
                  <a:cubicBezTo>
                    <a:pt x="10259" y="3259"/>
                    <a:pt x="10284" y="3018"/>
                    <a:pt x="10041" y="2885"/>
                  </a:cubicBezTo>
                  <a:lnTo>
                    <a:pt x="4917" y="85"/>
                  </a:lnTo>
                  <a:cubicBezTo>
                    <a:pt x="4814"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49"/>
            <p:cNvSpPr/>
            <p:nvPr/>
          </p:nvSpPr>
          <p:spPr>
            <a:xfrm>
              <a:off x="4195050" y="3873300"/>
              <a:ext cx="227875" cy="129450"/>
            </a:xfrm>
            <a:custGeom>
              <a:rect b="b" l="l" r="r" t="t"/>
              <a:pathLst>
                <a:path extrusionOk="0" h="5178" w="9115">
                  <a:moveTo>
                    <a:pt x="4536" y="1"/>
                  </a:moveTo>
                  <a:cubicBezTo>
                    <a:pt x="4345" y="1"/>
                    <a:pt x="4142" y="50"/>
                    <a:pt x="3986" y="144"/>
                  </a:cubicBezTo>
                  <a:lnTo>
                    <a:pt x="296" y="2393"/>
                  </a:lnTo>
                  <a:cubicBezTo>
                    <a:pt x="24" y="2557"/>
                    <a:pt x="1" y="2800"/>
                    <a:pt x="242" y="2931"/>
                  </a:cubicBezTo>
                  <a:lnTo>
                    <a:pt x="4199" y="5094"/>
                  </a:lnTo>
                  <a:cubicBezTo>
                    <a:pt x="4302" y="5151"/>
                    <a:pt x="4436" y="5178"/>
                    <a:pt x="4578" y="5178"/>
                  </a:cubicBezTo>
                  <a:cubicBezTo>
                    <a:pt x="4769" y="5178"/>
                    <a:pt x="4973" y="5128"/>
                    <a:pt x="5129" y="5033"/>
                  </a:cubicBezTo>
                  <a:lnTo>
                    <a:pt x="8819" y="2786"/>
                  </a:lnTo>
                  <a:cubicBezTo>
                    <a:pt x="9090" y="2620"/>
                    <a:pt x="9114" y="2379"/>
                    <a:pt x="8873" y="2246"/>
                  </a:cubicBezTo>
                  <a:lnTo>
                    <a:pt x="4916" y="84"/>
                  </a:lnTo>
                  <a:cubicBezTo>
                    <a:pt x="4813"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49"/>
            <p:cNvSpPr/>
            <p:nvPr/>
          </p:nvSpPr>
          <p:spPr>
            <a:xfrm>
              <a:off x="4032000" y="3784200"/>
              <a:ext cx="257100" cy="145400"/>
            </a:xfrm>
            <a:custGeom>
              <a:rect b="b" l="l" r="r" t="t"/>
              <a:pathLst>
                <a:path extrusionOk="0" h="5816" w="10284">
                  <a:moveTo>
                    <a:pt x="4536" y="0"/>
                  </a:moveTo>
                  <a:cubicBezTo>
                    <a:pt x="4345" y="0"/>
                    <a:pt x="4141" y="50"/>
                    <a:pt x="3986" y="144"/>
                  </a:cubicBezTo>
                  <a:lnTo>
                    <a:pt x="296" y="2392"/>
                  </a:lnTo>
                  <a:cubicBezTo>
                    <a:pt x="24" y="2558"/>
                    <a:pt x="0" y="2799"/>
                    <a:pt x="241" y="2932"/>
                  </a:cubicBezTo>
                  <a:lnTo>
                    <a:pt x="5367" y="5732"/>
                  </a:lnTo>
                  <a:cubicBezTo>
                    <a:pt x="5470" y="5788"/>
                    <a:pt x="5606" y="5816"/>
                    <a:pt x="5749" y="5816"/>
                  </a:cubicBezTo>
                  <a:cubicBezTo>
                    <a:pt x="5939" y="5816"/>
                    <a:pt x="6141" y="5767"/>
                    <a:pt x="6297" y="5672"/>
                  </a:cubicBezTo>
                  <a:lnTo>
                    <a:pt x="9986" y="3424"/>
                  </a:lnTo>
                  <a:cubicBezTo>
                    <a:pt x="10258" y="3258"/>
                    <a:pt x="10283" y="3017"/>
                    <a:pt x="10041" y="2884"/>
                  </a:cubicBezTo>
                  <a:lnTo>
                    <a:pt x="4917" y="84"/>
                  </a:lnTo>
                  <a:cubicBezTo>
                    <a:pt x="4813" y="28"/>
                    <a:pt x="4678"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49"/>
            <p:cNvSpPr/>
            <p:nvPr/>
          </p:nvSpPr>
          <p:spPr>
            <a:xfrm>
              <a:off x="2664425" y="3036800"/>
              <a:ext cx="227900" cy="129450"/>
            </a:xfrm>
            <a:custGeom>
              <a:rect b="b" l="l" r="r" t="t"/>
              <a:pathLst>
                <a:path extrusionOk="0" h="5178" w="9116">
                  <a:moveTo>
                    <a:pt x="4538" y="0"/>
                  </a:moveTo>
                  <a:cubicBezTo>
                    <a:pt x="4346" y="0"/>
                    <a:pt x="4142" y="50"/>
                    <a:pt x="3986" y="146"/>
                  </a:cubicBezTo>
                  <a:lnTo>
                    <a:pt x="298" y="2393"/>
                  </a:lnTo>
                  <a:cubicBezTo>
                    <a:pt x="26" y="2558"/>
                    <a:pt x="1" y="2800"/>
                    <a:pt x="243" y="2932"/>
                  </a:cubicBezTo>
                  <a:lnTo>
                    <a:pt x="4199" y="5094"/>
                  </a:lnTo>
                  <a:cubicBezTo>
                    <a:pt x="4303" y="5150"/>
                    <a:pt x="4437" y="5178"/>
                    <a:pt x="4579" y="5178"/>
                  </a:cubicBezTo>
                  <a:cubicBezTo>
                    <a:pt x="4770" y="5178"/>
                    <a:pt x="4973" y="5128"/>
                    <a:pt x="5129" y="5033"/>
                  </a:cubicBezTo>
                  <a:lnTo>
                    <a:pt x="8819" y="2786"/>
                  </a:lnTo>
                  <a:cubicBezTo>
                    <a:pt x="9091" y="2620"/>
                    <a:pt x="9116" y="2379"/>
                    <a:pt x="8873" y="2248"/>
                  </a:cubicBezTo>
                  <a:lnTo>
                    <a:pt x="4917" y="84"/>
                  </a:lnTo>
                  <a:cubicBezTo>
                    <a:pt x="4814" y="28"/>
                    <a:pt x="4679" y="0"/>
                    <a:pt x="4538"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49"/>
            <p:cNvSpPr/>
            <p:nvPr/>
          </p:nvSpPr>
          <p:spPr>
            <a:xfrm>
              <a:off x="2798300" y="3109950"/>
              <a:ext cx="227850" cy="129425"/>
            </a:xfrm>
            <a:custGeom>
              <a:rect b="b" l="l" r="r" t="t"/>
              <a:pathLst>
                <a:path extrusionOk="0" h="5177" w="9114">
                  <a:moveTo>
                    <a:pt x="4536" y="0"/>
                  </a:moveTo>
                  <a:cubicBezTo>
                    <a:pt x="4345" y="0"/>
                    <a:pt x="4141" y="50"/>
                    <a:pt x="3985" y="144"/>
                  </a:cubicBezTo>
                  <a:lnTo>
                    <a:pt x="296" y="2392"/>
                  </a:lnTo>
                  <a:cubicBezTo>
                    <a:pt x="24" y="2558"/>
                    <a:pt x="0" y="2799"/>
                    <a:pt x="241" y="2932"/>
                  </a:cubicBezTo>
                  <a:lnTo>
                    <a:pt x="4199" y="5094"/>
                  </a:lnTo>
                  <a:cubicBezTo>
                    <a:pt x="4301" y="5150"/>
                    <a:pt x="4436" y="5177"/>
                    <a:pt x="4578" y="5177"/>
                  </a:cubicBezTo>
                  <a:cubicBezTo>
                    <a:pt x="4769" y="5177"/>
                    <a:pt x="4972" y="5128"/>
                    <a:pt x="5128" y="5033"/>
                  </a:cubicBezTo>
                  <a:lnTo>
                    <a:pt x="8818" y="2786"/>
                  </a:lnTo>
                  <a:cubicBezTo>
                    <a:pt x="9090" y="2620"/>
                    <a:pt x="9114" y="2378"/>
                    <a:pt x="8872" y="2246"/>
                  </a:cubicBezTo>
                  <a:lnTo>
                    <a:pt x="4915" y="84"/>
                  </a:lnTo>
                  <a:cubicBezTo>
                    <a:pt x="4812" y="28"/>
                    <a:pt x="4677" y="0"/>
                    <a:pt x="453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49"/>
            <p:cNvSpPr/>
            <p:nvPr/>
          </p:nvSpPr>
          <p:spPr>
            <a:xfrm>
              <a:off x="2932100" y="3183100"/>
              <a:ext cx="227900" cy="129450"/>
            </a:xfrm>
            <a:custGeom>
              <a:rect b="b" l="l" r="r" t="t"/>
              <a:pathLst>
                <a:path extrusionOk="0" h="5178" w="9116">
                  <a:moveTo>
                    <a:pt x="4537" y="0"/>
                  </a:moveTo>
                  <a:cubicBezTo>
                    <a:pt x="4345" y="0"/>
                    <a:pt x="4142" y="50"/>
                    <a:pt x="3986" y="144"/>
                  </a:cubicBezTo>
                  <a:lnTo>
                    <a:pt x="298" y="2392"/>
                  </a:lnTo>
                  <a:cubicBezTo>
                    <a:pt x="24" y="2557"/>
                    <a:pt x="1" y="2799"/>
                    <a:pt x="243" y="2932"/>
                  </a:cubicBezTo>
                  <a:lnTo>
                    <a:pt x="4199" y="5094"/>
                  </a:lnTo>
                  <a:cubicBezTo>
                    <a:pt x="4303" y="5150"/>
                    <a:pt x="4437" y="5177"/>
                    <a:pt x="4579" y="5177"/>
                  </a:cubicBezTo>
                  <a:cubicBezTo>
                    <a:pt x="4769" y="5177"/>
                    <a:pt x="4973" y="5128"/>
                    <a:pt x="5129" y="5032"/>
                  </a:cubicBezTo>
                  <a:lnTo>
                    <a:pt x="8819" y="2785"/>
                  </a:lnTo>
                  <a:cubicBezTo>
                    <a:pt x="9091" y="2621"/>
                    <a:pt x="9116" y="2378"/>
                    <a:pt x="8873" y="2246"/>
                  </a:cubicBezTo>
                  <a:lnTo>
                    <a:pt x="4917" y="84"/>
                  </a:lnTo>
                  <a:cubicBezTo>
                    <a:pt x="4814" y="27"/>
                    <a:pt x="4679" y="0"/>
                    <a:pt x="4537"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49"/>
            <p:cNvSpPr/>
            <p:nvPr/>
          </p:nvSpPr>
          <p:spPr>
            <a:xfrm>
              <a:off x="4328875" y="3946425"/>
              <a:ext cx="362650" cy="203125"/>
            </a:xfrm>
            <a:custGeom>
              <a:rect b="b" l="l" r="r" t="t"/>
              <a:pathLst>
                <a:path extrusionOk="0" h="8125" w="14506">
                  <a:moveTo>
                    <a:pt x="4536" y="1"/>
                  </a:moveTo>
                  <a:cubicBezTo>
                    <a:pt x="4345" y="1"/>
                    <a:pt x="4141" y="50"/>
                    <a:pt x="3986" y="145"/>
                  </a:cubicBezTo>
                  <a:lnTo>
                    <a:pt x="296" y="2392"/>
                  </a:lnTo>
                  <a:cubicBezTo>
                    <a:pt x="24" y="2558"/>
                    <a:pt x="0" y="2799"/>
                    <a:pt x="241" y="2932"/>
                  </a:cubicBezTo>
                  <a:lnTo>
                    <a:pt x="9591" y="8040"/>
                  </a:lnTo>
                  <a:cubicBezTo>
                    <a:pt x="9693" y="8097"/>
                    <a:pt x="9828" y="8124"/>
                    <a:pt x="9970" y="8124"/>
                  </a:cubicBezTo>
                  <a:cubicBezTo>
                    <a:pt x="10161" y="8124"/>
                    <a:pt x="10364" y="8075"/>
                    <a:pt x="10520" y="7981"/>
                  </a:cubicBezTo>
                  <a:lnTo>
                    <a:pt x="14210" y="5732"/>
                  </a:lnTo>
                  <a:cubicBezTo>
                    <a:pt x="14482" y="5568"/>
                    <a:pt x="14506" y="5326"/>
                    <a:pt x="14264" y="5194"/>
                  </a:cubicBezTo>
                  <a:lnTo>
                    <a:pt x="4915" y="84"/>
                  </a:lnTo>
                  <a:cubicBezTo>
                    <a:pt x="4812" y="28"/>
                    <a:pt x="4678" y="1"/>
                    <a:pt x="4536"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49"/>
            <p:cNvSpPr/>
            <p:nvPr/>
          </p:nvSpPr>
          <p:spPr>
            <a:xfrm>
              <a:off x="5111975" y="3654775"/>
              <a:ext cx="181525" cy="101200"/>
            </a:xfrm>
            <a:custGeom>
              <a:rect b="b" l="l" r="r" t="t"/>
              <a:pathLst>
                <a:path extrusionOk="0" h="4048" w="7261">
                  <a:moveTo>
                    <a:pt x="2683" y="0"/>
                  </a:moveTo>
                  <a:cubicBezTo>
                    <a:pt x="2492" y="0"/>
                    <a:pt x="2288" y="50"/>
                    <a:pt x="2132" y="145"/>
                  </a:cubicBezTo>
                  <a:lnTo>
                    <a:pt x="296" y="1262"/>
                  </a:lnTo>
                  <a:cubicBezTo>
                    <a:pt x="25" y="1428"/>
                    <a:pt x="1" y="1669"/>
                    <a:pt x="243" y="1801"/>
                  </a:cubicBezTo>
                  <a:lnTo>
                    <a:pt x="4199" y="3963"/>
                  </a:lnTo>
                  <a:cubicBezTo>
                    <a:pt x="4302" y="4020"/>
                    <a:pt x="4437" y="4047"/>
                    <a:pt x="4579" y="4047"/>
                  </a:cubicBezTo>
                  <a:cubicBezTo>
                    <a:pt x="4770" y="4047"/>
                    <a:pt x="4973" y="3998"/>
                    <a:pt x="5129" y="3903"/>
                  </a:cubicBezTo>
                  <a:lnTo>
                    <a:pt x="6964" y="2785"/>
                  </a:lnTo>
                  <a:cubicBezTo>
                    <a:pt x="7235" y="2620"/>
                    <a:pt x="7261" y="2378"/>
                    <a:pt x="7018" y="2246"/>
                  </a:cubicBezTo>
                  <a:lnTo>
                    <a:pt x="3062" y="84"/>
                  </a:lnTo>
                  <a:cubicBezTo>
                    <a:pt x="2959" y="28"/>
                    <a:pt x="2824" y="0"/>
                    <a:pt x="2683"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49"/>
            <p:cNvSpPr/>
            <p:nvPr/>
          </p:nvSpPr>
          <p:spPr>
            <a:xfrm>
              <a:off x="4978175" y="3581650"/>
              <a:ext cx="181475" cy="101175"/>
            </a:xfrm>
            <a:custGeom>
              <a:rect b="b" l="l" r="r" t="t"/>
              <a:pathLst>
                <a:path extrusionOk="0" h="4047" w="7259">
                  <a:moveTo>
                    <a:pt x="2680" y="1"/>
                  </a:moveTo>
                  <a:cubicBezTo>
                    <a:pt x="2490" y="1"/>
                    <a:pt x="2286" y="50"/>
                    <a:pt x="2130" y="144"/>
                  </a:cubicBezTo>
                  <a:lnTo>
                    <a:pt x="296" y="1262"/>
                  </a:lnTo>
                  <a:cubicBezTo>
                    <a:pt x="24" y="1427"/>
                    <a:pt x="0" y="1668"/>
                    <a:pt x="241" y="1800"/>
                  </a:cubicBezTo>
                  <a:lnTo>
                    <a:pt x="4199" y="3964"/>
                  </a:lnTo>
                  <a:cubicBezTo>
                    <a:pt x="4302" y="4020"/>
                    <a:pt x="4436" y="4047"/>
                    <a:pt x="4578" y="4047"/>
                  </a:cubicBezTo>
                  <a:cubicBezTo>
                    <a:pt x="4769" y="4047"/>
                    <a:pt x="4973" y="3998"/>
                    <a:pt x="5129" y="3902"/>
                  </a:cubicBezTo>
                  <a:lnTo>
                    <a:pt x="6963" y="2786"/>
                  </a:lnTo>
                  <a:cubicBezTo>
                    <a:pt x="7235" y="2620"/>
                    <a:pt x="7258" y="2379"/>
                    <a:pt x="7017" y="2246"/>
                  </a:cubicBezTo>
                  <a:lnTo>
                    <a:pt x="3060" y="84"/>
                  </a:lnTo>
                  <a:cubicBezTo>
                    <a:pt x="2957" y="28"/>
                    <a:pt x="2822" y="1"/>
                    <a:pt x="2680"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49"/>
            <p:cNvSpPr/>
            <p:nvPr/>
          </p:nvSpPr>
          <p:spPr>
            <a:xfrm>
              <a:off x="4844325" y="3508500"/>
              <a:ext cx="181500" cy="101200"/>
            </a:xfrm>
            <a:custGeom>
              <a:rect b="b" l="l" r="r" t="t"/>
              <a:pathLst>
                <a:path extrusionOk="0" h="4048" w="7260">
                  <a:moveTo>
                    <a:pt x="2682" y="0"/>
                  </a:moveTo>
                  <a:cubicBezTo>
                    <a:pt x="2491" y="0"/>
                    <a:pt x="2287" y="49"/>
                    <a:pt x="2131" y="145"/>
                  </a:cubicBezTo>
                  <a:lnTo>
                    <a:pt x="297" y="1261"/>
                  </a:lnTo>
                  <a:cubicBezTo>
                    <a:pt x="24" y="1427"/>
                    <a:pt x="0" y="1668"/>
                    <a:pt x="243" y="1802"/>
                  </a:cubicBezTo>
                  <a:lnTo>
                    <a:pt x="4199" y="3964"/>
                  </a:lnTo>
                  <a:cubicBezTo>
                    <a:pt x="4301" y="4020"/>
                    <a:pt x="4436" y="4048"/>
                    <a:pt x="4577" y="4048"/>
                  </a:cubicBezTo>
                  <a:cubicBezTo>
                    <a:pt x="4768" y="4048"/>
                    <a:pt x="4972" y="3998"/>
                    <a:pt x="5128" y="3903"/>
                  </a:cubicBezTo>
                  <a:lnTo>
                    <a:pt x="6963" y="2786"/>
                  </a:lnTo>
                  <a:cubicBezTo>
                    <a:pt x="7235" y="2620"/>
                    <a:pt x="7260" y="2379"/>
                    <a:pt x="7017" y="2247"/>
                  </a:cubicBezTo>
                  <a:lnTo>
                    <a:pt x="3063" y="83"/>
                  </a:lnTo>
                  <a:cubicBezTo>
                    <a:pt x="2959" y="27"/>
                    <a:pt x="2824" y="0"/>
                    <a:pt x="2682"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49"/>
            <p:cNvSpPr/>
            <p:nvPr/>
          </p:nvSpPr>
          <p:spPr>
            <a:xfrm>
              <a:off x="4710500" y="3435350"/>
              <a:ext cx="181475" cy="101200"/>
            </a:xfrm>
            <a:custGeom>
              <a:rect b="b" l="l" r="r" t="t"/>
              <a:pathLst>
                <a:path extrusionOk="0" h="4048" w="7259">
                  <a:moveTo>
                    <a:pt x="2681" y="1"/>
                  </a:moveTo>
                  <a:cubicBezTo>
                    <a:pt x="2490" y="1"/>
                    <a:pt x="2286" y="50"/>
                    <a:pt x="2130" y="145"/>
                  </a:cubicBezTo>
                  <a:lnTo>
                    <a:pt x="296" y="1261"/>
                  </a:lnTo>
                  <a:cubicBezTo>
                    <a:pt x="24" y="1427"/>
                    <a:pt x="0" y="1668"/>
                    <a:pt x="241" y="1801"/>
                  </a:cubicBezTo>
                  <a:lnTo>
                    <a:pt x="4199" y="3964"/>
                  </a:lnTo>
                  <a:cubicBezTo>
                    <a:pt x="4302" y="4020"/>
                    <a:pt x="4436" y="4047"/>
                    <a:pt x="4578" y="4047"/>
                  </a:cubicBezTo>
                  <a:cubicBezTo>
                    <a:pt x="4769" y="4047"/>
                    <a:pt x="4973" y="3998"/>
                    <a:pt x="5129" y="3903"/>
                  </a:cubicBezTo>
                  <a:lnTo>
                    <a:pt x="6963" y="2786"/>
                  </a:lnTo>
                  <a:cubicBezTo>
                    <a:pt x="7235" y="2620"/>
                    <a:pt x="7259" y="2379"/>
                    <a:pt x="7017" y="2247"/>
                  </a:cubicBezTo>
                  <a:lnTo>
                    <a:pt x="3061" y="85"/>
                  </a:lnTo>
                  <a:cubicBezTo>
                    <a:pt x="2958" y="28"/>
                    <a:pt x="2823" y="1"/>
                    <a:pt x="2681"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49"/>
            <p:cNvSpPr/>
            <p:nvPr/>
          </p:nvSpPr>
          <p:spPr>
            <a:xfrm>
              <a:off x="4576650" y="3362200"/>
              <a:ext cx="181500" cy="101200"/>
            </a:xfrm>
            <a:custGeom>
              <a:rect b="b" l="l" r="r" t="t"/>
              <a:pathLst>
                <a:path extrusionOk="0" h="4048" w="7260">
                  <a:moveTo>
                    <a:pt x="2680" y="1"/>
                  </a:moveTo>
                  <a:cubicBezTo>
                    <a:pt x="2490" y="1"/>
                    <a:pt x="2287" y="50"/>
                    <a:pt x="2132" y="145"/>
                  </a:cubicBezTo>
                  <a:lnTo>
                    <a:pt x="297" y="1263"/>
                  </a:lnTo>
                  <a:cubicBezTo>
                    <a:pt x="25" y="1427"/>
                    <a:pt x="0" y="1670"/>
                    <a:pt x="243" y="1801"/>
                  </a:cubicBezTo>
                  <a:lnTo>
                    <a:pt x="4199" y="3964"/>
                  </a:lnTo>
                  <a:cubicBezTo>
                    <a:pt x="4302" y="4020"/>
                    <a:pt x="4437" y="4047"/>
                    <a:pt x="4579" y="4047"/>
                  </a:cubicBezTo>
                  <a:cubicBezTo>
                    <a:pt x="4769" y="4047"/>
                    <a:pt x="4973" y="3998"/>
                    <a:pt x="5129" y="3903"/>
                  </a:cubicBezTo>
                  <a:lnTo>
                    <a:pt x="6964" y="2786"/>
                  </a:lnTo>
                  <a:cubicBezTo>
                    <a:pt x="7236" y="2620"/>
                    <a:pt x="7260" y="2379"/>
                    <a:pt x="7019" y="2247"/>
                  </a:cubicBezTo>
                  <a:lnTo>
                    <a:pt x="3061" y="85"/>
                  </a:lnTo>
                  <a:cubicBezTo>
                    <a:pt x="2958" y="28"/>
                    <a:pt x="2823" y="1"/>
                    <a:pt x="2680"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49"/>
            <p:cNvSpPr/>
            <p:nvPr/>
          </p:nvSpPr>
          <p:spPr>
            <a:xfrm>
              <a:off x="4442825" y="3289075"/>
              <a:ext cx="181525" cy="101175"/>
            </a:xfrm>
            <a:custGeom>
              <a:rect b="b" l="l" r="r" t="t"/>
              <a:pathLst>
                <a:path extrusionOk="0" h="4047" w="7261">
                  <a:moveTo>
                    <a:pt x="2681" y="0"/>
                  </a:moveTo>
                  <a:cubicBezTo>
                    <a:pt x="2490" y="0"/>
                    <a:pt x="2286" y="50"/>
                    <a:pt x="2130" y="144"/>
                  </a:cubicBezTo>
                  <a:lnTo>
                    <a:pt x="296" y="1262"/>
                  </a:lnTo>
                  <a:cubicBezTo>
                    <a:pt x="26" y="1428"/>
                    <a:pt x="0" y="1669"/>
                    <a:pt x="242" y="1801"/>
                  </a:cubicBezTo>
                  <a:lnTo>
                    <a:pt x="4199" y="3963"/>
                  </a:lnTo>
                  <a:cubicBezTo>
                    <a:pt x="4302" y="4020"/>
                    <a:pt x="4436" y="4047"/>
                    <a:pt x="4578" y="4047"/>
                  </a:cubicBezTo>
                  <a:cubicBezTo>
                    <a:pt x="4769" y="4047"/>
                    <a:pt x="4973" y="3997"/>
                    <a:pt x="5129" y="3902"/>
                  </a:cubicBezTo>
                  <a:lnTo>
                    <a:pt x="6963" y="2785"/>
                  </a:lnTo>
                  <a:cubicBezTo>
                    <a:pt x="7235" y="2620"/>
                    <a:pt x="7260" y="2378"/>
                    <a:pt x="7018" y="2246"/>
                  </a:cubicBezTo>
                  <a:lnTo>
                    <a:pt x="3062" y="84"/>
                  </a:lnTo>
                  <a:cubicBezTo>
                    <a:pt x="2958" y="27"/>
                    <a:pt x="2823" y="0"/>
                    <a:pt x="2681"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49"/>
            <p:cNvSpPr/>
            <p:nvPr/>
          </p:nvSpPr>
          <p:spPr>
            <a:xfrm>
              <a:off x="4308975" y="3215925"/>
              <a:ext cx="181500" cy="101200"/>
            </a:xfrm>
            <a:custGeom>
              <a:rect b="b" l="l" r="r" t="t"/>
              <a:pathLst>
                <a:path extrusionOk="0" h="4048" w="7260">
                  <a:moveTo>
                    <a:pt x="2681" y="0"/>
                  </a:moveTo>
                  <a:cubicBezTo>
                    <a:pt x="2491" y="0"/>
                    <a:pt x="2288" y="50"/>
                    <a:pt x="2132" y="144"/>
                  </a:cubicBezTo>
                  <a:lnTo>
                    <a:pt x="297" y="1262"/>
                  </a:lnTo>
                  <a:cubicBezTo>
                    <a:pt x="25" y="1428"/>
                    <a:pt x="0" y="1669"/>
                    <a:pt x="243" y="1801"/>
                  </a:cubicBezTo>
                  <a:lnTo>
                    <a:pt x="4199" y="3963"/>
                  </a:lnTo>
                  <a:cubicBezTo>
                    <a:pt x="4302" y="4020"/>
                    <a:pt x="4437" y="4047"/>
                    <a:pt x="4579" y="4047"/>
                  </a:cubicBezTo>
                  <a:cubicBezTo>
                    <a:pt x="4770" y="4047"/>
                    <a:pt x="4973" y="3997"/>
                    <a:pt x="5129" y="3902"/>
                  </a:cubicBezTo>
                  <a:lnTo>
                    <a:pt x="6964" y="2786"/>
                  </a:lnTo>
                  <a:cubicBezTo>
                    <a:pt x="7236" y="2620"/>
                    <a:pt x="7260" y="2378"/>
                    <a:pt x="7017" y="2246"/>
                  </a:cubicBezTo>
                  <a:lnTo>
                    <a:pt x="3061" y="84"/>
                  </a:lnTo>
                  <a:cubicBezTo>
                    <a:pt x="2958" y="28"/>
                    <a:pt x="2823" y="0"/>
                    <a:pt x="2681"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49"/>
            <p:cNvSpPr/>
            <p:nvPr/>
          </p:nvSpPr>
          <p:spPr>
            <a:xfrm>
              <a:off x="4175150" y="3142775"/>
              <a:ext cx="181525" cy="101200"/>
            </a:xfrm>
            <a:custGeom>
              <a:rect b="b" l="l" r="r" t="t"/>
              <a:pathLst>
                <a:path extrusionOk="0" h="4048" w="7261">
                  <a:moveTo>
                    <a:pt x="2682" y="0"/>
                  </a:moveTo>
                  <a:cubicBezTo>
                    <a:pt x="2491" y="0"/>
                    <a:pt x="2288" y="50"/>
                    <a:pt x="2132" y="144"/>
                  </a:cubicBezTo>
                  <a:lnTo>
                    <a:pt x="296" y="1262"/>
                  </a:lnTo>
                  <a:cubicBezTo>
                    <a:pt x="24" y="1428"/>
                    <a:pt x="1" y="1669"/>
                    <a:pt x="243" y="1801"/>
                  </a:cubicBezTo>
                  <a:lnTo>
                    <a:pt x="4199" y="3963"/>
                  </a:lnTo>
                  <a:cubicBezTo>
                    <a:pt x="4302" y="4020"/>
                    <a:pt x="4437" y="4047"/>
                    <a:pt x="4579" y="4047"/>
                  </a:cubicBezTo>
                  <a:cubicBezTo>
                    <a:pt x="4769" y="4047"/>
                    <a:pt x="4973" y="3998"/>
                    <a:pt x="5129" y="3904"/>
                  </a:cubicBezTo>
                  <a:lnTo>
                    <a:pt x="6963" y="2786"/>
                  </a:lnTo>
                  <a:cubicBezTo>
                    <a:pt x="7235" y="2620"/>
                    <a:pt x="7260" y="2379"/>
                    <a:pt x="7018" y="2246"/>
                  </a:cubicBezTo>
                  <a:lnTo>
                    <a:pt x="3062" y="84"/>
                  </a:lnTo>
                  <a:cubicBezTo>
                    <a:pt x="2958" y="28"/>
                    <a:pt x="2823" y="0"/>
                    <a:pt x="2682"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49"/>
            <p:cNvSpPr/>
            <p:nvPr/>
          </p:nvSpPr>
          <p:spPr>
            <a:xfrm>
              <a:off x="4041325" y="3069650"/>
              <a:ext cx="181500" cy="101175"/>
            </a:xfrm>
            <a:custGeom>
              <a:rect b="b" l="l" r="r" t="t"/>
              <a:pathLst>
                <a:path extrusionOk="0" h="4047" w="7260">
                  <a:moveTo>
                    <a:pt x="2681" y="1"/>
                  </a:moveTo>
                  <a:cubicBezTo>
                    <a:pt x="2490" y="1"/>
                    <a:pt x="2287" y="50"/>
                    <a:pt x="2131" y="145"/>
                  </a:cubicBezTo>
                  <a:lnTo>
                    <a:pt x="296" y="1261"/>
                  </a:lnTo>
                  <a:cubicBezTo>
                    <a:pt x="25" y="1427"/>
                    <a:pt x="1" y="1668"/>
                    <a:pt x="242" y="1801"/>
                  </a:cubicBezTo>
                  <a:lnTo>
                    <a:pt x="4199" y="3963"/>
                  </a:lnTo>
                  <a:cubicBezTo>
                    <a:pt x="4302" y="4019"/>
                    <a:pt x="4437" y="4046"/>
                    <a:pt x="4579" y="4046"/>
                  </a:cubicBezTo>
                  <a:cubicBezTo>
                    <a:pt x="4770" y="4046"/>
                    <a:pt x="4973" y="3997"/>
                    <a:pt x="5129" y="3903"/>
                  </a:cubicBezTo>
                  <a:lnTo>
                    <a:pt x="6964" y="2785"/>
                  </a:lnTo>
                  <a:cubicBezTo>
                    <a:pt x="7235" y="2619"/>
                    <a:pt x="7259" y="2378"/>
                    <a:pt x="7018" y="2245"/>
                  </a:cubicBezTo>
                  <a:lnTo>
                    <a:pt x="3061" y="85"/>
                  </a:lnTo>
                  <a:cubicBezTo>
                    <a:pt x="2958" y="28"/>
                    <a:pt x="2823" y="1"/>
                    <a:pt x="2681"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49"/>
            <p:cNvSpPr/>
            <p:nvPr/>
          </p:nvSpPr>
          <p:spPr>
            <a:xfrm>
              <a:off x="3907475" y="2996500"/>
              <a:ext cx="181525" cy="101175"/>
            </a:xfrm>
            <a:custGeom>
              <a:rect b="b" l="l" r="r" t="t"/>
              <a:pathLst>
                <a:path extrusionOk="0" h="4047" w="7261">
                  <a:moveTo>
                    <a:pt x="2682" y="0"/>
                  </a:moveTo>
                  <a:cubicBezTo>
                    <a:pt x="2491" y="0"/>
                    <a:pt x="2288" y="50"/>
                    <a:pt x="2132" y="145"/>
                  </a:cubicBezTo>
                  <a:lnTo>
                    <a:pt x="298" y="1261"/>
                  </a:lnTo>
                  <a:cubicBezTo>
                    <a:pt x="24" y="1427"/>
                    <a:pt x="1" y="1668"/>
                    <a:pt x="243" y="1801"/>
                  </a:cubicBezTo>
                  <a:lnTo>
                    <a:pt x="4199" y="3963"/>
                  </a:lnTo>
                  <a:cubicBezTo>
                    <a:pt x="4303" y="4019"/>
                    <a:pt x="4439" y="4047"/>
                    <a:pt x="4581" y="4047"/>
                  </a:cubicBezTo>
                  <a:cubicBezTo>
                    <a:pt x="4771" y="4047"/>
                    <a:pt x="4974" y="3998"/>
                    <a:pt x="5129" y="3903"/>
                  </a:cubicBezTo>
                  <a:lnTo>
                    <a:pt x="6963" y="2785"/>
                  </a:lnTo>
                  <a:cubicBezTo>
                    <a:pt x="7235" y="2620"/>
                    <a:pt x="7260" y="2378"/>
                    <a:pt x="7018" y="2247"/>
                  </a:cubicBezTo>
                  <a:lnTo>
                    <a:pt x="3062" y="83"/>
                  </a:lnTo>
                  <a:cubicBezTo>
                    <a:pt x="2958" y="28"/>
                    <a:pt x="2824" y="0"/>
                    <a:pt x="2682"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49"/>
            <p:cNvSpPr/>
            <p:nvPr/>
          </p:nvSpPr>
          <p:spPr>
            <a:xfrm>
              <a:off x="3773675" y="2923350"/>
              <a:ext cx="181475" cy="101175"/>
            </a:xfrm>
            <a:custGeom>
              <a:rect b="b" l="l" r="r" t="t"/>
              <a:pathLst>
                <a:path extrusionOk="0" h="4047" w="7259">
                  <a:moveTo>
                    <a:pt x="2680" y="0"/>
                  </a:moveTo>
                  <a:cubicBezTo>
                    <a:pt x="2489" y="0"/>
                    <a:pt x="2286" y="50"/>
                    <a:pt x="2130" y="145"/>
                  </a:cubicBezTo>
                  <a:lnTo>
                    <a:pt x="296" y="1261"/>
                  </a:lnTo>
                  <a:cubicBezTo>
                    <a:pt x="24" y="1427"/>
                    <a:pt x="0" y="1668"/>
                    <a:pt x="241" y="1801"/>
                  </a:cubicBezTo>
                  <a:lnTo>
                    <a:pt x="4199" y="3963"/>
                  </a:lnTo>
                  <a:cubicBezTo>
                    <a:pt x="4301" y="4019"/>
                    <a:pt x="4436" y="4047"/>
                    <a:pt x="4578" y="4047"/>
                  </a:cubicBezTo>
                  <a:cubicBezTo>
                    <a:pt x="4769" y="4047"/>
                    <a:pt x="4972" y="3997"/>
                    <a:pt x="5128" y="3903"/>
                  </a:cubicBezTo>
                  <a:lnTo>
                    <a:pt x="6963" y="2786"/>
                  </a:lnTo>
                  <a:cubicBezTo>
                    <a:pt x="7235" y="2620"/>
                    <a:pt x="7258" y="2379"/>
                    <a:pt x="7017" y="2247"/>
                  </a:cubicBezTo>
                  <a:lnTo>
                    <a:pt x="3060" y="83"/>
                  </a:lnTo>
                  <a:cubicBezTo>
                    <a:pt x="2957" y="28"/>
                    <a:pt x="2822" y="0"/>
                    <a:pt x="2680"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49"/>
            <p:cNvSpPr/>
            <p:nvPr/>
          </p:nvSpPr>
          <p:spPr>
            <a:xfrm>
              <a:off x="3639800" y="2850225"/>
              <a:ext cx="181525" cy="101150"/>
            </a:xfrm>
            <a:custGeom>
              <a:rect b="b" l="l" r="r" t="t"/>
              <a:pathLst>
                <a:path extrusionOk="0" h="4046" w="7261">
                  <a:moveTo>
                    <a:pt x="2682" y="0"/>
                  </a:moveTo>
                  <a:cubicBezTo>
                    <a:pt x="2491" y="0"/>
                    <a:pt x="2288" y="50"/>
                    <a:pt x="2132" y="144"/>
                  </a:cubicBezTo>
                  <a:lnTo>
                    <a:pt x="298" y="1260"/>
                  </a:lnTo>
                  <a:cubicBezTo>
                    <a:pt x="26" y="1426"/>
                    <a:pt x="1" y="1668"/>
                    <a:pt x="243" y="1800"/>
                  </a:cubicBezTo>
                  <a:lnTo>
                    <a:pt x="4199" y="3962"/>
                  </a:lnTo>
                  <a:cubicBezTo>
                    <a:pt x="4303" y="4018"/>
                    <a:pt x="4438" y="4046"/>
                    <a:pt x="4580" y="4046"/>
                  </a:cubicBezTo>
                  <a:cubicBezTo>
                    <a:pt x="4770" y="4046"/>
                    <a:pt x="4973" y="3996"/>
                    <a:pt x="5129" y="3902"/>
                  </a:cubicBezTo>
                  <a:lnTo>
                    <a:pt x="6964" y="2785"/>
                  </a:lnTo>
                  <a:cubicBezTo>
                    <a:pt x="7237" y="2620"/>
                    <a:pt x="7261" y="2378"/>
                    <a:pt x="7018" y="2246"/>
                  </a:cubicBezTo>
                  <a:lnTo>
                    <a:pt x="3062" y="84"/>
                  </a:lnTo>
                  <a:cubicBezTo>
                    <a:pt x="2959" y="28"/>
                    <a:pt x="2824" y="0"/>
                    <a:pt x="2682"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49"/>
            <p:cNvSpPr/>
            <p:nvPr/>
          </p:nvSpPr>
          <p:spPr>
            <a:xfrm>
              <a:off x="3506000" y="2777075"/>
              <a:ext cx="181500" cy="101200"/>
            </a:xfrm>
            <a:custGeom>
              <a:rect b="b" l="l" r="r" t="t"/>
              <a:pathLst>
                <a:path extrusionOk="0" h="4048" w="7260">
                  <a:moveTo>
                    <a:pt x="2681" y="0"/>
                  </a:moveTo>
                  <a:cubicBezTo>
                    <a:pt x="2490" y="0"/>
                    <a:pt x="2286" y="50"/>
                    <a:pt x="2130" y="145"/>
                  </a:cubicBezTo>
                  <a:lnTo>
                    <a:pt x="296" y="1262"/>
                  </a:lnTo>
                  <a:cubicBezTo>
                    <a:pt x="24" y="1426"/>
                    <a:pt x="0" y="1668"/>
                    <a:pt x="241" y="1800"/>
                  </a:cubicBezTo>
                  <a:lnTo>
                    <a:pt x="4199" y="3963"/>
                  </a:lnTo>
                  <a:cubicBezTo>
                    <a:pt x="4302" y="4020"/>
                    <a:pt x="4436" y="4047"/>
                    <a:pt x="4578" y="4047"/>
                  </a:cubicBezTo>
                  <a:cubicBezTo>
                    <a:pt x="4769" y="4047"/>
                    <a:pt x="4973" y="3998"/>
                    <a:pt x="5128" y="3904"/>
                  </a:cubicBezTo>
                  <a:lnTo>
                    <a:pt x="6963" y="2786"/>
                  </a:lnTo>
                  <a:cubicBezTo>
                    <a:pt x="7235" y="2620"/>
                    <a:pt x="7260" y="2379"/>
                    <a:pt x="7017" y="2246"/>
                  </a:cubicBezTo>
                  <a:lnTo>
                    <a:pt x="3061" y="84"/>
                  </a:lnTo>
                  <a:cubicBezTo>
                    <a:pt x="2958" y="28"/>
                    <a:pt x="2823" y="0"/>
                    <a:pt x="2681"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49"/>
            <p:cNvSpPr/>
            <p:nvPr/>
          </p:nvSpPr>
          <p:spPr>
            <a:xfrm>
              <a:off x="3311675" y="2670875"/>
              <a:ext cx="241975" cy="134250"/>
            </a:xfrm>
            <a:custGeom>
              <a:rect b="b" l="l" r="r" t="t"/>
              <a:pathLst>
                <a:path extrusionOk="0" h="5370" w="9679">
                  <a:moveTo>
                    <a:pt x="2682" y="1"/>
                  </a:moveTo>
                  <a:cubicBezTo>
                    <a:pt x="2491" y="1"/>
                    <a:pt x="2288" y="50"/>
                    <a:pt x="2132" y="145"/>
                  </a:cubicBezTo>
                  <a:lnTo>
                    <a:pt x="296" y="1261"/>
                  </a:lnTo>
                  <a:cubicBezTo>
                    <a:pt x="24" y="1427"/>
                    <a:pt x="1" y="1668"/>
                    <a:pt x="242" y="1801"/>
                  </a:cubicBezTo>
                  <a:lnTo>
                    <a:pt x="6618" y="5286"/>
                  </a:lnTo>
                  <a:cubicBezTo>
                    <a:pt x="6721" y="5342"/>
                    <a:pt x="6857" y="5370"/>
                    <a:pt x="6999" y="5370"/>
                  </a:cubicBezTo>
                  <a:cubicBezTo>
                    <a:pt x="7190" y="5370"/>
                    <a:pt x="7392" y="5321"/>
                    <a:pt x="7549" y="5226"/>
                  </a:cubicBezTo>
                  <a:lnTo>
                    <a:pt x="9383" y="4108"/>
                  </a:lnTo>
                  <a:cubicBezTo>
                    <a:pt x="9655" y="3942"/>
                    <a:pt x="9679" y="3701"/>
                    <a:pt x="9438" y="3570"/>
                  </a:cubicBezTo>
                  <a:lnTo>
                    <a:pt x="3062" y="85"/>
                  </a:lnTo>
                  <a:cubicBezTo>
                    <a:pt x="2958" y="28"/>
                    <a:pt x="2823" y="1"/>
                    <a:pt x="2682" y="1"/>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49"/>
            <p:cNvSpPr/>
            <p:nvPr/>
          </p:nvSpPr>
          <p:spPr>
            <a:xfrm>
              <a:off x="3362450" y="861100"/>
              <a:ext cx="2184150" cy="2810350"/>
            </a:xfrm>
            <a:custGeom>
              <a:rect b="b" l="l" r="r" t="t"/>
              <a:pathLst>
                <a:path extrusionOk="0" h="112414" w="87366">
                  <a:moveTo>
                    <a:pt x="85937" y="109736"/>
                  </a:moveTo>
                  <a:lnTo>
                    <a:pt x="84554" y="50741"/>
                  </a:lnTo>
                  <a:cubicBezTo>
                    <a:pt x="84476" y="47424"/>
                    <a:pt x="83354" y="45838"/>
                    <a:pt x="81168" y="44626"/>
                  </a:cubicBezTo>
                  <a:lnTo>
                    <a:pt x="2100" y="1414"/>
                  </a:lnTo>
                  <a:cubicBezTo>
                    <a:pt x="1293" y="972"/>
                    <a:pt x="559" y="826"/>
                    <a:pt x="1" y="1065"/>
                  </a:cubicBezTo>
                  <a:lnTo>
                    <a:pt x="1" y="1065"/>
                  </a:lnTo>
                  <a:cubicBezTo>
                    <a:pt x="1" y="1065"/>
                    <a:pt x="1297" y="274"/>
                    <a:pt x="1417" y="225"/>
                  </a:cubicBezTo>
                  <a:lnTo>
                    <a:pt x="1417" y="225"/>
                  </a:lnTo>
                  <a:lnTo>
                    <a:pt x="1417" y="225"/>
                  </a:lnTo>
                  <a:cubicBezTo>
                    <a:pt x="1973" y="1"/>
                    <a:pt x="2696" y="150"/>
                    <a:pt x="3492" y="585"/>
                  </a:cubicBezTo>
                  <a:lnTo>
                    <a:pt x="82561" y="43797"/>
                  </a:lnTo>
                  <a:cubicBezTo>
                    <a:pt x="84747" y="45010"/>
                    <a:pt x="85869" y="46596"/>
                    <a:pt x="85947" y="49912"/>
                  </a:cubicBezTo>
                  <a:lnTo>
                    <a:pt x="87328" y="108906"/>
                  </a:lnTo>
                  <a:cubicBezTo>
                    <a:pt x="87366" y="110493"/>
                    <a:pt x="86950" y="111396"/>
                    <a:pt x="86269" y="111725"/>
                  </a:cubicBezTo>
                  <a:lnTo>
                    <a:pt x="85108" y="112414"/>
                  </a:lnTo>
                  <a:cubicBezTo>
                    <a:pt x="85651" y="112000"/>
                    <a:pt x="85969" y="111133"/>
                    <a:pt x="85937" y="109736"/>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49"/>
            <p:cNvSpPr/>
            <p:nvPr/>
          </p:nvSpPr>
          <p:spPr>
            <a:xfrm>
              <a:off x="5483100" y="3675575"/>
              <a:ext cx="0" cy="25"/>
            </a:xfrm>
            <a:custGeom>
              <a:rect b="b" l="l" r="r" t="t"/>
              <a:pathLst>
                <a:path extrusionOk="0" h="1" w="0">
                  <a:moveTo>
                    <a:pt x="0" y="1"/>
                  </a:moveTo>
                  <a:lnTo>
                    <a:pt x="0" y="1"/>
                  </a:lnTo>
                  <a:lnTo>
                    <a:pt x="0" y="1"/>
                  </a:lnTo>
                  <a:close/>
                </a:path>
              </a:pathLst>
            </a:custGeom>
            <a:solidFill>
              <a:srgbClr val="A6A8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49"/>
            <p:cNvSpPr/>
            <p:nvPr/>
          </p:nvSpPr>
          <p:spPr>
            <a:xfrm>
              <a:off x="1978900" y="3426800"/>
              <a:ext cx="3485525" cy="1227775"/>
            </a:xfrm>
            <a:custGeom>
              <a:rect b="b" l="l" r="r" t="t"/>
              <a:pathLst>
                <a:path extrusionOk="0" h="49111" w="139421">
                  <a:moveTo>
                    <a:pt x="139415" y="14809"/>
                  </a:moveTo>
                  <a:cubicBezTo>
                    <a:pt x="139421" y="14709"/>
                    <a:pt x="139419" y="14609"/>
                    <a:pt x="139408" y="14510"/>
                  </a:cubicBezTo>
                  <a:lnTo>
                    <a:pt x="139339" y="11529"/>
                  </a:lnTo>
                  <a:lnTo>
                    <a:pt x="139339" y="11529"/>
                  </a:lnTo>
                  <a:cubicBezTo>
                    <a:pt x="139277" y="12272"/>
                    <a:pt x="138724" y="13049"/>
                    <a:pt x="137690" y="13679"/>
                  </a:cubicBezTo>
                  <a:lnTo>
                    <a:pt x="87289" y="44372"/>
                  </a:lnTo>
                  <a:cubicBezTo>
                    <a:pt x="85251" y="45613"/>
                    <a:pt x="82127" y="45816"/>
                    <a:pt x="80314" y="44825"/>
                  </a:cubicBezTo>
                  <a:lnTo>
                    <a:pt x="1245" y="1613"/>
                  </a:lnTo>
                  <a:cubicBezTo>
                    <a:pt x="470" y="1189"/>
                    <a:pt x="62" y="615"/>
                    <a:pt x="6" y="0"/>
                  </a:cubicBezTo>
                  <a:lnTo>
                    <a:pt x="0" y="0"/>
                  </a:lnTo>
                  <a:lnTo>
                    <a:pt x="74" y="3196"/>
                  </a:lnTo>
                  <a:lnTo>
                    <a:pt x="77" y="3196"/>
                  </a:lnTo>
                  <a:cubicBezTo>
                    <a:pt x="98" y="3847"/>
                    <a:pt x="506" y="4461"/>
                    <a:pt x="1322" y="4907"/>
                  </a:cubicBezTo>
                  <a:lnTo>
                    <a:pt x="80390" y="48119"/>
                  </a:lnTo>
                  <a:cubicBezTo>
                    <a:pt x="82204" y="49110"/>
                    <a:pt x="85328" y="48907"/>
                    <a:pt x="87367" y="47666"/>
                  </a:cubicBezTo>
                  <a:lnTo>
                    <a:pt x="137766" y="16971"/>
                  </a:lnTo>
                  <a:cubicBezTo>
                    <a:pt x="138796" y="16344"/>
                    <a:pt x="139351" y="15570"/>
                    <a:pt x="139414" y="14832"/>
                  </a:cubicBezTo>
                  <a:lnTo>
                    <a:pt x="139415" y="14832"/>
                  </a:lnTo>
                  <a:close/>
                </a:path>
              </a:pathLst>
            </a:custGeom>
            <a:gradFill>
              <a:gsLst>
                <a:gs pos="0">
                  <a:schemeClr val="accent4"/>
                </a:gs>
                <a:gs pos="100000">
                  <a:schemeClr val="accent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49"/>
            <p:cNvSpPr/>
            <p:nvPr/>
          </p:nvSpPr>
          <p:spPr>
            <a:xfrm>
              <a:off x="1965523" y="3058969"/>
              <a:ext cx="2706350" cy="1519225"/>
            </a:xfrm>
            <a:custGeom>
              <a:rect b="b" l="l" r="r" t="t"/>
              <a:pathLst>
                <a:path extrusionOk="0" h="60769" w="108254">
                  <a:moveTo>
                    <a:pt x="107994" y="46657"/>
                  </a:moveTo>
                  <a:lnTo>
                    <a:pt x="107994" y="46657"/>
                  </a:lnTo>
                  <a:lnTo>
                    <a:pt x="22611" y="1"/>
                  </a:lnTo>
                  <a:lnTo>
                    <a:pt x="2052" y="12521"/>
                  </a:lnTo>
                  <a:cubicBezTo>
                    <a:pt x="1821" y="12661"/>
                    <a:pt x="1600" y="12819"/>
                    <a:pt x="1394" y="12995"/>
                  </a:cubicBezTo>
                  <a:lnTo>
                    <a:pt x="1391" y="12998"/>
                  </a:lnTo>
                  <a:cubicBezTo>
                    <a:pt x="0" y="14191"/>
                    <a:pt x="52" y="15694"/>
                    <a:pt x="1645" y="16564"/>
                  </a:cubicBezTo>
                  <a:lnTo>
                    <a:pt x="80714" y="59776"/>
                  </a:lnTo>
                  <a:cubicBezTo>
                    <a:pt x="82527" y="60768"/>
                    <a:pt x="85651" y="60565"/>
                    <a:pt x="87689" y="59323"/>
                  </a:cubicBezTo>
                  <a:lnTo>
                    <a:pt x="108254" y="46800"/>
                  </a:lnTo>
                  <a:close/>
                </a:path>
              </a:pathLst>
            </a:custGeom>
            <a:gradFill>
              <a:gsLst>
                <a:gs pos="0">
                  <a:schemeClr val="accent5"/>
                </a:gs>
                <a:gs pos="100000">
                  <a:schemeClr val="accent4"/>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49"/>
            <p:cNvSpPr/>
            <p:nvPr/>
          </p:nvSpPr>
          <p:spPr>
            <a:xfrm>
              <a:off x="2534175" y="2562550"/>
              <a:ext cx="2942450" cy="1660450"/>
            </a:xfrm>
            <a:custGeom>
              <a:rect b="b" l="l" r="r" t="t"/>
              <a:pathLst>
                <a:path extrusionOk="0" h="66418" w="117698">
                  <a:moveTo>
                    <a:pt x="85643" y="66418"/>
                  </a:moveTo>
                  <a:lnTo>
                    <a:pt x="115477" y="48248"/>
                  </a:lnTo>
                  <a:cubicBezTo>
                    <a:pt x="117517" y="47006"/>
                    <a:pt x="117698" y="45195"/>
                    <a:pt x="115884" y="44205"/>
                  </a:cubicBezTo>
                  <a:lnTo>
                    <a:pt x="36816" y="993"/>
                  </a:lnTo>
                  <a:cubicBezTo>
                    <a:pt x="35002" y="0"/>
                    <a:pt x="31878" y="204"/>
                    <a:pt x="29840" y="1446"/>
                  </a:cubicBezTo>
                  <a:lnTo>
                    <a:pt x="0" y="19619"/>
                  </a:lnTo>
                  <a:close/>
                </a:path>
              </a:pathLst>
            </a:custGeom>
            <a:gradFill>
              <a:gsLst>
                <a:gs pos="0">
                  <a:schemeClr val="accent5"/>
                </a:gs>
                <a:gs pos="100000">
                  <a:schemeClr val="accent4"/>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49"/>
            <p:cNvSpPr/>
            <p:nvPr/>
          </p:nvSpPr>
          <p:spPr>
            <a:xfrm>
              <a:off x="2821500" y="3906575"/>
              <a:ext cx="362125" cy="197350"/>
            </a:xfrm>
            <a:custGeom>
              <a:rect b="b" l="l" r="r" t="t"/>
              <a:pathLst>
                <a:path extrusionOk="0" h="7894" w="14485">
                  <a:moveTo>
                    <a:pt x="646" y="0"/>
                  </a:moveTo>
                  <a:cubicBezTo>
                    <a:pt x="411" y="0"/>
                    <a:pt x="176" y="54"/>
                    <a:pt x="0" y="161"/>
                  </a:cubicBezTo>
                  <a:lnTo>
                    <a:pt x="14150" y="7893"/>
                  </a:lnTo>
                  <a:cubicBezTo>
                    <a:pt x="14485" y="7690"/>
                    <a:pt x="14475" y="7372"/>
                    <a:pt x="14129" y="7183"/>
                  </a:cubicBezTo>
                  <a:lnTo>
                    <a:pt x="1233" y="135"/>
                  </a:lnTo>
                  <a:cubicBezTo>
                    <a:pt x="1068" y="45"/>
                    <a:pt x="857" y="0"/>
                    <a:pt x="646" y="0"/>
                  </a:cubicBezTo>
                  <a:close/>
                </a:path>
              </a:pathLst>
            </a:custGeom>
            <a:solidFill>
              <a:srgbClr val="524C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49"/>
            <p:cNvSpPr/>
            <p:nvPr/>
          </p:nvSpPr>
          <p:spPr>
            <a:xfrm>
              <a:off x="3584950" y="2670750"/>
              <a:ext cx="1693700" cy="927025"/>
            </a:xfrm>
            <a:custGeom>
              <a:rect b="b" l="l" r="r" t="t"/>
              <a:pathLst>
                <a:path extrusionOk="0" h="37081" w="67748">
                  <a:moveTo>
                    <a:pt x="892" y="1"/>
                  </a:moveTo>
                  <a:lnTo>
                    <a:pt x="1" y="543"/>
                  </a:lnTo>
                  <a:lnTo>
                    <a:pt x="66857" y="37081"/>
                  </a:lnTo>
                  <a:lnTo>
                    <a:pt x="67748" y="36539"/>
                  </a:lnTo>
                  <a:lnTo>
                    <a:pt x="8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49"/>
            <p:cNvSpPr/>
            <p:nvPr/>
          </p:nvSpPr>
          <p:spPr>
            <a:xfrm>
              <a:off x="3333600" y="871650"/>
              <a:ext cx="2178950" cy="2820825"/>
            </a:xfrm>
            <a:custGeom>
              <a:rect b="b" l="l" r="r" t="t"/>
              <a:pathLst>
                <a:path extrusionOk="0" h="112833" w="87158">
                  <a:moveTo>
                    <a:pt x="4839" y="68629"/>
                  </a:moveTo>
                  <a:lnTo>
                    <a:pt x="83907" y="111841"/>
                  </a:lnTo>
                  <a:cubicBezTo>
                    <a:pt x="85721" y="112832"/>
                    <a:pt x="87158" y="112208"/>
                    <a:pt x="87091" y="109314"/>
                  </a:cubicBezTo>
                  <a:lnTo>
                    <a:pt x="85708" y="50319"/>
                  </a:lnTo>
                  <a:cubicBezTo>
                    <a:pt x="85630" y="47002"/>
                    <a:pt x="84508" y="45416"/>
                    <a:pt x="82322" y="44204"/>
                  </a:cubicBezTo>
                  <a:lnTo>
                    <a:pt x="3254" y="992"/>
                  </a:lnTo>
                  <a:cubicBezTo>
                    <a:pt x="1440" y="1"/>
                    <a:pt x="0" y="492"/>
                    <a:pt x="70" y="3518"/>
                  </a:cubicBezTo>
                  <a:lnTo>
                    <a:pt x="1453" y="62512"/>
                  </a:lnTo>
                  <a:cubicBezTo>
                    <a:pt x="1543" y="66366"/>
                    <a:pt x="2855" y="67549"/>
                    <a:pt x="4839" y="68629"/>
                  </a:cubicBezTo>
                  <a:close/>
                </a:path>
              </a:pathLst>
            </a:custGeom>
            <a:gradFill>
              <a:gsLst>
                <a:gs pos="0">
                  <a:schemeClr val="accent4"/>
                </a:gs>
                <a:gs pos="100000">
                  <a:schemeClr val="accent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49"/>
            <p:cNvSpPr/>
            <p:nvPr/>
          </p:nvSpPr>
          <p:spPr>
            <a:xfrm>
              <a:off x="3344125" y="885000"/>
              <a:ext cx="2158025" cy="2794075"/>
            </a:xfrm>
            <a:custGeom>
              <a:rect b="b" l="l" r="r" t="t"/>
              <a:pathLst>
                <a:path extrusionOk="0" h="111763" w="86321">
                  <a:moveTo>
                    <a:pt x="2625" y="802"/>
                  </a:moveTo>
                  <a:lnTo>
                    <a:pt x="82130" y="44251"/>
                  </a:lnTo>
                  <a:cubicBezTo>
                    <a:pt x="83596" y="45053"/>
                    <a:pt x="84819" y="47053"/>
                    <a:pt x="84858" y="48712"/>
                  </a:cubicBezTo>
                  <a:lnTo>
                    <a:pt x="86281" y="109406"/>
                  </a:lnTo>
                  <a:cubicBezTo>
                    <a:pt x="86320" y="111065"/>
                    <a:pt x="85159" y="111763"/>
                    <a:pt x="83694" y="110961"/>
                  </a:cubicBezTo>
                  <a:lnTo>
                    <a:pt x="4189" y="67511"/>
                  </a:lnTo>
                  <a:cubicBezTo>
                    <a:pt x="2724" y="66709"/>
                    <a:pt x="1500" y="64709"/>
                    <a:pt x="1461" y="63050"/>
                  </a:cubicBezTo>
                  <a:lnTo>
                    <a:pt x="38" y="2358"/>
                  </a:lnTo>
                  <a:cubicBezTo>
                    <a:pt x="0" y="698"/>
                    <a:pt x="1160" y="1"/>
                    <a:pt x="2625" y="802"/>
                  </a:cubicBezTo>
                  <a:close/>
                </a:path>
              </a:pathLst>
            </a:custGeom>
            <a:gradFill>
              <a:gsLst>
                <a:gs pos="0">
                  <a:srgbClr val="401EBB"/>
                </a:gs>
                <a:gs pos="100000">
                  <a:srgbClr val="02BCFD"/>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49"/>
            <p:cNvSpPr/>
            <p:nvPr/>
          </p:nvSpPr>
          <p:spPr>
            <a:xfrm>
              <a:off x="3422325" y="1003625"/>
              <a:ext cx="1999825" cy="2481625"/>
            </a:xfrm>
            <a:custGeom>
              <a:rect b="b" l="l" r="r" t="t"/>
              <a:pathLst>
                <a:path extrusionOk="0" h="99265" w="79993">
                  <a:moveTo>
                    <a:pt x="79983" y="98576"/>
                  </a:moveTo>
                  <a:lnTo>
                    <a:pt x="78683" y="43068"/>
                  </a:lnTo>
                  <a:cubicBezTo>
                    <a:pt x="78677" y="42874"/>
                    <a:pt x="78570" y="42699"/>
                    <a:pt x="78401" y="42605"/>
                  </a:cubicBezTo>
                  <a:lnTo>
                    <a:pt x="810" y="200"/>
                  </a:lnTo>
                  <a:cubicBezTo>
                    <a:pt x="445" y="1"/>
                    <a:pt x="0" y="271"/>
                    <a:pt x="10" y="688"/>
                  </a:cubicBezTo>
                  <a:lnTo>
                    <a:pt x="1311" y="56198"/>
                  </a:lnTo>
                  <a:cubicBezTo>
                    <a:pt x="1315" y="56391"/>
                    <a:pt x="1422" y="56567"/>
                    <a:pt x="1592" y="56659"/>
                  </a:cubicBezTo>
                  <a:lnTo>
                    <a:pt x="79182" y="99064"/>
                  </a:lnTo>
                  <a:cubicBezTo>
                    <a:pt x="79548" y="99265"/>
                    <a:pt x="79993" y="98993"/>
                    <a:pt x="79983" y="98576"/>
                  </a:cubicBezTo>
                  <a:close/>
                </a:path>
              </a:pathLst>
            </a:custGeom>
            <a:solidFill>
              <a:srgbClr val="10ECFF">
                <a:alpha val="139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49"/>
            <p:cNvSpPr/>
            <p:nvPr/>
          </p:nvSpPr>
          <p:spPr>
            <a:xfrm>
              <a:off x="3422350" y="1006950"/>
              <a:ext cx="1516475" cy="1557950"/>
            </a:xfrm>
            <a:custGeom>
              <a:rect b="b" l="l" r="r" t="t"/>
              <a:pathLst>
                <a:path extrusionOk="0" h="62318" w="60659">
                  <a:moveTo>
                    <a:pt x="550" y="0"/>
                  </a:moveTo>
                  <a:cubicBezTo>
                    <a:pt x="263" y="0"/>
                    <a:pt x="0" y="234"/>
                    <a:pt x="9" y="555"/>
                  </a:cubicBezTo>
                  <a:lnTo>
                    <a:pt x="1310" y="56065"/>
                  </a:lnTo>
                  <a:cubicBezTo>
                    <a:pt x="1314" y="56258"/>
                    <a:pt x="1421" y="56434"/>
                    <a:pt x="1591" y="56526"/>
                  </a:cubicBezTo>
                  <a:lnTo>
                    <a:pt x="12188" y="62318"/>
                  </a:lnTo>
                  <a:lnTo>
                    <a:pt x="60658" y="32776"/>
                  </a:lnTo>
                  <a:lnTo>
                    <a:pt x="24804" y="13181"/>
                  </a:lnTo>
                  <a:lnTo>
                    <a:pt x="809" y="67"/>
                  </a:lnTo>
                  <a:cubicBezTo>
                    <a:pt x="725" y="21"/>
                    <a:pt x="637" y="0"/>
                    <a:pt x="550" y="0"/>
                  </a:cubicBezTo>
                  <a:close/>
                </a:path>
              </a:pathLst>
            </a:custGeom>
            <a:solidFill>
              <a:srgbClr val="E354F7">
                <a:alpha val="1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49"/>
            <p:cNvSpPr/>
            <p:nvPr/>
          </p:nvSpPr>
          <p:spPr>
            <a:xfrm>
              <a:off x="2892975" y="3485775"/>
              <a:ext cx="1001975" cy="563200"/>
            </a:xfrm>
            <a:custGeom>
              <a:rect b="b" l="l" r="r" t="t"/>
              <a:pathLst>
                <a:path extrusionOk="0" h="22528" w="40079">
                  <a:moveTo>
                    <a:pt x="11848" y="0"/>
                  </a:moveTo>
                  <a:cubicBezTo>
                    <a:pt x="11406" y="0"/>
                    <a:pt x="10961" y="103"/>
                    <a:pt x="10629" y="305"/>
                  </a:cubicBezTo>
                  <a:lnTo>
                    <a:pt x="0" y="6778"/>
                  </a:lnTo>
                  <a:lnTo>
                    <a:pt x="28816" y="22527"/>
                  </a:lnTo>
                  <a:lnTo>
                    <a:pt x="39445" y="16054"/>
                  </a:lnTo>
                  <a:cubicBezTo>
                    <a:pt x="40079" y="15668"/>
                    <a:pt x="40061" y="15065"/>
                    <a:pt x="39407" y="14707"/>
                  </a:cubicBezTo>
                  <a:lnTo>
                    <a:pt x="12961" y="255"/>
                  </a:lnTo>
                  <a:cubicBezTo>
                    <a:pt x="12650" y="84"/>
                    <a:pt x="12250" y="0"/>
                    <a:pt x="118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49"/>
            <p:cNvSpPr/>
            <p:nvPr/>
          </p:nvSpPr>
          <p:spPr>
            <a:xfrm>
              <a:off x="3075375" y="3861875"/>
              <a:ext cx="527000" cy="289000"/>
            </a:xfrm>
            <a:custGeom>
              <a:rect b="b" l="l" r="r" t="t"/>
              <a:pathLst>
                <a:path extrusionOk="0" h="11560" w="21080">
                  <a:moveTo>
                    <a:pt x="6899" y="1"/>
                  </a:moveTo>
                  <a:lnTo>
                    <a:pt x="0" y="4203"/>
                  </a:lnTo>
                  <a:lnTo>
                    <a:pt x="12995" y="11305"/>
                  </a:lnTo>
                  <a:cubicBezTo>
                    <a:pt x="13306" y="11476"/>
                    <a:pt x="13705" y="11560"/>
                    <a:pt x="14106" y="11560"/>
                  </a:cubicBezTo>
                  <a:cubicBezTo>
                    <a:pt x="14549" y="11560"/>
                    <a:pt x="14994" y="11457"/>
                    <a:pt x="15327" y="11255"/>
                  </a:cubicBezTo>
                  <a:lnTo>
                    <a:pt x="21079" y="7751"/>
                  </a:lnTo>
                  <a:lnTo>
                    <a:pt x="68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49"/>
            <p:cNvSpPr/>
            <p:nvPr/>
          </p:nvSpPr>
          <p:spPr>
            <a:xfrm>
              <a:off x="2722275" y="3661925"/>
              <a:ext cx="514225" cy="298800"/>
            </a:xfrm>
            <a:custGeom>
              <a:rect b="b" l="l" r="r" t="t"/>
              <a:pathLst>
                <a:path extrusionOk="0" h="11952" w="20569">
                  <a:moveTo>
                    <a:pt x="6386" y="0"/>
                  </a:moveTo>
                  <a:lnTo>
                    <a:pt x="634" y="3504"/>
                  </a:lnTo>
                  <a:cubicBezTo>
                    <a:pt x="1" y="3889"/>
                    <a:pt x="18" y="4493"/>
                    <a:pt x="673" y="4851"/>
                  </a:cubicBezTo>
                  <a:lnTo>
                    <a:pt x="13668" y="11952"/>
                  </a:lnTo>
                  <a:lnTo>
                    <a:pt x="20568" y="7750"/>
                  </a:lnTo>
                  <a:lnTo>
                    <a:pt x="63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49"/>
            <p:cNvSpPr/>
            <p:nvPr/>
          </p:nvSpPr>
          <p:spPr>
            <a:xfrm>
              <a:off x="2892975" y="3485750"/>
              <a:ext cx="1000175" cy="391700"/>
            </a:xfrm>
            <a:custGeom>
              <a:rect b="b" l="l" r="r" t="t"/>
              <a:pathLst>
                <a:path extrusionOk="0" h="15668" w="40007">
                  <a:moveTo>
                    <a:pt x="11850" y="1"/>
                  </a:moveTo>
                  <a:cubicBezTo>
                    <a:pt x="11407" y="1"/>
                    <a:pt x="10961" y="103"/>
                    <a:pt x="10629" y="306"/>
                  </a:cubicBezTo>
                  <a:lnTo>
                    <a:pt x="0" y="6778"/>
                  </a:lnTo>
                  <a:lnTo>
                    <a:pt x="513" y="7058"/>
                  </a:lnTo>
                  <a:lnTo>
                    <a:pt x="10642" y="889"/>
                  </a:lnTo>
                  <a:cubicBezTo>
                    <a:pt x="10974" y="687"/>
                    <a:pt x="11420" y="585"/>
                    <a:pt x="11862" y="585"/>
                  </a:cubicBezTo>
                  <a:cubicBezTo>
                    <a:pt x="12264" y="585"/>
                    <a:pt x="12664" y="669"/>
                    <a:pt x="12975" y="838"/>
                  </a:cubicBezTo>
                  <a:lnTo>
                    <a:pt x="39420" y="15292"/>
                  </a:lnTo>
                  <a:cubicBezTo>
                    <a:pt x="39616" y="15400"/>
                    <a:pt x="39747" y="15529"/>
                    <a:pt x="39829" y="15667"/>
                  </a:cubicBezTo>
                  <a:cubicBezTo>
                    <a:pt x="40006" y="15334"/>
                    <a:pt x="39868" y="14960"/>
                    <a:pt x="39407" y="14708"/>
                  </a:cubicBezTo>
                  <a:lnTo>
                    <a:pt x="12961" y="254"/>
                  </a:lnTo>
                  <a:cubicBezTo>
                    <a:pt x="12651" y="85"/>
                    <a:pt x="12252" y="1"/>
                    <a:pt x="118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49"/>
            <p:cNvSpPr/>
            <p:nvPr/>
          </p:nvSpPr>
          <p:spPr>
            <a:xfrm>
              <a:off x="3075375" y="3861875"/>
              <a:ext cx="527000" cy="201375"/>
            </a:xfrm>
            <a:custGeom>
              <a:rect b="b" l="l" r="r" t="t"/>
              <a:pathLst>
                <a:path extrusionOk="0" h="8055" w="21080">
                  <a:moveTo>
                    <a:pt x="6899" y="1"/>
                  </a:moveTo>
                  <a:lnTo>
                    <a:pt x="0" y="4203"/>
                  </a:lnTo>
                  <a:lnTo>
                    <a:pt x="512" y="4483"/>
                  </a:lnTo>
                  <a:lnTo>
                    <a:pt x="6913" y="585"/>
                  </a:lnTo>
                  <a:lnTo>
                    <a:pt x="20580" y="8055"/>
                  </a:lnTo>
                  <a:lnTo>
                    <a:pt x="21079" y="7751"/>
                  </a:lnTo>
                  <a:lnTo>
                    <a:pt x="689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49"/>
            <p:cNvSpPr/>
            <p:nvPr/>
          </p:nvSpPr>
          <p:spPr>
            <a:xfrm>
              <a:off x="2724125" y="3661925"/>
              <a:ext cx="512375" cy="201375"/>
            </a:xfrm>
            <a:custGeom>
              <a:rect b="b" l="l" r="r" t="t"/>
              <a:pathLst>
                <a:path extrusionOk="0" h="8055" w="20495">
                  <a:moveTo>
                    <a:pt x="6314" y="0"/>
                  </a:moveTo>
                  <a:lnTo>
                    <a:pt x="561" y="3504"/>
                  </a:lnTo>
                  <a:cubicBezTo>
                    <a:pt x="118" y="3775"/>
                    <a:pt x="1" y="4150"/>
                    <a:pt x="192" y="4475"/>
                  </a:cubicBezTo>
                  <a:cubicBezTo>
                    <a:pt x="264" y="4335"/>
                    <a:pt x="388" y="4201"/>
                    <a:pt x="575" y="4089"/>
                  </a:cubicBezTo>
                  <a:lnTo>
                    <a:pt x="6328" y="584"/>
                  </a:lnTo>
                  <a:lnTo>
                    <a:pt x="19995" y="8054"/>
                  </a:lnTo>
                  <a:lnTo>
                    <a:pt x="20494" y="7750"/>
                  </a:lnTo>
                  <a:lnTo>
                    <a:pt x="63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49"/>
            <p:cNvSpPr/>
            <p:nvPr/>
          </p:nvSpPr>
          <p:spPr>
            <a:xfrm>
              <a:off x="4982525" y="3705350"/>
              <a:ext cx="227900" cy="129450"/>
            </a:xfrm>
            <a:custGeom>
              <a:rect b="b" l="l" r="r" t="t"/>
              <a:pathLst>
                <a:path extrusionOk="0" h="5178" w="9116">
                  <a:moveTo>
                    <a:pt x="4537" y="0"/>
                  </a:moveTo>
                  <a:cubicBezTo>
                    <a:pt x="4347" y="0"/>
                    <a:pt x="4143" y="50"/>
                    <a:pt x="3987" y="145"/>
                  </a:cubicBezTo>
                  <a:lnTo>
                    <a:pt x="297" y="2392"/>
                  </a:lnTo>
                  <a:cubicBezTo>
                    <a:pt x="26" y="2558"/>
                    <a:pt x="0" y="2799"/>
                    <a:pt x="243" y="2931"/>
                  </a:cubicBezTo>
                  <a:lnTo>
                    <a:pt x="4199" y="5093"/>
                  </a:lnTo>
                  <a:cubicBezTo>
                    <a:pt x="4302" y="5150"/>
                    <a:pt x="4438" y="5177"/>
                    <a:pt x="4580" y="5177"/>
                  </a:cubicBezTo>
                  <a:cubicBezTo>
                    <a:pt x="4771" y="5177"/>
                    <a:pt x="4974" y="5128"/>
                    <a:pt x="5130" y="5033"/>
                  </a:cubicBezTo>
                  <a:lnTo>
                    <a:pt x="8820" y="2786"/>
                  </a:lnTo>
                  <a:cubicBezTo>
                    <a:pt x="9092" y="2621"/>
                    <a:pt x="9115" y="2379"/>
                    <a:pt x="8873" y="2247"/>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49"/>
            <p:cNvSpPr/>
            <p:nvPr/>
          </p:nvSpPr>
          <p:spPr>
            <a:xfrm>
              <a:off x="4848700" y="3632225"/>
              <a:ext cx="227900" cy="129475"/>
            </a:xfrm>
            <a:custGeom>
              <a:rect b="b" l="l" r="r" t="t"/>
              <a:pathLst>
                <a:path extrusionOk="0" h="5179" w="9116">
                  <a:moveTo>
                    <a:pt x="4537" y="1"/>
                  </a:moveTo>
                  <a:cubicBezTo>
                    <a:pt x="4346" y="1"/>
                    <a:pt x="4142" y="50"/>
                    <a:pt x="3986" y="145"/>
                  </a:cubicBezTo>
                  <a:lnTo>
                    <a:pt x="296" y="2392"/>
                  </a:lnTo>
                  <a:cubicBezTo>
                    <a:pt x="24" y="2557"/>
                    <a:pt x="1" y="2798"/>
                    <a:pt x="242" y="2931"/>
                  </a:cubicBezTo>
                  <a:lnTo>
                    <a:pt x="4199" y="5094"/>
                  </a:lnTo>
                  <a:cubicBezTo>
                    <a:pt x="4302" y="5151"/>
                    <a:pt x="4438" y="5178"/>
                    <a:pt x="4580" y="5178"/>
                  </a:cubicBezTo>
                  <a:cubicBezTo>
                    <a:pt x="4771" y="5178"/>
                    <a:pt x="4974" y="5129"/>
                    <a:pt x="5129" y="5034"/>
                  </a:cubicBezTo>
                  <a:lnTo>
                    <a:pt x="8819" y="2786"/>
                  </a:lnTo>
                  <a:cubicBezTo>
                    <a:pt x="9091" y="2621"/>
                    <a:pt x="9116" y="2380"/>
                    <a:pt x="8873" y="2247"/>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49"/>
            <p:cNvSpPr/>
            <p:nvPr/>
          </p:nvSpPr>
          <p:spPr>
            <a:xfrm>
              <a:off x="4714850" y="3559100"/>
              <a:ext cx="227900" cy="129425"/>
            </a:xfrm>
            <a:custGeom>
              <a:rect b="b" l="l" r="r" t="t"/>
              <a:pathLst>
                <a:path extrusionOk="0" h="5177" w="9116">
                  <a:moveTo>
                    <a:pt x="4538" y="0"/>
                  </a:moveTo>
                  <a:cubicBezTo>
                    <a:pt x="4347" y="0"/>
                    <a:pt x="4143" y="49"/>
                    <a:pt x="3987" y="145"/>
                  </a:cubicBezTo>
                  <a:lnTo>
                    <a:pt x="297" y="2392"/>
                  </a:lnTo>
                  <a:cubicBezTo>
                    <a:pt x="26" y="2556"/>
                    <a:pt x="1" y="2799"/>
                    <a:pt x="243" y="2931"/>
                  </a:cubicBezTo>
                  <a:lnTo>
                    <a:pt x="4201" y="5093"/>
                  </a:lnTo>
                  <a:cubicBezTo>
                    <a:pt x="4303" y="5150"/>
                    <a:pt x="4438" y="5177"/>
                    <a:pt x="4580" y="5177"/>
                  </a:cubicBezTo>
                  <a:cubicBezTo>
                    <a:pt x="4771" y="5177"/>
                    <a:pt x="4974" y="5127"/>
                    <a:pt x="5130" y="5033"/>
                  </a:cubicBezTo>
                  <a:lnTo>
                    <a:pt x="8820" y="2785"/>
                  </a:lnTo>
                  <a:cubicBezTo>
                    <a:pt x="9092" y="2620"/>
                    <a:pt x="9116" y="2379"/>
                    <a:pt x="8874" y="2247"/>
                  </a:cubicBezTo>
                  <a:lnTo>
                    <a:pt x="4917" y="83"/>
                  </a:lnTo>
                  <a:cubicBezTo>
                    <a:pt x="4814" y="27"/>
                    <a:pt x="4679" y="0"/>
                    <a:pt x="45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49"/>
            <p:cNvSpPr/>
            <p:nvPr/>
          </p:nvSpPr>
          <p:spPr>
            <a:xfrm>
              <a:off x="4581025" y="3485950"/>
              <a:ext cx="227900" cy="129400"/>
            </a:xfrm>
            <a:custGeom>
              <a:rect b="b" l="l" r="r" t="t"/>
              <a:pathLst>
                <a:path extrusionOk="0" h="5176" w="9116">
                  <a:moveTo>
                    <a:pt x="4537" y="0"/>
                  </a:moveTo>
                  <a:cubicBezTo>
                    <a:pt x="4346" y="0"/>
                    <a:pt x="4142" y="49"/>
                    <a:pt x="3986" y="145"/>
                  </a:cubicBezTo>
                  <a:lnTo>
                    <a:pt x="296" y="2392"/>
                  </a:lnTo>
                  <a:cubicBezTo>
                    <a:pt x="26" y="2558"/>
                    <a:pt x="1" y="2799"/>
                    <a:pt x="243" y="2930"/>
                  </a:cubicBezTo>
                  <a:lnTo>
                    <a:pt x="4199" y="5092"/>
                  </a:lnTo>
                  <a:cubicBezTo>
                    <a:pt x="4303" y="5148"/>
                    <a:pt x="4438" y="5176"/>
                    <a:pt x="4579" y="5176"/>
                  </a:cubicBezTo>
                  <a:cubicBezTo>
                    <a:pt x="4770" y="5176"/>
                    <a:pt x="4973" y="5126"/>
                    <a:pt x="5129" y="5032"/>
                  </a:cubicBezTo>
                  <a:lnTo>
                    <a:pt x="8819" y="2783"/>
                  </a:lnTo>
                  <a:cubicBezTo>
                    <a:pt x="9091" y="2619"/>
                    <a:pt x="9116" y="2376"/>
                    <a:pt x="8873" y="2245"/>
                  </a:cubicBezTo>
                  <a:lnTo>
                    <a:pt x="4917" y="83"/>
                  </a:lnTo>
                  <a:cubicBezTo>
                    <a:pt x="4814" y="27"/>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49"/>
            <p:cNvSpPr/>
            <p:nvPr/>
          </p:nvSpPr>
          <p:spPr>
            <a:xfrm>
              <a:off x="4447225" y="3412775"/>
              <a:ext cx="227850" cy="129475"/>
            </a:xfrm>
            <a:custGeom>
              <a:rect b="b" l="l" r="r" t="t"/>
              <a:pathLst>
                <a:path extrusionOk="0" h="5179" w="9114">
                  <a:moveTo>
                    <a:pt x="4536" y="1"/>
                  </a:moveTo>
                  <a:cubicBezTo>
                    <a:pt x="4345" y="1"/>
                    <a:pt x="4141" y="50"/>
                    <a:pt x="3985" y="144"/>
                  </a:cubicBezTo>
                  <a:lnTo>
                    <a:pt x="296" y="2393"/>
                  </a:lnTo>
                  <a:cubicBezTo>
                    <a:pt x="24" y="2559"/>
                    <a:pt x="0" y="2800"/>
                    <a:pt x="241" y="2932"/>
                  </a:cubicBezTo>
                  <a:lnTo>
                    <a:pt x="4199" y="5094"/>
                  </a:lnTo>
                  <a:cubicBezTo>
                    <a:pt x="4302" y="5151"/>
                    <a:pt x="4436" y="5178"/>
                    <a:pt x="4578" y="5178"/>
                  </a:cubicBezTo>
                  <a:cubicBezTo>
                    <a:pt x="4769" y="5178"/>
                    <a:pt x="4973" y="5129"/>
                    <a:pt x="5128" y="5034"/>
                  </a:cubicBezTo>
                  <a:lnTo>
                    <a:pt x="8818" y="2786"/>
                  </a:lnTo>
                  <a:cubicBezTo>
                    <a:pt x="9090" y="2620"/>
                    <a:pt x="9114" y="2379"/>
                    <a:pt x="8873" y="2246"/>
                  </a:cubicBezTo>
                  <a:lnTo>
                    <a:pt x="4915" y="84"/>
                  </a:lnTo>
                  <a:cubicBezTo>
                    <a:pt x="4812"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49"/>
            <p:cNvSpPr/>
            <p:nvPr/>
          </p:nvSpPr>
          <p:spPr>
            <a:xfrm>
              <a:off x="4313350" y="3339625"/>
              <a:ext cx="227900" cy="129475"/>
            </a:xfrm>
            <a:custGeom>
              <a:rect b="b" l="l" r="r" t="t"/>
              <a:pathLst>
                <a:path extrusionOk="0" h="5179" w="9116">
                  <a:moveTo>
                    <a:pt x="4537" y="1"/>
                  </a:moveTo>
                  <a:cubicBezTo>
                    <a:pt x="4347" y="1"/>
                    <a:pt x="4144" y="50"/>
                    <a:pt x="3988" y="144"/>
                  </a:cubicBezTo>
                  <a:lnTo>
                    <a:pt x="298" y="2393"/>
                  </a:lnTo>
                  <a:cubicBezTo>
                    <a:pt x="26" y="2559"/>
                    <a:pt x="1" y="2800"/>
                    <a:pt x="244" y="2932"/>
                  </a:cubicBezTo>
                  <a:lnTo>
                    <a:pt x="4200" y="5094"/>
                  </a:lnTo>
                  <a:cubicBezTo>
                    <a:pt x="4303" y="5151"/>
                    <a:pt x="4438" y="5178"/>
                    <a:pt x="4580" y="5178"/>
                  </a:cubicBezTo>
                  <a:cubicBezTo>
                    <a:pt x="4770" y="5178"/>
                    <a:pt x="4973" y="5129"/>
                    <a:pt x="5129" y="5034"/>
                  </a:cubicBezTo>
                  <a:lnTo>
                    <a:pt x="8819" y="2786"/>
                  </a:lnTo>
                  <a:cubicBezTo>
                    <a:pt x="9091" y="2620"/>
                    <a:pt x="9116" y="2379"/>
                    <a:pt x="8873" y="2247"/>
                  </a:cubicBezTo>
                  <a:lnTo>
                    <a:pt x="4917" y="85"/>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49"/>
            <p:cNvSpPr/>
            <p:nvPr/>
          </p:nvSpPr>
          <p:spPr>
            <a:xfrm>
              <a:off x="4179550" y="3266525"/>
              <a:ext cx="227850" cy="129425"/>
            </a:xfrm>
            <a:custGeom>
              <a:rect b="b" l="l" r="r" t="t"/>
              <a:pathLst>
                <a:path extrusionOk="0" h="5177" w="9114">
                  <a:moveTo>
                    <a:pt x="4536" y="0"/>
                  </a:moveTo>
                  <a:cubicBezTo>
                    <a:pt x="4345" y="0"/>
                    <a:pt x="4141" y="50"/>
                    <a:pt x="3986" y="144"/>
                  </a:cubicBezTo>
                  <a:lnTo>
                    <a:pt x="296" y="2391"/>
                  </a:lnTo>
                  <a:cubicBezTo>
                    <a:pt x="24" y="2557"/>
                    <a:pt x="0" y="2798"/>
                    <a:pt x="241" y="2930"/>
                  </a:cubicBezTo>
                  <a:lnTo>
                    <a:pt x="4199" y="5092"/>
                  </a:lnTo>
                  <a:cubicBezTo>
                    <a:pt x="4302" y="5149"/>
                    <a:pt x="4436" y="5176"/>
                    <a:pt x="4578" y="5176"/>
                  </a:cubicBezTo>
                  <a:cubicBezTo>
                    <a:pt x="4769" y="5176"/>
                    <a:pt x="4973" y="5127"/>
                    <a:pt x="5129" y="5033"/>
                  </a:cubicBezTo>
                  <a:lnTo>
                    <a:pt x="8818" y="2784"/>
                  </a:lnTo>
                  <a:cubicBezTo>
                    <a:pt x="9090" y="2620"/>
                    <a:pt x="9114" y="2377"/>
                    <a:pt x="8873" y="2246"/>
                  </a:cubicBezTo>
                  <a:lnTo>
                    <a:pt x="4915" y="84"/>
                  </a:lnTo>
                  <a:cubicBezTo>
                    <a:pt x="4812"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49"/>
            <p:cNvSpPr/>
            <p:nvPr/>
          </p:nvSpPr>
          <p:spPr>
            <a:xfrm>
              <a:off x="4045725" y="3193375"/>
              <a:ext cx="227875" cy="129425"/>
            </a:xfrm>
            <a:custGeom>
              <a:rect b="b" l="l" r="r" t="t"/>
              <a:pathLst>
                <a:path extrusionOk="0" h="5177" w="9115">
                  <a:moveTo>
                    <a:pt x="4536" y="0"/>
                  </a:moveTo>
                  <a:cubicBezTo>
                    <a:pt x="4345" y="0"/>
                    <a:pt x="4142" y="50"/>
                    <a:pt x="3986" y="144"/>
                  </a:cubicBezTo>
                  <a:lnTo>
                    <a:pt x="296" y="2391"/>
                  </a:lnTo>
                  <a:cubicBezTo>
                    <a:pt x="24" y="2558"/>
                    <a:pt x="1" y="2798"/>
                    <a:pt x="242" y="2931"/>
                  </a:cubicBezTo>
                  <a:lnTo>
                    <a:pt x="4198" y="5093"/>
                  </a:lnTo>
                  <a:cubicBezTo>
                    <a:pt x="4301" y="5149"/>
                    <a:pt x="4436" y="5176"/>
                    <a:pt x="4578" y="5176"/>
                  </a:cubicBezTo>
                  <a:cubicBezTo>
                    <a:pt x="4768" y="5176"/>
                    <a:pt x="4972" y="5127"/>
                    <a:pt x="5127" y="5033"/>
                  </a:cubicBezTo>
                  <a:lnTo>
                    <a:pt x="8817" y="2784"/>
                  </a:lnTo>
                  <a:cubicBezTo>
                    <a:pt x="9090" y="2618"/>
                    <a:pt x="9114" y="2377"/>
                    <a:pt x="8872" y="2246"/>
                  </a:cubicBezTo>
                  <a:lnTo>
                    <a:pt x="4916"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49"/>
            <p:cNvSpPr/>
            <p:nvPr/>
          </p:nvSpPr>
          <p:spPr>
            <a:xfrm>
              <a:off x="3911875" y="3120225"/>
              <a:ext cx="227900" cy="129425"/>
            </a:xfrm>
            <a:custGeom>
              <a:rect b="b" l="l" r="r" t="t"/>
              <a:pathLst>
                <a:path extrusionOk="0" h="5177" w="9116">
                  <a:moveTo>
                    <a:pt x="4536" y="0"/>
                  </a:moveTo>
                  <a:cubicBezTo>
                    <a:pt x="4345" y="0"/>
                    <a:pt x="4142" y="50"/>
                    <a:pt x="3986" y="144"/>
                  </a:cubicBezTo>
                  <a:lnTo>
                    <a:pt x="296" y="2391"/>
                  </a:lnTo>
                  <a:cubicBezTo>
                    <a:pt x="24" y="2557"/>
                    <a:pt x="0" y="2798"/>
                    <a:pt x="243" y="2931"/>
                  </a:cubicBezTo>
                  <a:lnTo>
                    <a:pt x="4199" y="5093"/>
                  </a:lnTo>
                  <a:cubicBezTo>
                    <a:pt x="4302" y="5149"/>
                    <a:pt x="4437" y="5177"/>
                    <a:pt x="4578" y="5177"/>
                  </a:cubicBezTo>
                  <a:cubicBezTo>
                    <a:pt x="4769" y="5177"/>
                    <a:pt x="4973" y="5127"/>
                    <a:pt x="5129" y="5033"/>
                  </a:cubicBezTo>
                  <a:lnTo>
                    <a:pt x="8818" y="2784"/>
                  </a:lnTo>
                  <a:cubicBezTo>
                    <a:pt x="9090" y="2620"/>
                    <a:pt x="9115" y="2379"/>
                    <a:pt x="8873" y="2246"/>
                  </a:cubicBezTo>
                  <a:lnTo>
                    <a:pt x="4917"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49"/>
            <p:cNvSpPr/>
            <p:nvPr/>
          </p:nvSpPr>
          <p:spPr>
            <a:xfrm>
              <a:off x="3778025" y="3047075"/>
              <a:ext cx="227900" cy="129425"/>
            </a:xfrm>
            <a:custGeom>
              <a:rect b="b" l="l" r="r" t="t"/>
              <a:pathLst>
                <a:path extrusionOk="0" h="5177" w="9116">
                  <a:moveTo>
                    <a:pt x="4537" y="1"/>
                  </a:moveTo>
                  <a:cubicBezTo>
                    <a:pt x="4346" y="1"/>
                    <a:pt x="4143" y="50"/>
                    <a:pt x="3987" y="144"/>
                  </a:cubicBezTo>
                  <a:lnTo>
                    <a:pt x="297" y="2393"/>
                  </a:lnTo>
                  <a:cubicBezTo>
                    <a:pt x="25" y="2557"/>
                    <a:pt x="0" y="2800"/>
                    <a:pt x="243" y="2931"/>
                  </a:cubicBezTo>
                  <a:lnTo>
                    <a:pt x="4199" y="5093"/>
                  </a:lnTo>
                  <a:cubicBezTo>
                    <a:pt x="4302" y="5149"/>
                    <a:pt x="4437" y="5177"/>
                    <a:pt x="4579" y="5177"/>
                  </a:cubicBezTo>
                  <a:cubicBezTo>
                    <a:pt x="4771" y="5177"/>
                    <a:pt x="4974" y="5127"/>
                    <a:pt x="5130" y="5033"/>
                  </a:cubicBezTo>
                  <a:lnTo>
                    <a:pt x="8820" y="2786"/>
                  </a:lnTo>
                  <a:cubicBezTo>
                    <a:pt x="9092" y="2620"/>
                    <a:pt x="9115" y="2379"/>
                    <a:pt x="8873" y="2246"/>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49"/>
            <p:cNvSpPr/>
            <p:nvPr/>
          </p:nvSpPr>
          <p:spPr>
            <a:xfrm>
              <a:off x="3644200" y="2973925"/>
              <a:ext cx="227900" cy="129450"/>
            </a:xfrm>
            <a:custGeom>
              <a:rect b="b" l="l" r="r" t="t"/>
              <a:pathLst>
                <a:path extrusionOk="0" h="5178" w="9116">
                  <a:moveTo>
                    <a:pt x="4537" y="1"/>
                  </a:moveTo>
                  <a:cubicBezTo>
                    <a:pt x="4346" y="1"/>
                    <a:pt x="4143" y="50"/>
                    <a:pt x="3987" y="144"/>
                  </a:cubicBezTo>
                  <a:lnTo>
                    <a:pt x="297" y="2393"/>
                  </a:lnTo>
                  <a:cubicBezTo>
                    <a:pt x="26" y="2557"/>
                    <a:pt x="1" y="2799"/>
                    <a:pt x="243" y="2931"/>
                  </a:cubicBezTo>
                  <a:lnTo>
                    <a:pt x="4199" y="5094"/>
                  </a:lnTo>
                  <a:cubicBezTo>
                    <a:pt x="4302" y="5150"/>
                    <a:pt x="4437" y="5177"/>
                    <a:pt x="4579" y="5177"/>
                  </a:cubicBezTo>
                  <a:cubicBezTo>
                    <a:pt x="4770" y="5177"/>
                    <a:pt x="4973" y="5128"/>
                    <a:pt x="5129" y="5033"/>
                  </a:cubicBezTo>
                  <a:lnTo>
                    <a:pt x="8819" y="2786"/>
                  </a:lnTo>
                  <a:cubicBezTo>
                    <a:pt x="9090" y="2620"/>
                    <a:pt x="9116" y="2379"/>
                    <a:pt x="8873" y="2247"/>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49"/>
            <p:cNvSpPr/>
            <p:nvPr/>
          </p:nvSpPr>
          <p:spPr>
            <a:xfrm>
              <a:off x="3510375" y="2900775"/>
              <a:ext cx="227900" cy="129475"/>
            </a:xfrm>
            <a:custGeom>
              <a:rect b="b" l="l" r="r" t="t"/>
              <a:pathLst>
                <a:path extrusionOk="0" h="5179" w="9116">
                  <a:moveTo>
                    <a:pt x="4537" y="1"/>
                  </a:moveTo>
                  <a:cubicBezTo>
                    <a:pt x="4346" y="1"/>
                    <a:pt x="4143" y="50"/>
                    <a:pt x="3987" y="145"/>
                  </a:cubicBezTo>
                  <a:lnTo>
                    <a:pt x="298" y="2393"/>
                  </a:lnTo>
                  <a:cubicBezTo>
                    <a:pt x="24" y="2559"/>
                    <a:pt x="1" y="2800"/>
                    <a:pt x="242" y="2931"/>
                  </a:cubicBezTo>
                  <a:lnTo>
                    <a:pt x="4199" y="5094"/>
                  </a:lnTo>
                  <a:cubicBezTo>
                    <a:pt x="4303" y="5151"/>
                    <a:pt x="4437" y="5178"/>
                    <a:pt x="4579" y="5178"/>
                  </a:cubicBezTo>
                  <a:cubicBezTo>
                    <a:pt x="4770" y="5178"/>
                    <a:pt x="4973" y="5128"/>
                    <a:pt x="5129" y="5033"/>
                  </a:cubicBezTo>
                  <a:lnTo>
                    <a:pt x="8819" y="2786"/>
                  </a:lnTo>
                  <a:cubicBezTo>
                    <a:pt x="9091" y="2620"/>
                    <a:pt x="9116" y="2379"/>
                    <a:pt x="8873" y="2247"/>
                  </a:cubicBezTo>
                  <a:lnTo>
                    <a:pt x="4917" y="85"/>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49"/>
            <p:cNvSpPr/>
            <p:nvPr/>
          </p:nvSpPr>
          <p:spPr>
            <a:xfrm>
              <a:off x="3376525" y="2827675"/>
              <a:ext cx="227900" cy="129450"/>
            </a:xfrm>
            <a:custGeom>
              <a:rect b="b" l="l" r="r" t="t"/>
              <a:pathLst>
                <a:path extrusionOk="0" h="5178" w="9116">
                  <a:moveTo>
                    <a:pt x="4537" y="0"/>
                  </a:moveTo>
                  <a:cubicBezTo>
                    <a:pt x="4346" y="0"/>
                    <a:pt x="4143" y="50"/>
                    <a:pt x="3987" y="144"/>
                  </a:cubicBezTo>
                  <a:lnTo>
                    <a:pt x="298" y="2391"/>
                  </a:lnTo>
                  <a:cubicBezTo>
                    <a:pt x="26" y="2557"/>
                    <a:pt x="1" y="2798"/>
                    <a:pt x="243" y="2931"/>
                  </a:cubicBezTo>
                  <a:lnTo>
                    <a:pt x="4199" y="5094"/>
                  </a:lnTo>
                  <a:cubicBezTo>
                    <a:pt x="4303" y="5150"/>
                    <a:pt x="4437" y="5177"/>
                    <a:pt x="4579" y="5177"/>
                  </a:cubicBezTo>
                  <a:cubicBezTo>
                    <a:pt x="4770" y="5177"/>
                    <a:pt x="4973" y="5128"/>
                    <a:pt x="5129" y="5033"/>
                  </a:cubicBezTo>
                  <a:lnTo>
                    <a:pt x="8819" y="2786"/>
                  </a:lnTo>
                  <a:cubicBezTo>
                    <a:pt x="9091" y="2620"/>
                    <a:pt x="9116" y="2379"/>
                    <a:pt x="8873" y="2246"/>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49"/>
            <p:cNvSpPr/>
            <p:nvPr/>
          </p:nvSpPr>
          <p:spPr>
            <a:xfrm>
              <a:off x="3182225" y="2721450"/>
              <a:ext cx="288350" cy="162500"/>
            </a:xfrm>
            <a:custGeom>
              <a:rect b="b" l="l" r="r" t="t"/>
              <a:pathLst>
                <a:path extrusionOk="0" h="6500" w="11534">
                  <a:moveTo>
                    <a:pt x="4537" y="1"/>
                  </a:moveTo>
                  <a:cubicBezTo>
                    <a:pt x="4346" y="1"/>
                    <a:pt x="4143" y="50"/>
                    <a:pt x="3987" y="144"/>
                  </a:cubicBezTo>
                  <a:lnTo>
                    <a:pt x="297" y="2391"/>
                  </a:lnTo>
                  <a:cubicBezTo>
                    <a:pt x="25" y="2557"/>
                    <a:pt x="0" y="2800"/>
                    <a:pt x="243" y="2931"/>
                  </a:cubicBezTo>
                  <a:lnTo>
                    <a:pt x="6618" y="6416"/>
                  </a:lnTo>
                  <a:cubicBezTo>
                    <a:pt x="6721" y="6472"/>
                    <a:pt x="6856" y="6499"/>
                    <a:pt x="6998" y="6499"/>
                  </a:cubicBezTo>
                  <a:cubicBezTo>
                    <a:pt x="7189" y="6499"/>
                    <a:pt x="7392" y="6450"/>
                    <a:pt x="7548" y="6356"/>
                  </a:cubicBezTo>
                  <a:lnTo>
                    <a:pt x="11238" y="4107"/>
                  </a:lnTo>
                  <a:cubicBezTo>
                    <a:pt x="11510" y="3943"/>
                    <a:pt x="11534" y="3700"/>
                    <a:pt x="11292" y="3569"/>
                  </a:cubicBezTo>
                  <a:lnTo>
                    <a:pt x="4916"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49"/>
            <p:cNvSpPr/>
            <p:nvPr/>
          </p:nvSpPr>
          <p:spPr>
            <a:xfrm>
              <a:off x="3052775" y="2800300"/>
              <a:ext cx="227900" cy="129450"/>
            </a:xfrm>
            <a:custGeom>
              <a:rect b="b" l="l" r="r" t="t"/>
              <a:pathLst>
                <a:path extrusionOk="0" h="5178" w="9116">
                  <a:moveTo>
                    <a:pt x="4537" y="0"/>
                  </a:moveTo>
                  <a:cubicBezTo>
                    <a:pt x="4346" y="0"/>
                    <a:pt x="4142" y="50"/>
                    <a:pt x="3986" y="145"/>
                  </a:cubicBezTo>
                  <a:lnTo>
                    <a:pt x="296" y="2392"/>
                  </a:lnTo>
                  <a:cubicBezTo>
                    <a:pt x="25" y="2558"/>
                    <a:pt x="1" y="2799"/>
                    <a:pt x="242" y="2931"/>
                  </a:cubicBezTo>
                  <a:lnTo>
                    <a:pt x="4200" y="5093"/>
                  </a:lnTo>
                  <a:cubicBezTo>
                    <a:pt x="4302" y="5150"/>
                    <a:pt x="4437" y="5177"/>
                    <a:pt x="4579" y="5177"/>
                  </a:cubicBezTo>
                  <a:cubicBezTo>
                    <a:pt x="4770" y="5177"/>
                    <a:pt x="4973" y="5128"/>
                    <a:pt x="5129" y="5033"/>
                  </a:cubicBezTo>
                  <a:lnTo>
                    <a:pt x="8819" y="2785"/>
                  </a:lnTo>
                  <a:cubicBezTo>
                    <a:pt x="9091" y="2620"/>
                    <a:pt x="9116" y="2379"/>
                    <a:pt x="8873" y="2247"/>
                  </a:cubicBezTo>
                  <a:lnTo>
                    <a:pt x="4917" y="83"/>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49"/>
            <p:cNvSpPr/>
            <p:nvPr/>
          </p:nvSpPr>
          <p:spPr>
            <a:xfrm>
              <a:off x="3186600" y="2873425"/>
              <a:ext cx="227900" cy="129450"/>
            </a:xfrm>
            <a:custGeom>
              <a:rect b="b" l="l" r="r" t="t"/>
              <a:pathLst>
                <a:path extrusionOk="0" h="5178" w="9116">
                  <a:moveTo>
                    <a:pt x="4538" y="1"/>
                  </a:moveTo>
                  <a:cubicBezTo>
                    <a:pt x="4347" y="1"/>
                    <a:pt x="4143" y="50"/>
                    <a:pt x="3987" y="146"/>
                  </a:cubicBezTo>
                  <a:lnTo>
                    <a:pt x="298" y="2393"/>
                  </a:lnTo>
                  <a:cubicBezTo>
                    <a:pt x="26" y="2559"/>
                    <a:pt x="1" y="2800"/>
                    <a:pt x="243" y="2932"/>
                  </a:cubicBezTo>
                  <a:lnTo>
                    <a:pt x="4199" y="5094"/>
                  </a:lnTo>
                  <a:cubicBezTo>
                    <a:pt x="4303" y="5151"/>
                    <a:pt x="4438" y="5178"/>
                    <a:pt x="4580" y="5178"/>
                  </a:cubicBezTo>
                  <a:cubicBezTo>
                    <a:pt x="4771" y="5178"/>
                    <a:pt x="4975" y="5129"/>
                    <a:pt x="5130" y="5034"/>
                  </a:cubicBezTo>
                  <a:lnTo>
                    <a:pt x="8820" y="2786"/>
                  </a:lnTo>
                  <a:cubicBezTo>
                    <a:pt x="9092" y="2621"/>
                    <a:pt x="9116" y="2379"/>
                    <a:pt x="8875" y="2248"/>
                  </a:cubicBezTo>
                  <a:lnTo>
                    <a:pt x="4917" y="84"/>
                  </a:lnTo>
                  <a:cubicBezTo>
                    <a:pt x="4814" y="28"/>
                    <a:pt x="4680" y="1"/>
                    <a:pt x="45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49"/>
            <p:cNvSpPr/>
            <p:nvPr/>
          </p:nvSpPr>
          <p:spPr>
            <a:xfrm>
              <a:off x="3320450" y="2946575"/>
              <a:ext cx="227875" cy="129450"/>
            </a:xfrm>
            <a:custGeom>
              <a:rect b="b" l="l" r="r" t="t"/>
              <a:pathLst>
                <a:path extrusionOk="0" h="5178" w="9115">
                  <a:moveTo>
                    <a:pt x="4537" y="1"/>
                  </a:moveTo>
                  <a:cubicBezTo>
                    <a:pt x="4346" y="1"/>
                    <a:pt x="4142" y="50"/>
                    <a:pt x="3986" y="146"/>
                  </a:cubicBezTo>
                  <a:lnTo>
                    <a:pt x="296" y="2393"/>
                  </a:lnTo>
                  <a:cubicBezTo>
                    <a:pt x="25" y="2557"/>
                    <a:pt x="1" y="2800"/>
                    <a:pt x="242" y="2931"/>
                  </a:cubicBezTo>
                  <a:lnTo>
                    <a:pt x="4199" y="5094"/>
                  </a:lnTo>
                  <a:cubicBezTo>
                    <a:pt x="4302" y="5151"/>
                    <a:pt x="4437" y="5178"/>
                    <a:pt x="4579" y="5178"/>
                  </a:cubicBezTo>
                  <a:cubicBezTo>
                    <a:pt x="4770" y="5178"/>
                    <a:pt x="4973" y="5128"/>
                    <a:pt x="5129" y="5034"/>
                  </a:cubicBezTo>
                  <a:lnTo>
                    <a:pt x="8819" y="2786"/>
                  </a:lnTo>
                  <a:cubicBezTo>
                    <a:pt x="9091" y="2620"/>
                    <a:pt x="9114" y="2379"/>
                    <a:pt x="8873" y="2246"/>
                  </a:cubicBezTo>
                  <a:lnTo>
                    <a:pt x="4916" y="84"/>
                  </a:lnTo>
                  <a:cubicBezTo>
                    <a:pt x="4813"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49"/>
            <p:cNvSpPr/>
            <p:nvPr/>
          </p:nvSpPr>
          <p:spPr>
            <a:xfrm>
              <a:off x="3454275" y="3019725"/>
              <a:ext cx="227900" cy="129450"/>
            </a:xfrm>
            <a:custGeom>
              <a:rect b="b" l="l" r="r" t="t"/>
              <a:pathLst>
                <a:path extrusionOk="0" h="5178" w="9116">
                  <a:moveTo>
                    <a:pt x="4537" y="0"/>
                  </a:moveTo>
                  <a:cubicBezTo>
                    <a:pt x="4346" y="0"/>
                    <a:pt x="4143" y="50"/>
                    <a:pt x="3987" y="144"/>
                  </a:cubicBezTo>
                  <a:lnTo>
                    <a:pt x="297" y="2393"/>
                  </a:lnTo>
                  <a:cubicBezTo>
                    <a:pt x="26" y="2558"/>
                    <a:pt x="1" y="2800"/>
                    <a:pt x="243" y="2932"/>
                  </a:cubicBezTo>
                  <a:lnTo>
                    <a:pt x="4199" y="5094"/>
                  </a:lnTo>
                  <a:cubicBezTo>
                    <a:pt x="4303" y="5150"/>
                    <a:pt x="4437" y="5178"/>
                    <a:pt x="4579" y="5178"/>
                  </a:cubicBezTo>
                  <a:cubicBezTo>
                    <a:pt x="4770" y="5178"/>
                    <a:pt x="4973" y="5128"/>
                    <a:pt x="5129" y="5034"/>
                  </a:cubicBezTo>
                  <a:lnTo>
                    <a:pt x="8819" y="2786"/>
                  </a:lnTo>
                  <a:cubicBezTo>
                    <a:pt x="9090" y="2620"/>
                    <a:pt x="9116" y="2379"/>
                    <a:pt x="8873" y="2246"/>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49"/>
            <p:cNvSpPr/>
            <p:nvPr/>
          </p:nvSpPr>
          <p:spPr>
            <a:xfrm>
              <a:off x="3588125" y="3092875"/>
              <a:ext cx="227875" cy="129450"/>
            </a:xfrm>
            <a:custGeom>
              <a:rect b="b" l="l" r="r" t="t"/>
              <a:pathLst>
                <a:path extrusionOk="0" h="5178" w="9115">
                  <a:moveTo>
                    <a:pt x="4536" y="0"/>
                  </a:moveTo>
                  <a:cubicBezTo>
                    <a:pt x="4345" y="0"/>
                    <a:pt x="4142" y="50"/>
                    <a:pt x="3986" y="144"/>
                  </a:cubicBezTo>
                  <a:lnTo>
                    <a:pt x="296" y="2392"/>
                  </a:lnTo>
                  <a:cubicBezTo>
                    <a:pt x="24" y="2558"/>
                    <a:pt x="1" y="2799"/>
                    <a:pt x="242" y="2930"/>
                  </a:cubicBezTo>
                  <a:lnTo>
                    <a:pt x="4199" y="5094"/>
                  </a:lnTo>
                  <a:cubicBezTo>
                    <a:pt x="4302" y="5150"/>
                    <a:pt x="4436" y="5178"/>
                    <a:pt x="4578" y="5178"/>
                  </a:cubicBezTo>
                  <a:cubicBezTo>
                    <a:pt x="4769" y="5178"/>
                    <a:pt x="4973" y="5128"/>
                    <a:pt x="5129" y="5033"/>
                  </a:cubicBezTo>
                  <a:lnTo>
                    <a:pt x="8819" y="2785"/>
                  </a:lnTo>
                  <a:cubicBezTo>
                    <a:pt x="9091" y="2620"/>
                    <a:pt x="9114" y="2378"/>
                    <a:pt x="8873" y="2246"/>
                  </a:cubicBezTo>
                  <a:lnTo>
                    <a:pt x="4916"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49"/>
            <p:cNvSpPr/>
            <p:nvPr/>
          </p:nvSpPr>
          <p:spPr>
            <a:xfrm>
              <a:off x="3721950" y="3166025"/>
              <a:ext cx="227900" cy="129450"/>
            </a:xfrm>
            <a:custGeom>
              <a:rect b="b" l="l" r="r" t="t"/>
              <a:pathLst>
                <a:path extrusionOk="0" h="5178" w="9116">
                  <a:moveTo>
                    <a:pt x="4536" y="0"/>
                  </a:moveTo>
                  <a:cubicBezTo>
                    <a:pt x="4345" y="0"/>
                    <a:pt x="4142" y="50"/>
                    <a:pt x="3986" y="144"/>
                  </a:cubicBezTo>
                  <a:lnTo>
                    <a:pt x="296" y="2392"/>
                  </a:lnTo>
                  <a:cubicBezTo>
                    <a:pt x="24" y="2557"/>
                    <a:pt x="0" y="2799"/>
                    <a:pt x="243" y="2930"/>
                  </a:cubicBezTo>
                  <a:lnTo>
                    <a:pt x="4199" y="5094"/>
                  </a:lnTo>
                  <a:cubicBezTo>
                    <a:pt x="4302" y="5150"/>
                    <a:pt x="4437" y="5177"/>
                    <a:pt x="4578" y="5177"/>
                  </a:cubicBezTo>
                  <a:cubicBezTo>
                    <a:pt x="4769" y="5177"/>
                    <a:pt x="4973" y="5128"/>
                    <a:pt x="5129" y="5032"/>
                  </a:cubicBezTo>
                  <a:lnTo>
                    <a:pt x="8818" y="2785"/>
                  </a:lnTo>
                  <a:cubicBezTo>
                    <a:pt x="9090" y="2619"/>
                    <a:pt x="9115" y="2378"/>
                    <a:pt x="8873" y="2246"/>
                  </a:cubicBezTo>
                  <a:lnTo>
                    <a:pt x="4917" y="84"/>
                  </a:lnTo>
                  <a:cubicBezTo>
                    <a:pt x="4813" y="27"/>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49"/>
            <p:cNvSpPr/>
            <p:nvPr/>
          </p:nvSpPr>
          <p:spPr>
            <a:xfrm>
              <a:off x="3855775" y="3239150"/>
              <a:ext cx="227900" cy="129450"/>
            </a:xfrm>
            <a:custGeom>
              <a:rect b="b" l="l" r="r" t="t"/>
              <a:pathLst>
                <a:path extrusionOk="0" h="5178" w="9116">
                  <a:moveTo>
                    <a:pt x="4537" y="1"/>
                  </a:moveTo>
                  <a:cubicBezTo>
                    <a:pt x="4346" y="1"/>
                    <a:pt x="4143" y="50"/>
                    <a:pt x="3987" y="145"/>
                  </a:cubicBezTo>
                  <a:lnTo>
                    <a:pt x="297" y="2393"/>
                  </a:lnTo>
                  <a:cubicBezTo>
                    <a:pt x="25" y="2558"/>
                    <a:pt x="0" y="2799"/>
                    <a:pt x="243" y="2931"/>
                  </a:cubicBezTo>
                  <a:lnTo>
                    <a:pt x="4199" y="5095"/>
                  </a:lnTo>
                  <a:cubicBezTo>
                    <a:pt x="4302" y="5151"/>
                    <a:pt x="4437" y="5178"/>
                    <a:pt x="4579" y="5178"/>
                  </a:cubicBezTo>
                  <a:cubicBezTo>
                    <a:pt x="4770" y="5178"/>
                    <a:pt x="4974" y="5128"/>
                    <a:pt x="5130" y="5033"/>
                  </a:cubicBezTo>
                  <a:lnTo>
                    <a:pt x="8818" y="2786"/>
                  </a:lnTo>
                  <a:cubicBezTo>
                    <a:pt x="9091" y="2620"/>
                    <a:pt x="9115" y="2379"/>
                    <a:pt x="8874" y="2247"/>
                  </a:cubicBezTo>
                  <a:lnTo>
                    <a:pt x="4917" y="85"/>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49"/>
            <p:cNvSpPr/>
            <p:nvPr/>
          </p:nvSpPr>
          <p:spPr>
            <a:xfrm>
              <a:off x="3989625" y="3312275"/>
              <a:ext cx="227900" cy="129450"/>
            </a:xfrm>
            <a:custGeom>
              <a:rect b="b" l="l" r="r" t="t"/>
              <a:pathLst>
                <a:path extrusionOk="0" h="5178" w="9116">
                  <a:moveTo>
                    <a:pt x="4537" y="1"/>
                  </a:moveTo>
                  <a:cubicBezTo>
                    <a:pt x="4346" y="1"/>
                    <a:pt x="4142" y="50"/>
                    <a:pt x="3986" y="146"/>
                  </a:cubicBezTo>
                  <a:lnTo>
                    <a:pt x="296" y="2393"/>
                  </a:lnTo>
                  <a:cubicBezTo>
                    <a:pt x="24" y="2559"/>
                    <a:pt x="0" y="2800"/>
                    <a:pt x="243" y="2932"/>
                  </a:cubicBezTo>
                  <a:lnTo>
                    <a:pt x="4199" y="5094"/>
                  </a:lnTo>
                  <a:cubicBezTo>
                    <a:pt x="4302" y="5151"/>
                    <a:pt x="4436" y="5178"/>
                    <a:pt x="4578" y="5178"/>
                  </a:cubicBezTo>
                  <a:cubicBezTo>
                    <a:pt x="4769" y="5178"/>
                    <a:pt x="4973" y="5129"/>
                    <a:pt x="5129" y="5034"/>
                  </a:cubicBezTo>
                  <a:lnTo>
                    <a:pt x="8818" y="2786"/>
                  </a:lnTo>
                  <a:cubicBezTo>
                    <a:pt x="9090" y="2621"/>
                    <a:pt x="9115" y="2380"/>
                    <a:pt x="8873" y="2248"/>
                  </a:cubicBezTo>
                  <a:lnTo>
                    <a:pt x="4917" y="84"/>
                  </a:lnTo>
                  <a:cubicBezTo>
                    <a:pt x="4813"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49"/>
            <p:cNvSpPr/>
            <p:nvPr/>
          </p:nvSpPr>
          <p:spPr>
            <a:xfrm>
              <a:off x="4123450" y="3385450"/>
              <a:ext cx="227875" cy="129475"/>
            </a:xfrm>
            <a:custGeom>
              <a:rect b="b" l="l" r="r" t="t"/>
              <a:pathLst>
                <a:path extrusionOk="0" h="5179" w="9115">
                  <a:moveTo>
                    <a:pt x="4537" y="1"/>
                  </a:moveTo>
                  <a:cubicBezTo>
                    <a:pt x="4346" y="1"/>
                    <a:pt x="4143" y="50"/>
                    <a:pt x="3987" y="145"/>
                  </a:cubicBezTo>
                  <a:lnTo>
                    <a:pt x="297" y="2393"/>
                  </a:lnTo>
                  <a:cubicBezTo>
                    <a:pt x="25" y="2559"/>
                    <a:pt x="0" y="2800"/>
                    <a:pt x="243" y="2932"/>
                  </a:cubicBezTo>
                  <a:lnTo>
                    <a:pt x="4199" y="5094"/>
                  </a:lnTo>
                  <a:cubicBezTo>
                    <a:pt x="4302" y="5151"/>
                    <a:pt x="4437" y="5178"/>
                    <a:pt x="4579" y="5178"/>
                  </a:cubicBezTo>
                  <a:cubicBezTo>
                    <a:pt x="4770" y="5178"/>
                    <a:pt x="4974" y="5129"/>
                    <a:pt x="5130" y="5034"/>
                  </a:cubicBezTo>
                  <a:lnTo>
                    <a:pt x="8819" y="2786"/>
                  </a:lnTo>
                  <a:cubicBezTo>
                    <a:pt x="9090" y="2620"/>
                    <a:pt x="9115" y="2379"/>
                    <a:pt x="8874" y="2245"/>
                  </a:cubicBezTo>
                  <a:lnTo>
                    <a:pt x="4916" y="85"/>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49"/>
            <p:cNvSpPr/>
            <p:nvPr/>
          </p:nvSpPr>
          <p:spPr>
            <a:xfrm>
              <a:off x="4257300" y="3458600"/>
              <a:ext cx="227850" cy="129450"/>
            </a:xfrm>
            <a:custGeom>
              <a:rect b="b" l="l" r="r" t="t"/>
              <a:pathLst>
                <a:path extrusionOk="0" h="5178" w="9114">
                  <a:moveTo>
                    <a:pt x="4536" y="1"/>
                  </a:moveTo>
                  <a:cubicBezTo>
                    <a:pt x="4345" y="1"/>
                    <a:pt x="4141" y="50"/>
                    <a:pt x="3985" y="144"/>
                  </a:cubicBezTo>
                  <a:lnTo>
                    <a:pt x="296" y="2393"/>
                  </a:lnTo>
                  <a:cubicBezTo>
                    <a:pt x="24" y="2557"/>
                    <a:pt x="0" y="2800"/>
                    <a:pt x="241" y="2931"/>
                  </a:cubicBezTo>
                  <a:lnTo>
                    <a:pt x="4199" y="5094"/>
                  </a:lnTo>
                  <a:cubicBezTo>
                    <a:pt x="4301" y="5151"/>
                    <a:pt x="4436" y="5178"/>
                    <a:pt x="4577" y="5178"/>
                  </a:cubicBezTo>
                  <a:cubicBezTo>
                    <a:pt x="4768" y="5178"/>
                    <a:pt x="4972" y="5128"/>
                    <a:pt x="5128" y="5033"/>
                  </a:cubicBezTo>
                  <a:lnTo>
                    <a:pt x="8818" y="2786"/>
                  </a:lnTo>
                  <a:cubicBezTo>
                    <a:pt x="9090" y="2620"/>
                    <a:pt x="9114" y="2377"/>
                    <a:pt x="8873" y="2246"/>
                  </a:cubicBezTo>
                  <a:lnTo>
                    <a:pt x="4915" y="84"/>
                  </a:lnTo>
                  <a:cubicBezTo>
                    <a:pt x="4812"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49"/>
            <p:cNvSpPr/>
            <p:nvPr/>
          </p:nvSpPr>
          <p:spPr>
            <a:xfrm>
              <a:off x="4391100" y="3531725"/>
              <a:ext cx="227900" cy="129450"/>
            </a:xfrm>
            <a:custGeom>
              <a:rect b="b" l="l" r="r" t="t"/>
              <a:pathLst>
                <a:path extrusionOk="0" h="5178" w="9116">
                  <a:moveTo>
                    <a:pt x="4537" y="0"/>
                  </a:moveTo>
                  <a:cubicBezTo>
                    <a:pt x="4346" y="0"/>
                    <a:pt x="4142" y="50"/>
                    <a:pt x="3986" y="145"/>
                  </a:cubicBezTo>
                  <a:lnTo>
                    <a:pt x="296" y="2392"/>
                  </a:lnTo>
                  <a:cubicBezTo>
                    <a:pt x="25" y="2558"/>
                    <a:pt x="1" y="2799"/>
                    <a:pt x="242" y="2932"/>
                  </a:cubicBezTo>
                  <a:lnTo>
                    <a:pt x="4199" y="5094"/>
                  </a:lnTo>
                  <a:cubicBezTo>
                    <a:pt x="4302" y="5150"/>
                    <a:pt x="4437" y="5178"/>
                    <a:pt x="4579" y="5178"/>
                  </a:cubicBezTo>
                  <a:cubicBezTo>
                    <a:pt x="4770" y="5178"/>
                    <a:pt x="4973" y="5128"/>
                    <a:pt x="5129" y="5034"/>
                  </a:cubicBezTo>
                  <a:lnTo>
                    <a:pt x="8819" y="2785"/>
                  </a:lnTo>
                  <a:cubicBezTo>
                    <a:pt x="9091" y="2620"/>
                    <a:pt x="9116" y="2378"/>
                    <a:pt x="8873" y="2246"/>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49"/>
            <p:cNvSpPr/>
            <p:nvPr/>
          </p:nvSpPr>
          <p:spPr>
            <a:xfrm>
              <a:off x="4524950" y="3604875"/>
              <a:ext cx="227875" cy="129450"/>
            </a:xfrm>
            <a:custGeom>
              <a:rect b="b" l="l" r="r" t="t"/>
              <a:pathLst>
                <a:path extrusionOk="0" h="5178" w="9115">
                  <a:moveTo>
                    <a:pt x="4537" y="0"/>
                  </a:moveTo>
                  <a:cubicBezTo>
                    <a:pt x="4346" y="0"/>
                    <a:pt x="4142" y="50"/>
                    <a:pt x="3986" y="145"/>
                  </a:cubicBezTo>
                  <a:lnTo>
                    <a:pt x="297" y="2392"/>
                  </a:lnTo>
                  <a:cubicBezTo>
                    <a:pt x="25" y="2558"/>
                    <a:pt x="1" y="2799"/>
                    <a:pt x="242" y="2932"/>
                  </a:cubicBezTo>
                  <a:lnTo>
                    <a:pt x="4200" y="5094"/>
                  </a:lnTo>
                  <a:cubicBezTo>
                    <a:pt x="4302" y="5150"/>
                    <a:pt x="4437" y="5177"/>
                    <a:pt x="4579" y="5177"/>
                  </a:cubicBezTo>
                  <a:cubicBezTo>
                    <a:pt x="4770" y="5177"/>
                    <a:pt x="4973" y="5128"/>
                    <a:pt x="5129" y="5034"/>
                  </a:cubicBezTo>
                  <a:lnTo>
                    <a:pt x="8819" y="2785"/>
                  </a:lnTo>
                  <a:cubicBezTo>
                    <a:pt x="9091" y="2619"/>
                    <a:pt x="9115" y="2378"/>
                    <a:pt x="8873" y="2246"/>
                  </a:cubicBezTo>
                  <a:lnTo>
                    <a:pt x="4916" y="84"/>
                  </a:lnTo>
                  <a:cubicBezTo>
                    <a:pt x="4813" y="27"/>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49"/>
            <p:cNvSpPr/>
            <p:nvPr/>
          </p:nvSpPr>
          <p:spPr>
            <a:xfrm>
              <a:off x="4658775" y="3678000"/>
              <a:ext cx="227900" cy="129475"/>
            </a:xfrm>
            <a:custGeom>
              <a:rect b="b" l="l" r="r" t="t"/>
              <a:pathLst>
                <a:path extrusionOk="0" h="5179" w="9116">
                  <a:moveTo>
                    <a:pt x="4537" y="1"/>
                  </a:moveTo>
                  <a:cubicBezTo>
                    <a:pt x="4346" y="1"/>
                    <a:pt x="4142" y="50"/>
                    <a:pt x="3987" y="145"/>
                  </a:cubicBezTo>
                  <a:lnTo>
                    <a:pt x="298" y="2393"/>
                  </a:lnTo>
                  <a:cubicBezTo>
                    <a:pt x="26" y="2558"/>
                    <a:pt x="1" y="2800"/>
                    <a:pt x="243" y="2931"/>
                  </a:cubicBezTo>
                  <a:lnTo>
                    <a:pt x="4199" y="5095"/>
                  </a:lnTo>
                  <a:cubicBezTo>
                    <a:pt x="4302" y="5151"/>
                    <a:pt x="4436" y="5178"/>
                    <a:pt x="4578" y="5178"/>
                  </a:cubicBezTo>
                  <a:cubicBezTo>
                    <a:pt x="4769" y="5178"/>
                    <a:pt x="4973" y="5128"/>
                    <a:pt x="5129" y="5033"/>
                  </a:cubicBezTo>
                  <a:lnTo>
                    <a:pt x="8819" y="2786"/>
                  </a:lnTo>
                  <a:cubicBezTo>
                    <a:pt x="9091" y="2620"/>
                    <a:pt x="9116" y="2379"/>
                    <a:pt x="8873" y="2247"/>
                  </a:cubicBezTo>
                  <a:lnTo>
                    <a:pt x="4917" y="85"/>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49"/>
            <p:cNvSpPr/>
            <p:nvPr/>
          </p:nvSpPr>
          <p:spPr>
            <a:xfrm>
              <a:off x="4792625" y="3751125"/>
              <a:ext cx="288325" cy="162525"/>
            </a:xfrm>
            <a:custGeom>
              <a:rect b="b" l="l" r="r" t="t"/>
              <a:pathLst>
                <a:path extrusionOk="0" h="6501" w="11533">
                  <a:moveTo>
                    <a:pt x="4537" y="1"/>
                  </a:moveTo>
                  <a:cubicBezTo>
                    <a:pt x="4346" y="1"/>
                    <a:pt x="4142" y="50"/>
                    <a:pt x="3986" y="146"/>
                  </a:cubicBezTo>
                  <a:lnTo>
                    <a:pt x="296" y="2393"/>
                  </a:lnTo>
                  <a:cubicBezTo>
                    <a:pt x="25" y="2558"/>
                    <a:pt x="1" y="2800"/>
                    <a:pt x="242" y="2932"/>
                  </a:cubicBezTo>
                  <a:lnTo>
                    <a:pt x="6618" y="6417"/>
                  </a:lnTo>
                  <a:cubicBezTo>
                    <a:pt x="6721" y="6473"/>
                    <a:pt x="6855" y="6501"/>
                    <a:pt x="6997" y="6501"/>
                  </a:cubicBezTo>
                  <a:cubicBezTo>
                    <a:pt x="7188" y="6501"/>
                    <a:pt x="7392" y="6451"/>
                    <a:pt x="7548" y="6356"/>
                  </a:cubicBezTo>
                  <a:lnTo>
                    <a:pt x="11237" y="4109"/>
                  </a:lnTo>
                  <a:cubicBezTo>
                    <a:pt x="11509" y="3943"/>
                    <a:pt x="11533" y="3701"/>
                    <a:pt x="11292" y="3569"/>
                  </a:cubicBezTo>
                  <a:lnTo>
                    <a:pt x="4916" y="84"/>
                  </a:lnTo>
                  <a:cubicBezTo>
                    <a:pt x="4813"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49"/>
            <p:cNvSpPr/>
            <p:nvPr/>
          </p:nvSpPr>
          <p:spPr>
            <a:xfrm>
              <a:off x="2923325" y="2879150"/>
              <a:ext cx="324500" cy="182250"/>
            </a:xfrm>
            <a:custGeom>
              <a:rect b="b" l="l" r="r" t="t"/>
              <a:pathLst>
                <a:path extrusionOk="0" h="7290" w="12980">
                  <a:moveTo>
                    <a:pt x="4538" y="0"/>
                  </a:moveTo>
                  <a:cubicBezTo>
                    <a:pt x="4347" y="0"/>
                    <a:pt x="4143" y="50"/>
                    <a:pt x="3987" y="145"/>
                  </a:cubicBezTo>
                  <a:lnTo>
                    <a:pt x="297" y="2392"/>
                  </a:lnTo>
                  <a:cubicBezTo>
                    <a:pt x="26" y="2558"/>
                    <a:pt x="0" y="2799"/>
                    <a:pt x="243" y="2932"/>
                  </a:cubicBezTo>
                  <a:lnTo>
                    <a:pt x="8063" y="7206"/>
                  </a:lnTo>
                  <a:cubicBezTo>
                    <a:pt x="8166" y="7262"/>
                    <a:pt x="8302" y="7289"/>
                    <a:pt x="8444" y="7289"/>
                  </a:cubicBezTo>
                  <a:cubicBezTo>
                    <a:pt x="8635" y="7289"/>
                    <a:pt x="8838" y="7240"/>
                    <a:pt x="8994" y="7146"/>
                  </a:cubicBezTo>
                  <a:lnTo>
                    <a:pt x="12684" y="4897"/>
                  </a:lnTo>
                  <a:cubicBezTo>
                    <a:pt x="12956" y="4731"/>
                    <a:pt x="12979" y="4490"/>
                    <a:pt x="12737" y="4359"/>
                  </a:cubicBezTo>
                  <a:lnTo>
                    <a:pt x="4917" y="84"/>
                  </a:lnTo>
                  <a:cubicBezTo>
                    <a:pt x="4814" y="28"/>
                    <a:pt x="4680" y="0"/>
                    <a:pt x="45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49"/>
            <p:cNvSpPr/>
            <p:nvPr/>
          </p:nvSpPr>
          <p:spPr>
            <a:xfrm>
              <a:off x="4627683" y="3809625"/>
              <a:ext cx="324475" cy="182275"/>
            </a:xfrm>
            <a:custGeom>
              <a:rect b="b" l="l" r="r" t="t"/>
              <a:pathLst>
                <a:path extrusionOk="0" h="7291" w="12979">
                  <a:moveTo>
                    <a:pt x="4537" y="1"/>
                  </a:moveTo>
                  <a:cubicBezTo>
                    <a:pt x="4346" y="1"/>
                    <a:pt x="4142" y="51"/>
                    <a:pt x="3986" y="146"/>
                  </a:cubicBezTo>
                  <a:lnTo>
                    <a:pt x="296" y="2393"/>
                  </a:lnTo>
                  <a:cubicBezTo>
                    <a:pt x="24" y="2559"/>
                    <a:pt x="1" y="2800"/>
                    <a:pt x="242" y="2932"/>
                  </a:cubicBezTo>
                  <a:lnTo>
                    <a:pt x="8063" y="7206"/>
                  </a:lnTo>
                  <a:cubicBezTo>
                    <a:pt x="8166" y="7263"/>
                    <a:pt x="8301" y="7290"/>
                    <a:pt x="8443" y="7290"/>
                  </a:cubicBezTo>
                  <a:cubicBezTo>
                    <a:pt x="8633" y="7290"/>
                    <a:pt x="8837" y="7241"/>
                    <a:pt x="8993" y="7146"/>
                  </a:cubicBezTo>
                  <a:lnTo>
                    <a:pt x="12683" y="4898"/>
                  </a:lnTo>
                  <a:cubicBezTo>
                    <a:pt x="12955" y="4732"/>
                    <a:pt x="12978" y="4491"/>
                    <a:pt x="12737" y="4360"/>
                  </a:cubicBezTo>
                  <a:lnTo>
                    <a:pt x="4916" y="85"/>
                  </a:lnTo>
                  <a:cubicBezTo>
                    <a:pt x="4813"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49"/>
            <p:cNvSpPr/>
            <p:nvPr/>
          </p:nvSpPr>
          <p:spPr>
            <a:xfrm>
              <a:off x="3153775" y="3005075"/>
              <a:ext cx="227875" cy="129450"/>
            </a:xfrm>
            <a:custGeom>
              <a:rect b="b" l="l" r="r" t="t"/>
              <a:pathLst>
                <a:path extrusionOk="0" h="5178" w="9115">
                  <a:moveTo>
                    <a:pt x="4536" y="1"/>
                  </a:moveTo>
                  <a:cubicBezTo>
                    <a:pt x="4345" y="1"/>
                    <a:pt x="4142" y="50"/>
                    <a:pt x="3986" y="145"/>
                  </a:cubicBezTo>
                  <a:lnTo>
                    <a:pt x="296" y="2393"/>
                  </a:lnTo>
                  <a:cubicBezTo>
                    <a:pt x="24" y="2558"/>
                    <a:pt x="1" y="2799"/>
                    <a:pt x="242" y="2931"/>
                  </a:cubicBezTo>
                  <a:lnTo>
                    <a:pt x="4199" y="5095"/>
                  </a:lnTo>
                  <a:cubicBezTo>
                    <a:pt x="4302" y="5150"/>
                    <a:pt x="4437" y="5178"/>
                    <a:pt x="4579" y="5178"/>
                  </a:cubicBezTo>
                  <a:cubicBezTo>
                    <a:pt x="4769" y="5178"/>
                    <a:pt x="4973" y="5128"/>
                    <a:pt x="5129" y="5033"/>
                  </a:cubicBezTo>
                  <a:lnTo>
                    <a:pt x="8819" y="2786"/>
                  </a:lnTo>
                  <a:cubicBezTo>
                    <a:pt x="9090" y="2620"/>
                    <a:pt x="9114" y="2379"/>
                    <a:pt x="8873" y="2247"/>
                  </a:cubicBezTo>
                  <a:lnTo>
                    <a:pt x="4917" y="85"/>
                  </a:lnTo>
                  <a:cubicBezTo>
                    <a:pt x="4814"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49"/>
            <p:cNvSpPr/>
            <p:nvPr/>
          </p:nvSpPr>
          <p:spPr>
            <a:xfrm>
              <a:off x="3287600" y="3078225"/>
              <a:ext cx="227900" cy="129450"/>
            </a:xfrm>
            <a:custGeom>
              <a:rect b="b" l="l" r="r" t="t"/>
              <a:pathLst>
                <a:path extrusionOk="0" h="5178" w="9116">
                  <a:moveTo>
                    <a:pt x="4537" y="1"/>
                  </a:moveTo>
                  <a:cubicBezTo>
                    <a:pt x="4346" y="1"/>
                    <a:pt x="4143" y="50"/>
                    <a:pt x="3987" y="145"/>
                  </a:cubicBezTo>
                  <a:lnTo>
                    <a:pt x="297" y="2392"/>
                  </a:lnTo>
                  <a:cubicBezTo>
                    <a:pt x="25" y="2557"/>
                    <a:pt x="0" y="2800"/>
                    <a:pt x="243" y="2931"/>
                  </a:cubicBezTo>
                  <a:lnTo>
                    <a:pt x="4199" y="5094"/>
                  </a:lnTo>
                  <a:cubicBezTo>
                    <a:pt x="4302" y="5150"/>
                    <a:pt x="4437" y="5178"/>
                    <a:pt x="4579" y="5178"/>
                  </a:cubicBezTo>
                  <a:cubicBezTo>
                    <a:pt x="4770" y="5178"/>
                    <a:pt x="4974" y="5128"/>
                    <a:pt x="5130" y="5033"/>
                  </a:cubicBezTo>
                  <a:lnTo>
                    <a:pt x="8818" y="2786"/>
                  </a:lnTo>
                  <a:cubicBezTo>
                    <a:pt x="9090" y="2620"/>
                    <a:pt x="9115" y="2379"/>
                    <a:pt x="8873" y="2247"/>
                  </a:cubicBezTo>
                  <a:lnTo>
                    <a:pt x="4917" y="85"/>
                  </a:lnTo>
                  <a:cubicBezTo>
                    <a:pt x="4813" y="28"/>
                    <a:pt x="4678"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49"/>
            <p:cNvSpPr/>
            <p:nvPr/>
          </p:nvSpPr>
          <p:spPr>
            <a:xfrm>
              <a:off x="3421450" y="3151350"/>
              <a:ext cx="227875" cy="129450"/>
            </a:xfrm>
            <a:custGeom>
              <a:rect b="b" l="l" r="r" t="t"/>
              <a:pathLst>
                <a:path extrusionOk="0" h="5178" w="9115">
                  <a:moveTo>
                    <a:pt x="4536" y="1"/>
                  </a:moveTo>
                  <a:cubicBezTo>
                    <a:pt x="4345" y="1"/>
                    <a:pt x="4142" y="50"/>
                    <a:pt x="3986" y="145"/>
                  </a:cubicBezTo>
                  <a:lnTo>
                    <a:pt x="296" y="2392"/>
                  </a:lnTo>
                  <a:cubicBezTo>
                    <a:pt x="24" y="2558"/>
                    <a:pt x="0" y="2799"/>
                    <a:pt x="242" y="2932"/>
                  </a:cubicBezTo>
                  <a:lnTo>
                    <a:pt x="4199" y="5094"/>
                  </a:lnTo>
                  <a:cubicBezTo>
                    <a:pt x="4302" y="5150"/>
                    <a:pt x="4437" y="5178"/>
                    <a:pt x="4579" y="5178"/>
                  </a:cubicBezTo>
                  <a:cubicBezTo>
                    <a:pt x="4769" y="5178"/>
                    <a:pt x="4973" y="5128"/>
                    <a:pt x="5129" y="5034"/>
                  </a:cubicBezTo>
                  <a:lnTo>
                    <a:pt x="8819" y="2786"/>
                  </a:lnTo>
                  <a:cubicBezTo>
                    <a:pt x="9090" y="2621"/>
                    <a:pt x="9114" y="2378"/>
                    <a:pt x="8873" y="2247"/>
                  </a:cubicBezTo>
                  <a:lnTo>
                    <a:pt x="4917" y="84"/>
                  </a:lnTo>
                  <a:cubicBezTo>
                    <a:pt x="4813"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49"/>
            <p:cNvSpPr/>
            <p:nvPr/>
          </p:nvSpPr>
          <p:spPr>
            <a:xfrm>
              <a:off x="3555275" y="3224500"/>
              <a:ext cx="227900" cy="129450"/>
            </a:xfrm>
            <a:custGeom>
              <a:rect b="b" l="l" r="r" t="t"/>
              <a:pathLst>
                <a:path extrusionOk="0" h="5178" w="9116">
                  <a:moveTo>
                    <a:pt x="4537" y="0"/>
                  </a:moveTo>
                  <a:cubicBezTo>
                    <a:pt x="4346" y="0"/>
                    <a:pt x="4143" y="50"/>
                    <a:pt x="3987" y="145"/>
                  </a:cubicBezTo>
                  <a:lnTo>
                    <a:pt x="297" y="2392"/>
                  </a:lnTo>
                  <a:cubicBezTo>
                    <a:pt x="25" y="2558"/>
                    <a:pt x="0" y="2799"/>
                    <a:pt x="243" y="2932"/>
                  </a:cubicBezTo>
                  <a:lnTo>
                    <a:pt x="4199" y="5094"/>
                  </a:lnTo>
                  <a:cubicBezTo>
                    <a:pt x="4302" y="5150"/>
                    <a:pt x="4437" y="5178"/>
                    <a:pt x="4579" y="5178"/>
                  </a:cubicBezTo>
                  <a:cubicBezTo>
                    <a:pt x="4769" y="5178"/>
                    <a:pt x="4973" y="5128"/>
                    <a:pt x="5129" y="5034"/>
                  </a:cubicBezTo>
                  <a:lnTo>
                    <a:pt x="8818" y="2787"/>
                  </a:lnTo>
                  <a:cubicBezTo>
                    <a:pt x="9090" y="2620"/>
                    <a:pt x="9115" y="2378"/>
                    <a:pt x="8873" y="2246"/>
                  </a:cubicBezTo>
                  <a:lnTo>
                    <a:pt x="4917" y="84"/>
                  </a:lnTo>
                  <a:cubicBezTo>
                    <a:pt x="4813"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49"/>
            <p:cNvSpPr/>
            <p:nvPr/>
          </p:nvSpPr>
          <p:spPr>
            <a:xfrm>
              <a:off x="3689125" y="3297650"/>
              <a:ext cx="227850" cy="129450"/>
            </a:xfrm>
            <a:custGeom>
              <a:rect b="b" l="l" r="r" t="t"/>
              <a:pathLst>
                <a:path extrusionOk="0" h="5178" w="9114">
                  <a:moveTo>
                    <a:pt x="4536" y="0"/>
                  </a:moveTo>
                  <a:cubicBezTo>
                    <a:pt x="4345" y="0"/>
                    <a:pt x="4141" y="49"/>
                    <a:pt x="3986" y="144"/>
                  </a:cubicBezTo>
                  <a:lnTo>
                    <a:pt x="296" y="2392"/>
                  </a:lnTo>
                  <a:cubicBezTo>
                    <a:pt x="24" y="2558"/>
                    <a:pt x="0" y="2799"/>
                    <a:pt x="241" y="2932"/>
                  </a:cubicBezTo>
                  <a:lnTo>
                    <a:pt x="4199" y="5094"/>
                  </a:lnTo>
                  <a:cubicBezTo>
                    <a:pt x="4302" y="5150"/>
                    <a:pt x="4437" y="5177"/>
                    <a:pt x="4578" y="5177"/>
                  </a:cubicBezTo>
                  <a:cubicBezTo>
                    <a:pt x="4769" y="5177"/>
                    <a:pt x="4973" y="5128"/>
                    <a:pt x="5129" y="5034"/>
                  </a:cubicBezTo>
                  <a:lnTo>
                    <a:pt x="8818" y="2785"/>
                  </a:lnTo>
                  <a:cubicBezTo>
                    <a:pt x="9090" y="2619"/>
                    <a:pt x="9114" y="2378"/>
                    <a:pt x="8873" y="2246"/>
                  </a:cubicBezTo>
                  <a:lnTo>
                    <a:pt x="4915" y="84"/>
                  </a:lnTo>
                  <a:cubicBezTo>
                    <a:pt x="4813" y="27"/>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49"/>
            <p:cNvSpPr/>
            <p:nvPr/>
          </p:nvSpPr>
          <p:spPr>
            <a:xfrm>
              <a:off x="3822950" y="3370775"/>
              <a:ext cx="227900" cy="129475"/>
            </a:xfrm>
            <a:custGeom>
              <a:rect b="b" l="l" r="r" t="t"/>
              <a:pathLst>
                <a:path extrusionOk="0" h="5179" w="9116">
                  <a:moveTo>
                    <a:pt x="4536" y="1"/>
                  </a:moveTo>
                  <a:cubicBezTo>
                    <a:pt x="4345" y="1"/>
                    <a:pt x="4142" y="50"/>
                    <a:pt x="3985" y="145"/>
                  </a:cubicBezTo>
                  <a:lnTo>
                    <a:pt x="297" y="2393"/>
                  </a:lnTo>
                  <a:cubicBezTo>
                    <a:pt x="24" y="2559"/>
                    <a:pt x="0" y="2800"/>
                    <a:pt x="243" y="2933"/>
                  </a:cubicBezTo>
                  <a:lnTo>
                    <a:pt x="4199" y="5095"/>
                  </a:lnTo>
                  <a:cubicBezTo>
                    <a:pt x="4302" y="5151"/>
                    <a:pt x="4437" y="5178"/>
                    <a:pt x="4579" y="5178"/>
                  </a:cubicBezTo>
                  <a:cubicBezTo>
                    <a:pt x="4769" y="5178"/>
                    <a:pt x="4972" y="5129"/>
                    <a:pt x="5128" y="5035"/>
                  </a:cubicBezTo>
                  <a:lnTo>
                    <a:pt x="8818" y="2786"/>
                  </a:lnTo>
                  <a:cubicBezTo>
                    <a:pt x="9090" y="2620"/>
                    <a:pt x="9115" y="2379"/>
                    <a:pt x="8872" y="2247"/>
                  </a:cubicBezTo>
                  <a:lnTo>
                    <a:pt x="4916" y="85"/>
                  </a:lnTo>
                  <a:cubicBezTo>
                    <a:pt x="4813"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49"/>
            <p:cNvSpPr/>
            <p:nvPr/>
          </p:nvSpPr>
          <p:spPr>
            <a:xfrm>
              <a:off x="3956750" y="3443925"/>
              <a:ext cx="227900" cy="129475"/>
            </a:xfrm>
            <a:custGeom>
              <a:rect b="b" l="l" r="r" t="t"/>
              <a:pathLst>
                <a:path extrusionOk="0" h="5179" w="9116">
                  <a:moveTo>
                    <a:pt x="4538" y="1"/>
                  </a:moveTo>
                  <a:cubicBezTo>
                    <a:pt x="4347" y="1"/>
                    <a:pt x="4143" y="50"/>
                    <a:pt x="3987" y="145"/>
                  </a:cubicBezTo>
                  <a:lnTo>
                    <a:pt x="298" y="2393"/>
                  </a:lnTo>
                  <a:cubicBezTo>
                    <a:pt x="26" y="2559"/>
                    <a:pt x="1" y="2800"/>
                    <a:pt x="243" y="2932"/>
                  </a:cubicBezTo>
                  <a:lnTo>
                    <a:pt x="4199" y="5094"/>
                  </a:lnTo>
                  <a:cubicBezTo>
                    <a:pt x="4303" y="5151"/>
                    <a:pt x="4437" y="5178"/>
                    <a:pt x="4579" y="5178"/>
                  </a:cubicBezTo>
                  <a:cubicBezTo>
                    <a:pt x="4770" y="5178"/>
                    <a:pt x="4974" y="5128"/>
                    <a:pt x="5130" y="5033"/>
                  </a:cubicBezTo>
                  <a:lnTo>
                    <a:pt x="8820" y="2786"/>
                  </a:lnTo>
                  <a:cubicBezTo>
                    <a:pt x="9092" y="2620"/>
                    <a:pt x="9116" y="2379"/>
                    <a:pt x="8875" y="2247"/>
                  </a:cubicBezTo>
                  <a:lnTo>
                    <a:pt x="4917" y="85"/>
                  </a:lnTo>
                  <a:cubicBezTo>
                    <a:pt x="4814" y="28"/>
                    <a:pt x="4680" y="1"/>
                    <a:pt x="45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49"/>
            <p:cNvSpPr/>
            <p:nvPr/>
          </p:nvSpPr>
          <p:spPr>
            <a:xfrm>
              <a:off x="4090600" y="3517075"/>
              <a:ext cx="227900" cy="129425"/>
            </a:xfrm>
            <a:custGeom>
              <a:rect b="b" l="l" r="r" t="t"/>
              <a:pathLst>
                <a:path extrusionOk="0" h="5177" w="9116">
                  <a:moveTo>
                    <a:pt x="4537" y="1"/>
                  </a:moveTo>
                  <a:cubicBezTo>
                    <a:pt x="4346" y="1"/>
                    <a:pt x="4142" y="50"/>
                    <a:pt x="3986" y="144"/>
                  </a:cubicBezTo>
                  <a:lnTo>
                    <a:pt x="296" y="2393"/>
                  </a:lnTo>
                  <a:cubicBezTo>
                    <a:pt x="25" y="2557"/>
                    <a:pt x="1" y="2798"/>
                    <a:pt x="242" y="2931"/>
                  </a:cubicBezTo>
                  <a:lnTo>
                    <a:pt x="4199" y="5093"/>
                  </a:lnTo>
                  <a:cubicBezTo>
                    <a:pt x="4302" y="5149"/>
                    <a:pt x="4437" y="5177"/>
                    <a:pt x="4579" y="5177"/>
                  </a:cubicBezTo>
                  <a:cubicBezTo>
                    <a:pt x="4770" y="5177"/>
                    <a:pt x="4973" y="5127"/>
                    <a:pt x="5129" y="5033"/>
                  </a:cubicBezTo>
                  <a:lnTo>
                    <a:pt x="8819" y="2785"/>
                  </a:lnTo>
                  <a:cubicBezTo>
                    <a:pt x="9091" y="2620"/>
                    <a:pt x="9116" y="2379"/>
                    <a:pt x="8873" y="2246"/>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49"/>
            <p:cNvSpPr/>
            <p:nvPr/>
          </p:nvSpPr>
          <p:spPr>
            <a:xfrm>
              <a:off x="4224425" y="3590225"/>
              <a:ext cx="227900" cy="129450"/>
            </a:xfrm>
            <a:custGeom>
              <a:rect b="b" l="l" r="r" t="t"/>
              <a:pathLst>
                <a:path extrusionOk="0" h="5178" w="9116">
                  <a:moveTo>
                    <a:pt x="4537" y="1"/>
                  </a:moveTo>
                  <a:cubicBezTo>
                    <a:pt x="4346" y="1"/>
                    <a:pt x="4143" y="50"/>
                    <a:pt x="3987" y="144"/>
                  </a:cubicBezTo>
                  <a:lnTo>
                    <a:pt x="298" y="2391"/>
                  </a:lnTo>
                  <a:cubicBezTo>
                    <a:pt x="26" y="2557"/>
                    <a:pt x="1" y="2798"/>
                    <a:pt x="243" y="2931"/>
                  </a:cubicBezTo>
                  <a:lnTo>
                    <a:pt x="4199" y="5094"/>
                  </a:lnTo>
                  <a:cubicBezTo>
                    <a:pt x="4303" y="5150"/>
                    <a:pt x="4437" y="5177"/>
                    <a:pt x="4579" y="5177"/>
                  </a:cubicBezTo>
                  <a:cubicBezTo>
                    <a:pt x="4770" y="5177"/>
                    <a:pt x="4974" y="5128"/>
                    <a:pt x="5130" y="5033"/>
                  </a:cubicBezTo>
                  <a:lnTo>
                    <a:pt x="8819" y="2786"/>
                  </a:lnTo>
                  <a:cubicBezTo>
                    <a:pt x="9092" y="2620"/>
                    <a:pt x="9116" y="2379"/>
                    <a:pt x="8874" y="2246"/>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49"/>
            <p:cNvSpPr/>
            <p:nvPr/>
          </p:nvSpPr>
          <p:spPr>
            <a:xfrm>
              <a:off x="4358275" y="3663375"/>
              <a:ext cx="227875" cy="129450"/>
            </a:xfrm>
            <a:custGeom>
              <a:rect b="b" l="l" r="r" t="t"/>
              <a:pathLst>
                <a:path extrusionOk="0" h="5178" w="9115">
                  <a:moveTo>
                    <a:pt x="4536" y="0"/>
                  </a:moveTo>
                  <a:cubicBezTo>
                    <a:pt x="4346" y="0"/>
                    <a:pt x="4142" y="50"/>
                    <a:pt x="3986" y="144"/>
                  </a:cubicBezTo>
                  <a:lnTo>
                    <a:pt x="296" y="2393"/>
                  </a:lnTo>
                  <a:cubicBezTo>
                    <a:pt x="24" y="2559"/>
                    <a:pt x="1" y="2800"/>
                    <a:pt x="242" y="2932"/>
                  </a:cubicBezTo>
                  <a:lnTo>
                    <a:pt x="4199" y="5094"/>
                  </a:lnTo>
                  <a:cubicBezTo>
                    <a:pt x="4302" y="5151"/>
                    <a:pt x="4437" y="5178"/>
                    <a:pt x="4579" y="5178"/>
                  </a:cubicBezTo>
                  <a:cubicBezTo>
                    <a:pt x="4770" y="5178"/>
                    <a:pt x="4973" y="5128"/>
                    <a:pt x="5129" y="5034"/>
                  </a:cubicBezTo>
                  <a:lnTo>
                    <a:pt x="8819" y="2786"/>
                  </a:lnTo>
                  <a:cubicBezTo>
                    <a:pt x="9091" y="2620"/>
                    <a:pt x="9114" y="2379"/>
                    <a:pt x="8873" y="2246"/>
                  </a:cubicBezTo>
                  <a:lnTo>
                    <a:pt x="4916"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49"/>
            <p:cNvSpPr/>
            <p:nvPr/>
          </p:nvSpPr>
          <p:spPr>
            <a:xfrm>
              <a:off x="4492064" y="3736525"/>
              <a:ext cx="227900" cy="129450"/>
            </a:xfrm>
            <a:custGeom>
              <a:rect b="b" l="l" r="r" t="t"/>
              <a:pathLst>
                <a:path extrusionOk="0" h="5178" w="9116">
                  <a:moveTo>
                    <a:pt x="4537" y="0"/>
                  </a:moveTo>
                  <a:cubicBezTo>
                    <a:pt x="4346" y="0"/>
                    <a:pt x="4143" y="50"/>
                    <a:pt x="3987" y="144"/>
                  </a:cubicBezTo>
                  <a:lnTo>
                    <a:pt x="297" y="2393"/>
                  </a:lnTo>
                  <a:cubicBezTo>
                    <a:pt x="26" y="2557"/>
                    <a:pt x="1" y="2800"/>
                    <a:pt x="243" y="2931"/>
                  </a:cubicBezTo>
                  <a:lnTo>
                    <a:pt x="4199" y="5094"/>
                  </a:lnTo>
                  <a:cubicBezTo>
                    <a:pt x="4302" y="5150"/>
                    <a:pt x="4437" y="5178"/>
                    <a:pt x="4578" y="5178"/>
                  </a:cubicBezTo>
                  <a:cubicBezTo>
                    <a:pt x="4769" y="5178"/>
                    <a:pt x="4973" y="5128"/>
                    <a:pt x="5129" y="5033"/>
                  </a:cubicBezTo>
                  <a:lnTo>
                    <a:pt x="8819" y="2786"/>
                  </a:lnTo>
                  <a:cubicBezTo>
                    <a:pt x="9090" y="2620"/>
                    <a:pt x="9115" y="2377"/>
                    <a:pt x="8873" y="2246"/>
                  </a:cubicBezTo>
                  <a:lnTo>
                    <a:pt x="4917" y="84"/>
                  </a:lnTo>
                  <a:cubicBezTo>
                    <a:pt x="4813"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49"/>
            <p:cNvSpPr/>
            <p:nvPr/>
          </p:nvSpPr>
          <p:spPr>
            <a:xfrm>
              <a:off x="2793900" y="2957975"/>
              <a:ext cx="390925" cy="218550"/>
            </a:xfrm>
            <a:custGeom>
              <a:rect b="b" l="l" r="r" t="t"/>
              <a:pathLst>
                <a:path extrusionOk="0" h="8742" w="15637">
                  <a:moveTo>
                    <a:pt x="4536" y="0"/>
                  </a:moveTo>
                  <a:cubicBezTo>
                    <a:pt x="4345" y="0"/>
                    <a:pt x="4142" y="50"/>
                    <a:pt x="3986" y="144"/>
                  </a:cubicBezTo>
                  <a:lnTo>
                    <a:pt x="296" y="2392"/>
                  </a:lnTo>
                  <a:cubicBezTo>
                    <a:pt x="24" y="2557"/>
                    <a:pt x="0" y="2799"/>
                    <a:pt x="242" y="2932"/>
                  </a:cubicBezTo>
                  <a:lnTo>
                    <a:pt x="10720" y="8658"/>
                  </a:lnTo>
                  <a:cubicBezTo>
                    <a:pt x="10823" y="8715"/>
                    <a:pt x="10958" y="8742"/>
                    <a:pt x="11100" y="8742"/>
                  </a:cubicBezTo>
                  <a:cubicBezTo>
                    <a:pt x="11291" y="8742"/>
                    <a:pt x="11495" y="8692"/>
                    <a:pt x="11651" y="8597"/>
                  </a:cubicBezTo>
                  <a:lnTo>
                    <a:pt x="15341" y="6350"/>
                  </a:lnTo>
                  <a:cubicBezTo>
                    <a:pt x="15613" y="6184"/>
                    <a:pt x="15636" y="5943"/>
                    <a:pt x="15395" y="5810"/>
                  </a:cubicBezTo>
                  <a:lnTo>
                    <a:pt x="4915"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49"/>
            <p:cNvSpPr/>
            <p:nvPr/>
          </p:nvSpPr>
          <p:spPr>
            <a:xfrm>
              <a:off x="3090775" y="3120225"/>
              <a:ext cx="227850" cy="129450"/>
            </a:xfrm>
            <a:custGeom>
              <a:rect b="b" l="l" r="r" t="t"/>
              <a:pathLst>
                <a:path extrusionOk="0" h="5178" w="9114">
                  <a:moveTo>
                    <a:pt x="4536" y="0"/>
                  </a:moveTo>
                  <a:cubicBezTo>
                    <a:pt x="4345" y="0"/>
                    <a:pt x="4142" y="50"/>
                    <a:pt x="3986" y="144"/>
                  </a:cubicBezTo>
                  <a:lnTo>
                    <a:pt x="296" y="2393"/>
                  </a:lnTo>
                  <a:cubicBezTo>
                    <a:pt x="24" y="2557"/>
                    <a:pt x="0" y="2800"/>
                    <a:pt x="242" y="2931"/>
                  </a:cubicBezTo>
                  <a:lnTo>
                    <a:pt x="4199" y="5094"/>
                  </a:lnTo>
                  <a:cubicBezTo>
                    <a:pt x="4302" y="5150"/>
                    <a:pt x="4436" y="5177"/>
                    <a:pt x="4578" y="5177"/>
                  </a:cubicBezTo>
                  <a:cubicBezTo>
                    <a:pt x="4769" y="5177"/>
                    <a:pt x="4973" y="5128"/>
                    <a:pt x="5129" y="5033"/>
                  </a:cubicBezTo>
                  <a:lnTo>
                    <a:pt x="8818" y="2786"/>
                  </a:lnTo>
                  <a:cubicBezTo>
                    <a:pt x="9090" y="2620"/>
                    <a:pt x="9114" y="2379"/>
                    <a:pt x="8874" y="2246"/>
                  </a:cubicBezTo>
                  <a:lnTo>
                    <a:pt x="4915"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49"/>
            <p:cNvSpPr/>
            <p:nvPr/>
          </p:nvSpPr>
          <p:spPr>
            <a:xfrm>
              <a:off x="3224600" y="3193375"/>
              <a:ext cx="227900" cy="129425"/>
            </a:xfrm>
            <a:custGeom>
              <a:rect b="b" l="l" r="r" t="t"/>
              <a:pathLst>
                <a:path extrusionOk="0" h="5177" w="9116">
                  <a:moveTo>
                    <a:pt x="4536" y="0"/>
                  </a:moveTo>
                  <a:cubicBezTo>
                    <a:pt x="4346" y="0"/>
                    <a:pt x="4143" y="50"/>
                    <a:pt x="3987" y="144"/>
                  </a:cubicBezTo>
                  <a:lnTo>
                    <a:pt x="297" y="2391"/>
                  </a:lnTo>
                  <a:cubicBezTo>
                    <a:pt x="25" y="2557"/>
                    <a:pt x="0" y="2798"/>
                    <a:pt x="243" y="2931"/>
                  </a:cubicBezTo>
                  <a:lnTo>
                    <a:pt x="4199" y="5093"/>
                  </a:lnTo>
                  <a:cubicBezTo>
                    <a:pt x="4302" y="5149"/>
                    <a:pt x="4437" y="5176"/>
                    <a:pt x="4579" y="5176"/>
                  </a:cubicBezTo>
                  <a:cubicBezTo>
                    <a:pt x="4770" y="5176"/>
                    <a:pt x="4973" y="5127"/>
                    <a:pt x="5130" y="5033"/>
                  </a:cubicBezTo>
                  <a:lnTo>
                    <a:pt x="8818" y="2784"/>
                  </a:lnTo>
                  <a:cubicBezTo>
                    <a:pt x="9090" y="2620"/>
                    <a:pt x="9115" y="2379"/>
                    <a:pt x="8873" y="2246"/>
                  </a:cubicBezTo>
                  <a:lnTo>
                    <a:pt x="4917"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49"/>
            <p:cNvSpPr/>
            <p:nvPr/>
          </p:nvSpPr>
          <p:spPr>
            <a:xfrm>
              <a:off x="3358450" y="3266500"/>
              <a:ext cx="227850" cy="129450"/>
            </a:xfrm>
            <a:custGeom>
              <a:rect b="b" l="l" r="r" t="t"/>
              <a:pathLst>
                <a:path extrusionOk="0" h="5178" w="9114">
                  <a:moveTo>
                    <a:pt x="4536" y="1"/>
                  </a:moveTo>
                  <a:cubicBezTo>
                    <a:pt x="4345" y="1"/>
                    <a:pt x="4141" y="50"/>
                    <a:pt x="3985" y="145"/>
                  </a:cubicBezTo>
                  <a:lnTo>
                    <a:pt x="296" y="2392"/>
                  </a:lnTo>
                  <a:cubicBezTo>
                    <a:pt x="24" y="2558"/>
                    <a:pt x="0" y="2799"/>
                    <a:pt x="241" y="2931"/>
                  </a:cubicBezTo>
                  <a:lnTo>
                    <a:pt x="4199" y="5093"/>
                  </a:lnTo>
                  <a:cubicBezTo>
                    <a:pt x="4302" y="5150"/>
                    <a:pt x="4436" y="5177"/>
                    <a:pt x="4578" y="5177"/>
                  </a:cubicBezTo>
                  <a:cubicBezTo>
                    <a:pt x="4769" y="5177"/>
                    <a:pt x="4973" y="5128"/>
                    <a:pt x="5129" y="5034"/>
                  </a:cubicBezTo>
                  <a:lnTo>
                    <a:pt x="8818" y="2785"/>
                  </a:lnTo>
                  <a:cubicBezTo>
                    <a:pt x="9090" y="2621"/>
                    <a:pt x="9114" y="2379"/>
                    <a:pt x="8873" y="2247"/>
                  </a:cubicBezTo>
                  <a:lnTo>
                    <a:pt x="4915" y="84"/>
                  </a:lnTo>
                  <a:cubicBezTo>
                    <a:pt x="4812"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49"/>
            <p:cNvSpPr/>
            <p:nvPr/>
          </p:nvSpPr>
          <p:spPr>
            <a:xfrm>
              <a:off x="3626125" y="3412800"/>
              <a:ext cx="227850" cy="129450"/>
            </a:xfrm>
            <a:custGeom>
              <a:rect b="b" l="l" r="r" t="t"/>
              <a:pathLst>
                <a:path extrusionOk="0" h="5178" w="9114">
                  <a:moveTo>
                    <a:pt x="4536" y="0"/>
                  </a:moveTo>
                  <a:cubicBezTo>
                    <a:pt x="4345" y="0"/>
                    <a:pt x="4141" y="50"/>
                    <a:pt x="3985" y="145"/>
                  </a:cubicBezTo>
                  <a:lnTo>
                    <a:pt x="296" y="2392"/>
                  </a:lnTo>
                  <a:cubicBezTo>
                    <a:pt x="24" y="2558"/>
                    <a:pt x="0" y="2799"/>
                    <a:pt x="241" y="2931"/>
                  </a:cubicBezTo>
                  <a:lnTo>
                    <a:pt x="4199" y="5093"/>
                  </a:lnTo>
                  <a:cubicBezTo>
                    <a:pt x="4301" y="5150"/>
                    <a:pt x="4436" y="5177"/>
                    <a:pt x="4578" y="5177"/>
                  </a:cubicBezTo>
                  <a:cubicBezTo>
                    <a:pt x="4769" y="5177"/>
                    <a:pt x="4972" y="5128"/>
                    <a:pt x="5128" y="5033"/>
                  </a:cubicBezTo>
                  <a:lnTo>
                    <a:pt x="8818" y="2785"/>
                  </a:lnTo>
                  <a:cubicBezTo>
                    <a:pt x="9090" y="2620"/>
                    <a:pt x="9114" y="2378"/>
                    <a:pt x="8873" y="2247"/>
                  </a:cubicBezTo>
                  <a:lnTo>
                    <a:pt x="4915" y="83"/>
                  </a:lnTo>
                  <a:cubicBezTo>
                    <a:pt x="4812"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49"/>
            <p:cNvSpPr/>
            <p:nvPr/>
          </p:nvSpPr>
          <p:spPr>
            <a:xfrm>
              <a:off x="3759925" y="3485925"/>
              <a:ext cx="227900" cy="129450"/>
            </a:xfrm>
            <a:custGeom>
              <a:rect b="b" l="l" r="r" t="t"/>
              <a:pathLst>
                <a:path extrusionOk="0" h="5178" w="9116">
                  <a:moveTo>
                    <a:pt x="4537" y="1"/>
                  </a:moveTo>
                  <a:cubicBezTo>
                    <a:pt x="4346" y="1"/>
                    <a:pt x="4142" y="50"/>
                    <a:pt x="3986" y="146"/>
                  </a:cubicBezTo>
                  <a:lnTo>
                    <a:pt x="296" y="2393"/>
                  </a:lnTo>
                  <a:cubicBezTo>
                    <a:pt x="26" y="2559"/>
                    <a:pt x="1" y="2800"/>
                    <a:pt x="243" y="2932"/>
                  </a:cubicBezTo>
                  <a:lnTo>
                    <a:pt x="4199" y="5094"/>
                  </a:lnTo>
                  <a:cubicBezTo>
                    <a:pt x="4302" y="5151"/>
                    <a:pt x="4437" y="5178"/>
                    <a:pt x="4579" y="5178"/>
                  </a:cubicBezTo>
                  <a:cubicBezTo>
                    <a:pt x="4770" y="5178"/>
                    <a:pt x="4973" y="5129"/>
                    <a:pt x="5129" y="5034"/>
                  </a:cubicBezTo>
                  <a:lnTo>
                    <a:pt x="8819" y="2786"/>
                  </a:lnTo>
                  <a:cubicBezTo>
                    <a:pt x="9091" y="2620"/>
                    <a:pt x="9116" y="2379"/>
                    <a:pt x="8873" y="2246"/>
                  </a:cubicBezTo>
                  <a:lnTo>
                    <a:pt x="4917" y="84"/>
                  </a:lnTo>
                  <a:cubicBezTo>
                    <a:pt x="4814" y="28"/>
                    <a:pt x="4679"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49"/>
            <p:cNvSpPr/>
            <p:nvPr/>
          </p:nvSpPr>
          <p:spPr>
            <a:xfrm>
              <a:off x="3893750" y="3559075"/>
              <a:ext cx="227900" cy="129425"/>
            </a:xfrm>
            <a:custGeom>
              <a:rect b="b" l="l" r="r" t="t"/>
              <a:pathLst>
                <a:path extrusionOk="0" h="5177" w="9116">
                  <a:moveTo>
                    <a:pt x="4537" y="0"/>
                  </a:moveTo>
                  <a:cubicBezTo>
                    <a:pt x="4347" y="0"/>
                    <a:pt x="4143" y="50"/>
                    <a:pt x="3987" y="144"/>
                  </a:cubicBezTo>
                  <a:lnTo>
                    <a:pt x="297" y="2393"/>
                  </a:lnTo>
                  <a:cubicBezTo>
                    <a:pt x="26" y="2558"/>
                    <a:pt x="1" y="2800"/>
                    <a:pt x="243" y="2932"/>
                  </a:cubicBezTo>
                  <a:lnTo>
                    <a:pt x="4199" y="5093"/>
                  </a:lnTo>
                  <a:cubicBezTo>
                    <a:pt x="4303" y="5149"/>
                    <a:pt x="4438" y="5176"/>
                    <a:pt x="4580" y="5176"/>
                  </a:cubicBezTo>
                  <a:cubicBezTo>
                    <a:pt x="4771" y="5176"/>
                    <a:pt x="4974" y="5127"/>
                    <a:pt x="5130" y="5033"/>
                  </a:cubicBezTo>
                  <a:lnTo>
                    <a:pt x="8820" y="2784"/>
                  </a:lnTo>
                  <a:cubicBezTo>
                    <a:pt x="9092" y="2620"/>
                    <a:pt x="9116" y="2379"/>
                    <a:pt x="8874" y="2246"/>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49"/>
            <p:cNvSpPr/>
            <p:nvPr/>
          </p:nvSpPr>
          <p:spPr>
            <a:xfrm>
              <a:off x="4027600" y="3632225"/>
              <a:ext cx="227900" cy="129450"/>
            </a:xfrm>
            <a:custGeom>
              <a:rect b="b" l="l" r="r" t="t"/>
              <a:pathLst>
                <a:path extrusionOk="0" h="5178" w="9116">
                  <a:moveTo>
                    <a:pt x="4536" y="0"/>
                  </a:moveTo>
                  <a:cubicBezTo>
                    <a:pt x="4345" y="0"/>
                    <a:pt x="4142" y="50"/>
                    <a:pt x="3986" y="144"/>
                  </a:cubicBezTo>
                  <a:lnTo>
                    <a:pt x="296" y="2392"/>
                  </a:lnTo>
                  <a:cubicBezTo>
                    <a:pt x="24" y="2558"/>
                    <a:pt x="1" y="2799"/>
                    <a:pt x="243" y="2932"/>
                  </a:cubicBezTo>
                  <a:lnTo>
                    <a:pt x="4199" y="5094"/>
                  </a:lnTo>
                  <a:cubicBezTo>
                    <a:pt x="4302" y="5150"/>
                    <a:pt x="4437" y="5178"/>
                    <a:pt x="4579" y="5178"/>
                  </a:cubicBezTo>
                  <a:cubicBezTo>
                    <a:pt x="4770" y="5178"/>
                    <a:pt x="4973" y="5128"/>
                    <a:pt x="5129" y="5034"/>
                  </a:cubicBezTo>
                  <a:lnTo>
                    <a:pt x="8819" y="2787"/>
                  </a:lnTo>
                  <a:cubicBezTo>
                    <a:pt x="9091" y="2620"/>
                    <a:pt x="9116" y="2379"/>
                    <a:pt x="8873" y="2246"/>
                  </a:cubicBezTo>
                  <a:lnTo>
                    <a:pt x="4917" y="84"/>
                  </a:lnTo>
                  <a:cubicBezTo>
                    <a:pt x="4814" y="28"/>
                    <a:pt x="4679"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49"/>
            <p:cNvSpPr/>
            <p:nvPr/>
          </p:nvSpPr>
          <p:spPr>
            <a:xfrm>
              <a:off x="4161425" y="3705375"/>
              <a:ext cx="227900" cy="129450"/>
            </a:xfrm>
            <a:custGeom>
              <a:rect b="b" l="l" r="r" t="t"/>
              <a:pathLst>
                <a:path extrusionOk="0" h="5178" w="9116">
                  <a:moveTo>
                    <a:pt x="4537" y="0"/>
                  </a:moveTo>
                  <a:cubicBezTo>
                    <a:pt x="4347" y="0"/>
                    <a:pt x="4143" y="50"/>
                    <a:pt x="3987" y="144"/>
                  </a:cubicBezTo>
                  <a:lnTo>
                    <a:pt x="297" y="2392"/>
                  </a:lnTo>
                  <a:cubicBezTo>
                    <a:pt x="25" y="2558"/>
                    <a:pt x="0" y="2799"/>
                    <a:pt x="243" y="2930"/>
                  </a:cubicBezTo>
                  <a:lnTo>
                    <a:pt x="4199" y="5094"/>
                  </a:lnTo>
                  <a:cubicBezTo>
                    <a:pt x="4302" y="5150"/>
                    <a:pt x="4437" y="5177"/>
                    <a:pt x="4579" y="5177"/>
                  </a:cubicBezTo>
                  <a:cubicBezTo>
                    <a:pt x="4770" y="5177"/>
                    <a:pt x="4974" y="5128"/>
                    <a:pt x="5130" y="5032"/>
                  </a:cubicBezTo>
                  <a:lnTo>
                    <a:pt x="8820" y="2785"/>
                  </a:lnTo>
                  <a:cubicBezTo>
                    <a:pt x="9092" y="2620"/>
                    <a:pt x="9115" y="2378"/>
                    <a:pt x="8874" y="2246"/>
                  </a:cubicBezTo>
                  <a:lnTo>
                    <a:pt x="4917" y="84"/>
                  </a:lnTo>
                  <a:cubicBezTo>
                    <a:pt x="4814" y="27"/>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49"/>
            <p:cNvSpPr/>
            <p:nvPr/>
          </p:nvSpPr>
          <p:spPr>
            <a:xfrm>
              <a:off x="4295239" y="3778525"/>
              <a:ext cx="227875" cy="129450"/>
            </a:xfrm>
            <a:custGeom>
              <a:rect b="b" l="l" r="r" t="t"/>
              <a:pathLst>
                <a:path extrusionOk="0" h="5178" w="9115">
                  <a:moveTo>
                    <a:pt x="4536" y="0"/>
                  </a:moveTo>
                  <a:cubicBezTo>
                    <a:pt x="4345" y="0"/>
                    <a:pt x="4142" y="49"/>
                    <a:pt x="3986" y="144"/>
                  </a:cubicBezTo>
                  <a:lnTo>
                    <a:pt x="296" y="2392"/>
                  </a:lnTo>
                  <a:cubicBezTo>
                    <a:pt x="24" y="2557"/>
                    <a:pt x="1" y="2799"/>
                    <a:pt x="242" y="2932"/>
                  </a:cubicBezTo>
                  <a:lnTo>
                    <a:pt x="4199" y="5094"/>
                  </a:lnTo>
                  <a:cubicBezTo>
                    <a:pt x="4302" y="5150"/>
                    <a:pt x="4437" y="5177"/>
                    <a:pt x="4579" y="5177"/>
                  </a:cubicBezTo>
                  <a:cubicBezTo>
                    <a:pt x="4769" y="5177"/>
                    <a:pt x="4973" y="5128"/>
                    <a:pt x="5129" y="5034"/>
                  </a:cubicBezTo>
                  <a:lnTo>
                    <a:pt x="8819" y="2785"/>
                  </a:lnTo>
                  <a:cubicBezTo>
                    <a:pt x="9090" y="2619"/>
                    <a:pt x="9114" y="2378"/>
                    <a:pt x="8873" y="2246"/>
                  </a:cubicBezTo>
                  <a:lnTo>
                    <a:pt x="4917" y="84"/>
                  </a:lnTo>
                  <a:cubicBezTo>
                    <a:pt x="4814" y="27"/>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49"/>
            <p:cNvSpPr/>
            <p:nvPr/>
          </p:nvSpPr>
          <p:spPr>
            <a:xfrm>
              <a:off x="4430798" y="3851650"/>
              <a:ext cx="391900" cy="219100"/>
            </a:xfrm>
            <a:custGeom>
              <a:rect b="b" l="l" r="r" t="t"/>
              <a:pathLst>
                <a:path extrusionOk="0" h="8764" w="15676">
                  <a:moveTo>
                    <a:pt x="4537" y="1"/>
                  </a:moveTo>
                  <a:cubicBezTo>
                    <a:pt x="4346" y="1"/>
                    <a:pt x="4143" y="50"/>
                    <a:pt x="3987" y="145"/>
                  </a:cubicBezTo>
                  <a:lnTo>
                    <a:pt x="297" y="2392"/>
                  </a:lnTo>
                  <a:cubicBezTo>
                    <a:pt x="25" y="2558"/>
                    <a:pt x="0" y="2799"/>
                    <a:pt x="243" y="2933"/>
                  </a:cubicBezTo>
                  <a:lnTo>
                    <a:pt x="10759" y="8680"/>
                  </a:lnTo>
                  <a:cubicBezTo>
                    <a:pt x="10862" y="8736"/>
                    <a:pt x="10997" y="8764"/>
                    <a:pt x="11139" y="8764"/>
                  </a:cubicBezTo>
                  <a:cubicBezTo>
                    <a:pt x="11329" y="8764"/>
                    <a:pt x="11533" y="8714"/>
                    <a:pt x="11688" y="8620"/>
                  </a:cubicBezTo>
                  <a:lnTo>
                    <a:pt x="15378" y="6371"/>
                  </a:lnTo>
                  <a:cubicBezTo>
                    <a:pt x="15650" y="6206"/>
                    <a:pt x="15675" y="5964"/>
                    <a:pt x="15433" y="5832"/>
                  </a:cubicBezTo>
                  <a:lnTo>
                    <a:pt x="4917" y="85"/>
                  </a:lnTo>
                  <a:cubicBezTo>
                    <a:pt x="4813" y="28"/>
                    <a:pt x="4678" y="1"/>
                    <a:pt x="4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49"/>
            <p:cNvSpPr/>
            <p:nvPr/>
          </p:nvSpPr>
          <p:spPr>
            <a:xfrm>
              <a:off x="3364523" y="3418500"/>
              <a:ext cx="763225" cy="422000"/>
            </a:xfrm>
            <a:custGeom>
              <a:rect b="b" l="l" r="r" t="t"/>
              <a:pathLst>
                <a:path extrusionOk="0" h="16880" w="30529">
                  <a:moveTo>
                    <a:pt x="4537" y="0"/>
                  </a:moveTo>
                  <a:cubicBezTo>
                    <a:pt x="4346" y="0"/>
                    <a:pt x="4142" y="50"/>
                    <a:pt x="3986" y="144"/>
                  </a:cubicBezTo>
                  <a:lnTo>
                    <a:pt x="296" y="2391"/>
                  </a:lnTo>
                  <a:cubicBezTo>
                    <a:pt x="25" y="2557"/>
                    <a:pt x="1" y="2798"/>
                    <a:pt x="242" y="2930"/>
                  </a:cubicBezTo>
                  <a:lnTo>
                    <a:pt x="25612" y="16796"/>
                  </a:lnTo>
                  <a:cubicBezTo>
                    <a:pt x="25715" y="16852"/>
                    <a:pt x="25850" y="16879"/>
                    <a:pt x="25992" y="16879"/>
                  </a:cubicBezTo>
                  <a:cubicBezTo>
                    <a:pt x="26183" y="16879"/>
                    <a:pt x="26387" y="16830"/>
                    <a:pt x="26543" y="16735"/>
                  </a:cubicBezTo>
                  <a:lnTo>
                    <a:pt x="30233" y="14488"/>
                  </a:lnTo>
                  <a:cubicBezTo>
                    <a:pt x="30503" y="14323"/>
                    <a:pt x="30528" y="14081"/>
                    <a:pt x="30287" y="13948"/>
                  </a:cubicBezTo>
                  <a:lnTo>
                    <a:pt x="4917" y="84"/>
                  </a:lnTo>
                  <a:cubicBezTo>
                    <a:pt x="4814" y="28"/>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49"/>
            <p:cNvSpPr/>
            <p:nvPr/>
          </p:nvSpPr>
          <p:spPr>
            <a:xfrm>
              <a:off x="3065950" y="3256250"/>
              <a:ext cx="227875" cy="129450"/>
            </a:xfrm>
            <a:custGeom>
              <a:rect b="b" l="l" r="r" t="t"/>
              <a:pathLst>
                <a:path extrusionOk="0" h="5178" w="9115">
                  <a:moveTo>
                    <a:pt x="4537" y="0"/>
                  </a:moveTo>
                  <a:cubicBezTo>
                    <a:pt x="4346" y="0"/>
                    <a:pt x="4142" y="49"/>
                    <a:pt x="3986" y="144"/>
                  </a:cubicBezTo>
                  <a:lnTo>
                    <a:pt x="298" y="2392"/>
                  </a:lnTo>
                  <a:cubicBezTo>
                    <a:pt x="26" y="2557"/>
                    <a:pt x="1" y="2799"/>
                    <a:pt x="243" y="2930"/>
                  </a:cubicBezTo>
                  <a:lnTo>
                    <a:pt x="4199" y="5094"/>
                  </a:lnTo>
                  <a:cubicBezTo>
                    <a:pt x="4303" y="5150"/>
                    <a:pt x="4437" y="5177"/>
                    <a:pt x="4579" y="5177"/>
                  </a:cubicBezTo>
                  <a:cubicBezTo>
                    <a:pt x="4770" y="5177"/>
                    <a:pt x="4973" y="5128"/>
                    <a:pt x="5129" y="5032"/>
                  </a:cubicBezTo>
                  <a:lnTo>
                    <a:pt x="8819" y="2785"/>
                  </a:lnTo>
                  <a:cubicBezTo>
                    <a:pt x="9091" y="2619"/>
                    <a:pt x="9114" y="2378"/>
                    <a:pt x="8873" y="2246"/>
                  </a:cubicBezTo>
                  <a:lnTo>
                    <a:pt x="4917" y="84"/>
                  </a:lnTo>
                  <a:cubicBezTo>
                    <a:pt x="4814" y="27"/>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49"/>
            <p:cNvSpPr/>
            <p:nvPr/>
          </p:nvSpPr>
          <p:spPr>
            <a:xfrm>
              <a:off x="3199775" y="3329375"/>
              <a:ext cx="257100" cy="145400"/>
            </a:xfrm>
            <a:custGeom>
              <a:rect b="b" l="l" r="r" t="t"/>
              <a:pathLst>
                <a:path extrusionOk="0" h="5816" w="10284">
                  <a:moveTo>
                    <a:pt x="4536" y="1"/>
                  </a:moveTo>
                  <a:cubicBezTo>
                    <a:pt x="4345" y="1"/>
                    <a:pt x="4142" y="50"/>
                    <a:pt x="3986" y="145"/>
                  </a:cubicBezTo>
                  <a:lnTo>
                    <a:pt x="296" y="2392"/>
                  </a:lnTo>
                  <a:cubicBezTo>
                    <a:pt x="24" y="2558"/>
                    <a:pt x="1" y="2799"/>
                    <a:pt x="242" y="2931"/>
                  </a:cubicBezTo>
                  <a:lnTo>
                    <a:pt x="5367" y="5732"/>
                  </a:lnTo>
                  <a:cubicBezTo>
                    <a:pt x="5471" y="5788"/>
                    <a:pt x="5606" y="5815"/>
                    <a:pt x="5747" y="5815"/>
                  </a:cubicBezTo>
                  <a:cubicBezTo>
                    <a:pt x="5938" y="5815"/>
                    <a:pt x="6141" y="5766"/>
                    <a:pt x="6297" y="5672"/>
                  </a:cubicBezTo>
                  <a:lnTo>
                    <a:pt x="9987" y="3423"/>
                  </a:lnTo>
                  <a:cubicBezTo>
                    <a:pt x="10259" y="3259"/>
                    <a:pt x="10284" y="3018"/>
                    <a:pt x="10041" y="2885"/>
                  </a:cubicBezTo>
                  <a:lnTo>
                    <a:pt x="4917" y="85"/>
                  </a:lnTo>
                  <a:cubicBezTo>
                    <a:pt x="4814"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49"/>
            <p:cNvSpPr/>
            <p:nvPr/>
          </p:nvSpPr>
          <p:spPr>
            <a:xfrm>
              <a:off x="4195050" y="3873300"/>
              <a:ext cx="227875" cy="129450"/>
            </a:xfrm>
            <a:custGeom>
              <a:rect b="b" l="l" r="r" t="t"/>
              <a:pathLst>
                <a:path extrusionOk="0" h="5178" w="9115">
                  <a:moveTo>
                    <a:pt x="4536" y="1"/>
                  </a:moveTo>
                  <a:cubicBezTo>
                    <a:pt x="4345" y="1"/>
                    <a:pt x="4142" y="50"/>
                    <a:pt x="3986" y="144"/>
                  </a:cubicBezTo>
                  <a:lnTo>
                    <a:pt x="296" y="2393"/>
                  </a:lnTo>
                  <a:cubicBezTo>
                    <a:pt x="24" y="2557"/>
                    <a:pt x="1" y="2800"/>
                    <a:pt x="242" y="2931"/>
                  </a:cubicBezTo>
                  <a:lnTo>
                    <a:pt x="4199" y="5094"/>
                  </a:lnTo>
                  <a:cubicBezTo>
                    <a:pt x="4302" y="5151"/>
                    <a:pt x="4436" y="5178"/>
                    <a:pt x="4578" y="5178"/>
                  </a:cubicBezTo>
                  <a:cubicBezTo>
                    <a:pt x="4769" y="5178"/>
                    <a:pt x="4973" y="5128"/>
                    <a:pt x="5129" y="5033"/>
                  </a:cubicBezTo>
                  <a:lnTo>
                    <a:pt x="8819" y="2786"/>
                  </a:lnTo>
                  <a:cubicBezTo>
                    <a:pt x="9090" y="2620"/>
                    <a:pt x="9114" y="2379"/>
                    <a:pt x="8873" y="2246"/>
                  </a:cubicBezTo>
                  <a:lnTo>
                    <a:pt x="4916" y="84"/>
                  </a:lnTo>
                  <a:cubicBezTo>
                    <a:pt x="4813"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49"/>
            <p:cNvSpPr/>
            <p:nvPr/>
          </p:nvSpPr>
          <p:spPr>
            <a:xfrm>
              <a:off x="4032000" y="3784200"/>
              <a:ext cx="257100" cy="145400"/>
            </a:xfrm>
            <a:custGeom>
              <a:rect b="b" l="l" r="r" t="t"/>
              <a:pathLst>
                <a:path extrusionOk="0" h="5816" w="10284">
                  <a:moveTo>
                    <a:pt x="4536" y="0"/>
                  </a:moveTo>
                  <a:cubicBezTo>
                    <a:pt x="4345" y="0"/>
                    <a:pt x="4141" y="50"/>
                    <a:pt x="3986" y="144"/>
                  </a:cubicBezTo>
                  <a:lnTo>
                    <a:pt x="296" y="2392"/>
                  </a:lnTo>
                  <a:cubicBezTo>
                    <a:pt x="24" y="2558"/>
                    <a:pt x="0" y="2799"/>
                    <a:pt x="241" y="2932"/>
                  </a:cubicBezTo>
                  <a:lnTo>
                    <a:pt x="5367" y="5732"/>
                  </a:lnTo>
                  <a:cubicBezTo>
                    <a:pt x="5470" y="5788"/>
                    <a:pt x="5606" y="5816"/>
                    <a:pt x="5749" y="5816"/>
                  </a:cubicBezTo>
                  <a:cubicBezTo>
                    <a:pt x="5939" y="5816"/>
                    <a:pt x="6141" y="5767"/>
                    <a:pt x="6297" y="5672"/>
                  </a:cubicBezTo>
                  <a:lnTo>
                    <a:pt x="9986" y="3424"/>
                  </a:lnTo>
                  <a:cubicBezTo>
                    <a:pt x="10258" y="3258"/>
                    <a:pt x="10283" y="3017"/>
                    <a:pt x="10041" y="2884"/>
                  </a:cubicBezTo>
                  <a:lnTo>
                    <a:pt x="4917" y="84"/>
                  </a:lnTo>
                  <a:cubicBezTo>
                    <a:pt x="4813" y="28"/>
                    <a:pt x="4678"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49"/>
            <p:cNvSpPr/>
            <p:nvPr/>
          </p:nvSpPr>
          <p:spPr>
            <a:xfrm>
              <a:off x="2664425" y="3036800"/>
              <a:ext cx="227900" cy="129450"/>
            </a:xfrm>
            <a:custGeom>
              <a:rect b="b" l="l" r="r" t="t"/>
              <a:pathLst>
                <a:path extrusionOk="0" h="5178" w="9116">
                  <a:moveTo>
                    <a:pt x="4538" y="0"/>
                  </a:moveTo>
                  <a:cubicBezTo>
                    <a:pt x="4346" y="0"/>
                    <a:pt x="4142" y="50"/>
                    <a:pt x="3986" y="146"/>
                  </a:cubicBezTo>
                  <a:lnTo>
                    <a:pt x="298" y="2393"/>
                  </a:lnTo>
                  <a:cubicBezTo>
                    <a:pt x="26" y="2558"/>
                    <a:pt x="1" y="2800"/>
                    <a:pt x="243" y="2932"/>
                  </a:cubicBezTo>
                  <a:lnTo>
                    <a:pt x="4199" y="5094"/>
                  </a:lnTo>
                  <a:cubicBezTo>
                    <a:pt x="4303" y="5150"/>
                    <a:pt x="4437" y="5178"/>
                    <a:pt x="4579" y="5178"/>
                  </a:cubicBezTo>
                  <a:cubicBezTo>
                    <a:pt x="4770" y="5178"/>
                    <a:pt x="4973" y="5128"/>
                    <a:pt x="5129" y="5033"/>
                  </a:cubicBezTo>
                  <a:lnTo>
                    <a:pt x="8819" y="2786"/>
                  </a:lnTo>
                  <a:cubicBezTo>
                    <a:pt x="9091" y="2620"/>
                    <a:pt x="9116" y="2379"/>
                    <a:pt x="8873" y="2248"/>
                  </a:cubicBezTo>
                  <a:lnTo>
                    <a:pt x="4917" y="84"/>
                  </a:lnTo>
                  <a:cubicBezTo>
                    <a:pt x="4814" y="28"/>
                    <a:pt x="4679" y="0"/>
                    <a:pt x="45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49"/>
            <p:cNvSpPr/>
            <p:nvPr/>
          </p:nvSpPr>
          <p:spPr>
            <a:xfrm>
              <a:off x="2798300" y="3109950"/>
              <a:ext cx="227850" cy="129425"/>
            </a:xfrm>
            <a:custGeom>
              <a:rect b="b" l="l" r="r" t="t"/>
              <a:pathLst>
                <a:path extrusionOk="0" h="5177" w="9114">
                  <a:moveTo>
                    <a:pt x="4536" y="0"/>
                  </a:moveTo>
                  <a:cubicBezTo>
                    <a:pt x="4345" y="0"/>
                    <a:pt x="4141" y="50"/>
                    <a:pt x="3985" y="144"/>
                  </a:cubicBezTo>
                  <a:lnTo>
                    <a:pt x="296" y="2392"/>
                  </a:lnTo>
                  <a:cubicBezTo>
                    <a:pt x="24" y="2558"/>
                    <a:pt x="0" y="2799"/>
                    <a:pt x="241" y="2932"/>
                  </a:cubicBezTo>
                  <a:lnTo>
                    <a:pt x="4199" y="5094"/>
                  </a:lnTo>
                  <a:cubicBezTo>
                    <a:pt x="4301" y="5150"/>
                    <a:pt x="4436" y="5177"/>
                    <a:pt x="4578" y="5177"/>
                  </a:cubicBezTo>
                  <a:cubicBezTo>
                    <a:pt x="4769" y="5177"/>
                    <a:pt x="4972" y="5128"/>
                    <a:pt x="5128" y="5033"/>
                  </a:cubicBezTo>
                  <a:lnTo>
                    <a:pt x="8818" y="2786"/>
                  </a:lnTo>
                  <a:cubicBezTo>
                    <a:pt x="9090" y="2620"/>
                    <a:pt x="9114" y="2378"/>
                    <a:pt x="8872" y="2246"/>
                  </a:cubicBezTo>
                  <a:lnTo>
                    <a:pt x="4915" y="84"/>
                  </a:lnTo>
                  <a:cubicBezTo>
                    <a:pt x="4812" y="28"/>
                    <a:pt x="4677" y="0"/>
                    <a:pt x="4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49"/>
            <p:cNvSpPr/>
            <p:nvPr/>
          </p:nvSpPr>
          <p:spPr>
            <a:xfrm>
              <a:off x="2932100" y="3183100"/>
              <a:ext cx="227900" cy="129450"/>
            </a:xfrm>
            <a:custGeom>
              <a:rect b="b" l="l" r="r" t="t"/>
              <a:pathLst>
                <a:path extrusionOk="0" h="5178" w="9116">
                  <a:moveTo>
                    <a:pt x="4537" y="0"/>
                  </a:moveTo>
                  <a:cubicBezTo>
                    <a:pt x="4345" y="0"/>
                    <a:pt x="4142" y="50"/>
                    <a:pt x="3986" y="144"/>
                  </a:cubicBezTo>
                  <a:lnTo>
                    <a:pt x="298" y="2392"/>
                  </a:lnTo>
                  <a:cubicBezTo>
                    <a:pt x="24" y="2557"/>
                    <a:pt x="1" y="2799"/>
                    <a:pt x="243" y="2932"/>
                  </a:cubicBezTo>
                  <a:lnTo>
                    <a:pt x="4199" y="5094"/>
                  </a:lnTo>
                  <a:cubicBezTo>
                    <a:pt x="4303" y="5150"/>
                    <a:pt x="4437" y="5177"/>
                    <a:pt x="4579" y="5177"/>
                  </a:cubicBezTo>
                  <a:cubicBezTo>
                    <a:pt x="4769" y="5177"/>
                    <a:pt x="4973" y="5128"/>
                    <a:pt x="5129" y="5032"/>
                  </a:cubicBezTo>
                  <a:lnTo>
                    <a:pt x="8819" y="2785"/>
                  </a:lnTo>
                  <a:cubicBezTo>
                    <a:pt x="9091" y="2621"/>
                    <a:pt x="9116" y="2378"/>
                    <a:pt x="8873" y="2246"/>
                  </a:cubicBezTo>
                  <a:lnTo>
                    <a:pt x="4917" y="84"/>
                  </a:lnTo>
                  <a:cubicBezTo>
                    <a:pt x="4814" y="27"/>
                    <a:pt x="4679" y="0"/>
                    <a:pt x="4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49"/>
            <p:cNvSpPr/>
            <p:nvPr/>
          </p:nvSpPr>
          <p:spPr>
            <a:xfrm>
              <a:off x="4330573" y="3946425"/>
              <a:ext cx="362650" cy="203125"/>
            </a:xfrm>
            <a:custGeom>
              <a:rect b="b" l="l" r="r" t="t"/>
              <a:pathLst>
                <a:path extrusionOk="0" h="8125" w="14506">
                  <a:moveTo>
                    <a:pt x="4536" y="1"/>
                  </a:moveTo>
                  <a:cubicBezTo>
                    <a:pt x="4345" y="1"/>
                    <a:pt x="4141" y="50"/>
                    <a:pt x="3986" y="145"/>
                  </a:cubicBezTo>
                  <a:lnTo>
                    <a:pt x="296" y="2392"/>
                  </a:lnTo>
                  <a:cubicBezTo>
                    <a:pt x="24" y="2558"/>
                    <a:pt x="0" y="2799"/>
                    <a:pt x="241" y="2932"/>
                  </a:cubicBezTo>
                  <a:lnTo>
                    <a:pt x="9591" y="8040"/>
                  </a:lnTo>
                  <a:cubicBezTo>
                    <a:pt x="9693" y="8097"/>
                    <a:pt x="9828" y="8124"/>
                    <a:pt x="9970" y="8124"/>
                  </a:cubicBezTo>
                  <a:cubicBezTo>
                    <a:pt x="10161" y="8124"/>
                    <a:pt x="10364" y="8075"/>
                    <a:pt x="10520" y="7981"/>
                  </a:cubicBezTo>
                  <a:lnTo>
                    <a:pt x="14210" y="5732"/>
                  </a:lnTo>
                  <a:cubicBezTo>
                    <a:pt x="14482" y="5568"/>
                    <a:pt x="14506" y="5326"/>
                    <a:pt x="14264" y="5194"/>
                  </a:cubicBezTo>
                  <a:lnTo>
                    <a:pt x="4915" y="84"/>
                  </a:lnTo>
                  <a:cubicBezTo>
                    <a:pt x="4812"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49"/>
            <p:cNvSpPr/>
            <p:nvPr/>
          </p:nvSpPr>
          <p:spPr>
            <a:xfrm>
              <a:off x="5111975" y="3654775"/>
              <a:ext cx="181525" cy="101200"/>
            </a:xfrm>
            <a:custGeom>
              <a:rect b="b" l="l" r="r" t="t"/>
              <a:pathLst>
                <a:path extrusionOk="0" h="4048" w="7261">
                  <a:moveTo>
                    <a:pt x="2683" y="0"/>
                  </a:moveTo>
                  <a:cubicBezTo>
                    <a:pt x="2492" y="0"/>
                    <a:pt x="2288" y="50"/>
                    <a:pt x="2132" y="145"/>
                  </a:cubicBezTo>
                  <a:lnTo>
                    <a:pt x="296" y="1262"/>
                  </a:lnTo>
                  <a:cubicBezTo>
                    <a:pt x="25" y="1428"/>
                    <a:pt x="1" y="1669"/>
                    <a:pt x="243" y="1801"/>
                  </a:cubicBezTo>
                  <a:lnTo>
                    <a:pt x="4199" y="3963"/>
                  </a:lnTo>
                  <a:cubicBezTo>
                    <a:pt x="4302" y="4020"/>
                    <a:pt x="4437" y="4047"/>
                    <a:pt x="4579" y="4047"/>
                  </a:cubicBezTo>
                  <a:cubicBezTo>
                    <a:pt x="4770" y="4047"/>
                    <a:pt x="4973" y="3998"/>
                    <a:pt x="5129" y="3903"/>
                  </a:cubicBezTo>
                  <a:lnTo>
                    <a:pt x="6964" y="2785"/>
                  </a:lnTo>
                  <a:cubicBezTo>
                    <a:pt x="7235" y="2620"/>
                    <a:pt x="7261" y="2378"/>
                    <a:pt x="7018" y="2246"/>
                  </a:cubicBezTo>
                  <a:lnTo>
                    <a:pt x="3062" y="84"/>
                  </a:lnTo>
                  <a:cubicBezTo>
                    <a:pt x="2959" y="28"/>
                    <a:pt x="2824" y="0"/>
                    <a:pt x="26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49"/>
            <p:cNvSpPr/>
            <p:nvPr/>
          </p:nvSpPr>
          <p:spPr>
            <a:xfrm>
              <a:off x="4978175" y="3581650"/>
              <a:ext cx="181475" cy="101175"/>
            </a:xfrm>
            <a:custGeom>
              <a:rect b="b" l="l" r="r" t="t"/>
              <a:pathLst>
                <a:path extrusionOk="0" h="4047" w="7259">
                  <a:moveTo>
                    <a:pt x="2680" y="1"/>
                  </a:moveTo>
                  <a:cubicBezTo>
                    <a:pt x="2490" y="1"/>
                    <a:pt x="2286" y="50"/>
                    <a:pt x="2130" y="144"/>
                  </a:cubicBezTo>
                  <a:lnTo>
                    <a:pt x="296" y="1262"/>
                  </a:lnTo>
                  <a:cubicBezTo>
                    <a:pt x="24" y="1427"/>
                    <a:pt x="0" y="1668"/>
                    <a:pt x="241" y="1800"/>
                  </a:cubicBezTo>
                  <a:lnTo>
                    <a:pt x="4199" y="3964"/>
                  </a:lnTo>
                  <a:cubicBezTo>
                    <a:pt x="4302" y="4020"/>
                    <a:pt x="4436" y="4047"/>
                    <a:pt x="4578" y="4047"/>
                  </a:cubicBezTo>
                  <a:cubicBezTo>
                    <a:pt x="4769" y="4047"/>
                    <a:pt x="4973" y="3998"/>
                    <a:pt x="5129" y="3902"/>
                  </a:cubicBezTo>
                  <a:lnTo>
                    <a:pt x="6963" y="2786"/>
                  </a:lnTo>
                  <a:cubicBezTo>
                    <a:pt x="7235" y="2620"/>
                    <a:pt x="7258" y="2379"/>
                    <a:pt x="7017" y="2246"/>
                  </a:cubicBezTo>
                  <a:lnTo>
                    <a:pt x="3060" y="84"/>
                  </a:lnTo>
                  <a:cubicBezTo>
                    <a:pt x="2957" y="28"/>
                    <a:pt x="2822" y="1"/>
                    <a:pt x="2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49"/>
            <p:cNvSpPr/>
            <p:nvPr/>
          </p:nvSpPr>
          <p:spPr>
            <a:xfrm>
              <a:off x="4844325" y="3508500"/>
              <a:ext cx="181500" cy="101200"/>
            </a:xfrm>
            <a:custGeom>
              <a:rect b="b" l="l" r="r" t="t"/>
              <a:pathLst>
                <a:path extrusionOk="0" h="4048" w="7260">
                  <a:moveTo>
                    <a:pt x="2682" y="0"/>
                  </a:moveTo>
                  <a:cubicBezTo>
                    <a:pt x="2491" y="0"/>
                    <a:pt x="2287" y="49"/>
                    <a:pt x="2131" y="145"/>
                  </a:cubicBezTo>
                  <a:lnTo>
                    <a:pt x="297" y="1261"/>
                  </a:lnTo>
                  <a:cubicBezTo>
                    <a:pt x="24" y="1427"/>
                    <a:pt x="0" y="1668"/>
                    <a:pt x="243" y="1802"/>
                  </a:cubicBezTo>
                  <a:lnTo>
                    <a:pt x="4199" y="3964"/>
                  </a:lnTo>
                  <a:cubicBezTo>
                    <a:pt x="4301" y="4020"/>
                    <a:pt x="4436" y="4048"/>
                    <a:pt x="4577" y="4048"/>
                  </a:cubicBezTo>
                  <a:cubicBezTo>
                    <a:pt x="4768" y="4048"/>
                    <a:pt x="4972" y="3998"/>
                    <a:pt x="5128" y="3903"/>
                  </a:cubicBezTo>
                  <a:lnTo>
                    <a:pt x="6963" y="2786"/>
                  </a:lnTo>
                  <a:cubicBezTo>
                    <a:pt x="7235" y="2620"/>
                    <a:pt x="7260" y="2379"/>
                    <a:pt x="7017" y="2247"/>
                  </a:cubicBezTo>
                  <a:lnTo>
                    <a:pt x="3063" y="83"/>
                  </a:lnTo>
                  <a:cubicBezTo>
                    <a:pt x="2959" y="27"/>
                    <a:pt x="2824" y="0"/>
                    <a:pt x="26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49"/>
            <p:cNvSpPr/>
            <p:nvPr/>
          </p:nvSpPr>
          <p:spPr>
            <a:xfrm>
              <a:off x="4710500" y="3435350"/>
              <a:ext cx="181475" cy="101200"/>
            </a:xfrm>
            <a:custGeom>
              <a:rect b="b" l="l" r="r" t="t"/>
              <a:pathLst>
                <a:path extrusionOk="0" h="4048" w="7259">
                  <a:moveTo>
                    <a:pt x="2681" y="1"/>
                  </a:moveTo>
                  <a:cubicBezTo>
                    <a:pt x="2490" y="1"/>
                    <a:pt x="2286" y="50"/>
                    <a:pt x="2130" y="145"/>
                  </a:cubicBezTo>
                  <a:lnTo>
                    <a:pt x="296" y="1261"/>
                  </a:lnTo>
                  <a:cubicBezTo>
                    <a:pt x="24" y="1427"/>
                    <a:pt x="0" y="1668"/>
                    <a:pt x="241" y="1801"/>
                  </a:cubicBezTo>
                  <a:lnTo>
                    <a:pt x="4199" y="3964"/>
                  </a:lnTo>
                  <a:cubicBezTo>
                    <a:pt x="4302" y="4020"/>
                    <a:pt x="4436" y="4047"/>
                    <a:pt x="4578" y="4047"/>
                  </a:cubicBezTo>
                  <a:cubicBezTo>
                    <a:pt x="4769" y="4047"/>
                    <a:pt x="4973" y="3998"/>
                    <a:pt x="5129" y="3903"/>
                  </a:cubicBezTo>
                  <a:lnTo>
                    <a:pt x="6963" y="2786"/>
                  </a:lnTo>
                  <a:cubicBezTo>
                    <a:pt x="7235" y="2620"/>
                    <a:pt x="7259" y="2379"/>
                    <a:pt x="7017" y="2247"/>
                  </a:cubicBezTo>
                  <a:lnTo>
                    <a:pt x="3061" y="85"/>
                  </a:lnTo>
                  <a:cubicBezTo>
                    <a:pt x="2958" y="28"/>
                    <a:pt x="2823" y="1"/>
                    <a:pt x="2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49"/>
            <p:cNvSpPr/>
            <p:nvPr/>
          </p:nvSpPr>
          <p:spPr>
            <a:xfrm>
              <a:off x="4576721" y="3362200"/>
              <a:ext cx="181500" cy="101200"/>
            </a:xfrm>
            <a:custGeom>
              <a:rect b="b" l="l" r="r" t="t"/>
              <a:pathLst>
                <a:path extrusionOk="0" h="4048" w="7260">
                  <a:moveTo>
                    <a:pt x="2680" y="1"/>
                  </a:moveTo>
                  <a:cubicBezTo>
                    <a:pt x="2490" y="1"/>
                    <a:pt x="2287" y="50"/>
                    <a:pt x="2132" y="145"/>
                  </a:cubicBezTo>
                  <a:lnTo>
                    <a:pt x="297" y="1263"/>
                  </a:lnTo>
                  <a:cubicBezTo>
                    <a:pt x="25" y="1427"/>
                    <a:pt x="0" y="1670"/>
                    <a:pt x="243" y="1801"/>
                  </a:cubicBezTo>
                  <a:lnTo>
                    <a:pt x="4199" y="3964"/>
                  </a:lnTo>
                  <a:cubicBezTo>
                    <a:pt x="4302" y="4020"/>
                    <a:pt x="4437" y="4047"/>
                    <a:pt x="4579" y="4047"/>
                  </a:cubicBezTo>
                  <a:cubicBezTo>
                    <a:pt x="4769" y="4047"/>
                    <a:pt x="4973" y="3998"/>
                    <a:pt x="5129" y="3903"/>
                  </a:cubicBezTo>
                  <a:lnTo>
                    <a:pt x="6964" y="2786"/>
                  </a:lnTo>
                  <a:cubicBezTo>
                    <a:pt x="7236" y="2620"/>
                    <a:pt x="7260" y="2379"/>
                    <a:pt x="7019" y="2247"/>
                  </a:cubicBezTo>
                  <a:lnTo>
                    <a:pt x="3061" y="85"/>
                  </a:lnTo>
                  <a:cubicBezTo>
                    <a:pt x="2958" y="28"/>
                    <a:pt x="2823" y="1"/>
                    <a:pt x="2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49"/>
            <p:cNvSpPr/>
            <p:nvPr/>
          </p:nvSpPr>
          <p:spPr>
            <a:xfrm>
              <a:off x="4442896" y="3289075"/>
              <a:ext cx="181525" cy="101175"/>
            </a:xfrm>
            <a:custGeom>
              <a:rect b="b" l="l" r="r" t="t"/>
              <a:pathLst>
                <a:path extrusionOk="0" h="4047" w="7261">
                  <a:moveTo>
                    <a:pt x="2681" y="0"/>
                  </a:moveTo>
                  <a:cubicBezTo>
                    <a:pt x="2490" y="0"/>
                    <a:pt x="2286" y="50"/>
                    <a:pt x="2130" y="144"/>
                  </a:cubicBezTo>
                  <a:lnTo>
                    <a:pt x="296" y="1262"/>
                  </a:lnTo>
                  <a:cubicBezTo>
                    <a:pt x="26" y="1428"/>
                    <a:pt x="0" y="1669"/>
                    <a:pt x="242" y="1801"/>
                  </a:cubicBezTo>
                  <a:lnTo>
                    <a:pt x="4199" y="3963"/>
                  </a:lnTo>
                  <a:cubicBezTo>
                    <a:pt x="4302" y="4020"/>
                    <a:pt x="4436" y="4047"/>
                    <a:pt x="4578" y="4047"/>
                  </a:cubicBezTo>
                  <a:cubicBezTo>
                    <a:pt x="4769" y="4047"/>
                    <a:pt x="4973" y="3997"/>
                    <a:pt x="5129" y="3902"/>
                  </a:cubicBezTo>
                  <a:lnTo>
                    <a:pt x="6963" y="2785"/>
                  </a:lnTo>
                  <a:cubicBezTo>
                    <a:pt x="7235" y="2620"/>
                    <a:pt x="7260" y="2378"/>
                    <a:pt x="7018" y="2246"/>
                  </a:cubicBezTo>
                  <a:lnTo>
                    <a:pt x="3062" y="84"/>
                  </a:lnTo>
                  <a:cubicBezTo>
                    <a:pt x="2958" y="27"/>
                    <a:pt x="2823" y="0"/>
                    <a:pt x="2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49"/>
            <p:cNvSpPr/>
            <p:nvPr/>
          </p:nvSpPr>
          <p:spPr>
            <a:xfrm>
              <a:off x="4309046" y="3215925"/>
              <a:ext cx="181500" cy="101200"/>
            </a:xfrm>
            <a:custGeom>
              <a:rect b="b" l="l" r="r" t="t"/>
              <a:pathLst>
                <a:path extrusionOk="0" h="4048" w="7260">
                  <a:moveTo>
                    <a:pt x="2681" y="0"/>
                  </a:moveTo>
                  <a:cubicBezTo>
                    <a:pt x="2491" y="0"/>
                    <a:pt x="2288" y="50"/>
                    <a:pt x="2132" y="144"/>
                  </a:cubicBezTo>
                  <a:lnTo>
                    <a:pt x="297" y="1262"/>
                  </a:lnTo>
                  <a:cubicBezTo>
                    <a:pt x="25" y="1428"/>
                    <a:pt x="0" y="1669"/>
                    <a:pt x="243" y="1801"/>
                  </a:cubicBezTo>
                  <a:lnTo>
                    <a:pt x="4199" y="3963"/>
                  </a:lnTo>
                  <a:cubicBezTo>
                    <a:pt x="4302" y="4020"/>
                    <a:pt x="4437" y="4047"/>
                    <a:pt x="4579" y="4047"/>
                  </a:cubicBezTo>
                  <a:cubicBezTo>
                    <a:pt x="4770" y="4047"/>
                    <a:pt x="4973" y="3997"/>
                    <a:pt x="5129" y="3902"/>
                  </a:cubicBezTo>
                  <a:lnTo>
                    <a:pt x="6964" y="2786"/>
                  </a:lnTo>
                  <a:cubicBezTo>
                    <a:pt x="7236" y="2620"/>
                    <a:pt x="7260" y="2378"/>
                    <a:pt x="7017" y="2246"/>
                  </a:cubicBezTo>
                  <a:lnTo>
                    <a:pt x="3061" y="84"/>
                  </a:lnTo>
                  <a:cubicBezTo>
                    <a:pt x="2958" y="28"/>
                    <a:pt x="2823" y="0"/>
                    <a:pt x="2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49"/>
            <p:cNvSpPr/>
            <p:nvPr/>
          </p:nvSpPr>
          <p:spPr>
            <a:xfrm>
              <a:off x="4175150" y="3142775"/>
              <a:ext cx="181525" cy="101200"/>
            </a:xfrm>
            <a:custGeom>
              <a:rect b="b" l="l" r="r" t="t"/>
              <a:pathLst>
                <a:path extrusionOk="0" h="4048" w="7261">
                  <a:moveTo>
                    <a:pt x="2682" y="0"/>
                  </a:moveTo>
                  <a:cubicBezTo>
                    <a:pt x="2491" y="0"/>
                    <a:pt x="2288" y="50"/>
                    <a:pt x="2132" y="144"/>
                  </a:cubicBezTo>
                  <a:lnTo>
                    <a:pt x="296" y="1262"/>
                  </a:lnTo>
                  <a:cubicBezTo>
                    <a:pt x="24" y="1428"/>
                    <a:pt x="1" y="1669"/>
                    <a:pt x="243" y="1801"/>
                  </a:cubicBezTo>
                  <a:lnTo>
                    <a:pt x="4199" y="3963"/>
                  </a:lnTo>
                  <a:cubicBezTo>
                    <a:pt x="4302" y="4020"/>
                    <a:pt x="4437" y="4047"/>
                    <a:pt x="4579" y="4047"/>
                  </a:cubicBezTo>
                  <a:cubicBezTo>
                    <a:pt x="4769" y="4047"/>
                    <a:pt x="4973" y="3998"/>
                    <a:pt x="5129" y="3904"/>
                  </a:cubicBezTo>
                  <a:lnTo>
                    <a:pt x="6963" y="2786"/>
                  </a:lnTo>
                  <a:cubicBezTo>
                    <a:pt x="7235" y="2620"/>
                    <a:pt x="7260" y="2379"/>
                    <a:pt x="7018" y="2246"/>
                  </a:cubicBezTo>
                  <a:lnTo>
                    <a:pt x="3062" y="84"/>
                  </a:lnTo>
                  <a:cubicBezTo>
                    <a:pt x="2958" y="28"/>
                    <a:pt x="2823" y="0"/>
                    <a:pt x="26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49"/>
            <p:cNvSpPr/>
            <p:nvPr/>
          </p:nvSpPr>
          <p:spPr>
            <a:xfrm>
              <a:off x="4041325" y="3069650"/>
              <a:ext cx="181500" cy="101175"/>
            </a:xfrm>
            <a:custGeom>
              <a:rect b="b" l="l" r="r" t="t"/>
              <a:pathLst>
                <a:path extrusionOk="0" h="4047" w="7260">
                  <a:moveTo>
                    <a:pt x="2681" y="1"/>
                  </a:moveTo>
                  <a:cubicBezTo>
                    <a:pt x="2490" y="1"/>
                    <a:pt x="2287" y="50"/>
                    <a:pt x="2131" y="145"/>
                  </a:cubicBezTo>
                  <a:lnTo>
                    <a:pt x="296" y="1261"/>
                  </a:lnTo>
                  <a:cubicBezTo>
                    <a:pt x="25" y="1427"/>
                    <a:pt x="1" y="1668"/>
                    <a:pt x="242" y="1801"/>
                  </a:cubicBezTo>
                  <a:lnTo>
                    <a:pt x="4199" y="3963"/>
                  </a:lnTo>
                  <a:cubicBezTo>
                    <a:pt x="4302" y="4019"/>
                    <a:pt x="4437" y="4046"/>
                    <a:pt x="4579" y="4046"/>
                  </a:cubicBezTo>
                  <a:cubicBezTo>
                    <a:pt x="4770" y="4046"/>
                    <a:pt x="4973" y="3997"/>
                    <a:pt x="5129" y="3903"/>
                  </a:cubicBezTo>
                  <a:lnTo>
                    <a:pt x="6964" y="2785"/>
                  </a:lnTo>
                  <a:cubicBezTo>
                    <a:pt x="7235" y="2619"/>
                    <a:pt x="7259" y="2378"/>
                    <a:pt x="7018" y="2245"/>
                  </a:cubicBezTo>
                  <a:lnTo>
                    <a:pt x="3061" y="85"/>
                  </a:lnTo>
                  <a:cubicBezTo>
                    <a:pt x="2958" y="28"/>
                    <a:pt x="2823" y="1"/>
                    <a:pt x="2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49"/>
            <p:cNvSpPr/>
            <p:nvPr/>
          </p:nvSpPr>
          <p:spPr>
            <a:xfrm>
              <a:off x="3907475" y="2996500"/>
              <a:ext cx="181525" cy="101175"/>
            </a:xfrm>
            <a:custGeom>
              <a:rect b="b" l="l" r="r" t="t"/>
              <a:pathLst>
                <a:path extrusionOk="0" h="4047" w="7261">
                  <a:moveTo>
                    <a:pt x="2682" y="0"/>
                  </a:moveTo>
                  <a:cubicBezTo>
                    <a:pt x="2491" y="0"/>
                    <a:pt x="2288" y="50"/>
                    <a:pt x="2132" y="145"/>
                  </a:cubicBezTo>
                  <a:lnTo>
                    <a:pt x="298" y="1261"/>
                  </a:lnTo>
                  <a:cubicBezTo>
                    <a:pt x="24" y="1427"/>
                    <a:pt x="1" y="1668"/>
                    <a:pt x="243" y="1801"/>
                  </a:cubicBezTo>
                  <a:lnTo>
                    <a:pt x="4199" y="3963"/>
                  </a:lnTo>
                  <a:cubicBezTo>
                    <a:pt x="4303" y="4019"/>
                    <a:pt x="4439" y="4047"/>
                    <a:pt x="4581" y="4047"/>
                  </a:cubicBezTo>
                  <a:cubicBezTo>
                    <a:pt x="4771" y="4047"/>
                    <a:pt x="4974" y="3998"/>
                    <a:pt x="5129" y="3903"/>
                  </a:cubicBezTo>
                  <a:lnTo>
                    <a:pt x="6963" y="2785"/>
                  </a:lnTo>
                  <a:cubicBezTo>
                    <a:pt x="7235" y="2620"/>
                    <a:pt x="7260" y="2378"/>
                    <a:pt x="7018" y="2247"/>
                  </a:cubicBezTo>
                  <a:lnTo>
                    <a:pt x="3062" y="83"/>
                  </a:lnTo>
                  <a:cubicBezTo>
                    <a:pt x="2958" y="28"/>
                    <a:pt x="2824" y="0"/>
                    <a:pt x="26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49"/>
            <p:cNvSpPr/>
            <p:nvPr/>
          </p:nvSpPr>
          <p:spPr>
            <a:xfrm>
              <a:off x="3773675" y="2923350"/>
              <a:ext cx="181475" cy="101175"/>
            </a:xfrm>
            <a:custGeom>
              <a:rect b="b" l="l" r="r" t="t"/>
              <a:pathLst>
                <a:path extrusionOk="0" h="4047" w="7259">
                  <a:moveTo>
                    <a:pt x="2680" y="0"/>
                  </a:moveTo>
                  <a:cubicBezTo>
                    <a:pt x="2489" y="0"/>
                    <a:pt x="2286" y="50"/>
                    <a:pt x="2130" y="145"/>
                  </a:cubicBezTo>
                  <a:lnTo>
                    <a:pt x="296" y="1261"/>
                  </a:lnTo>
                  <a:cubicBezTo>
                    <a:pt x="24" y="1427"/>
                    <a:pt x="0" y="1668"/>
                    <a:pt x="241" y="1801"/>
                  </a:cubicBezTo>
                  <a:lnTo>
                    <a:pt x="4199" y="3963"/>
                  </a:lnTo>
                  <a:cubicBezTo>
                    <a:pt x="4301" y="4019"/>
                    <a:pt x="4436" y="4047"/>
                    <a:pt x="4578" y="4047"/>
                  </a:cubicBezTo>
                  <a:cubicBezTo>
                    <a:pt x="4769" y="4047"/>
                    <a:pt x="4972" y="3997"/>
                    <a:pt x="5128" y="3903"/>
                  </a:cubicBezTo>
                  <a:lnTo>
                    <a:pt x="6963" y="2786"/>
                  </a:lnTo>
                  <a:cubicBezTo>
                    <a:pt x="7235" y="2620"/>
                    <a:pt x="7258" y="2379"/>
                    <a:pt x="7017" y="2247"/>
                  </a:cubicBezTo>
                  <a:lnTo>
                    <a:pt x="3060" y="83"/>
                  </a:lnTo>
                  <a:cubicBezTo>
                    <a:pt x="2957" y="28"/>
                    <a:pt x="2822" y="0"/>
                    <a:pt x="26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49"/>
            <p:cNvSpPr/>
            <p:nvPr/>
          </p:nvSpPr>
          <p:spPr>
            <a:xfrm>
              <a:off x="3639800" y="2850225"/>
              <a:ext cx="181525" cy="101150"/>
            </a:xfrm>
            <a:custGeom>
              <a:rect b="b" l="l" r="r" t="t"/>
              <a:pathLst>
                <a:path extrusionOk="0" h="4046" w="7261">
                  <a:moveTo>
                    <a:pt x="2682" y="0"/>
                  </a:moveTo>
                  <a:cubicBezTo>
                    <a:pt x="2491" y="0"/>
                    <a:pt x="2288" y="50"/>
                    <a:pt x="2132" y="144"/>
                  </a:cubicBezTo>
                  <a:lnTo>
                    <a:pt x="298" y="1260"/>
                  </a:lnTo>
                  <a:cubicBezTo>
                    <a:pt x="26" y="1426"/>
                    <a:pt x="1" y="1668"/>
                    <a:pt x="243" y="1800"/>
                  </a:cubicBezTo>
                  <a:lnTo>
                    <a:pt x="4199" y="3962"/>
                  </a:lnTo>
                  <a:cubicBezTo>
                    <a:pt x="4303" y="4018"/>
                    <a:pt x="4438" y="4046"/>
                    <a:pt x="4580" y="4046"/>
                  </a:cubicBezTo>
                  <a:cubicBezTo>
                    <a:pt x="4770" y="4046"/>
                    <a:pt x="4973" y="3996"/>
                    <a:pt x="5129" y="3902"/>
                  </a:cubicBezTo>
                  <a:lnTo>
                    <a:pt x="6964" y="2785"/>
                  </a:lnTo>
                  <a:cubicBezTo>
                    <a:pt x="7237" y="2620"/>
                    <a:pt x="7261" y="2378"/>
                    <a:pt x="7018" y="2246"/>
                  </a:cubicBezTo>
                  <a:lnTo>
                    <a:pt x="3062" y="84"/>
                  </a:lnTo>
                  <a:cubicBezTo>
                    <a:pt x="2959" y="28"/>
                    <a:pt x="2824" y="0"/>
                    <a:pt x="26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49"/>
            <p:cNvSpPr/>
            <p:nvPr/>
          </p:nvSpPr>
          <p:spPr>
            <a:xfrm>
              <a:off x="3506000" y="2777075"/>
              <a:ext cx="181500" cy="101200"/>
            </a:xfrm>
            <a:custGeom>
              <a:rect b="b" l="l" r="r" t="t"/>
              <a:pathLst>
                <a:path extrusionOk="0" h="4048" w="7260">
                  <a:moveTo>
                    <a:pt x="2681" y="0"/>
                  </a:moveTo>
                  <a:cubicBezTo>
                    <a:pt x="2490" y="0"/>
                    <a:pt x="2286" y="50"/>
                    <a:pt x="2130" y="145"/>
                  </a:cubicBezTo>
                  <a:lnTo>
                    <a:pt x="296" y="1262"/>
                  </a:lnTo>
                  <a:cubicBezTo>
                    <a:pt x="24" y="1426"/>
                    <a:pt x="0" y="1668"/>
                    <a:pt x="241" y="1800"/>
                  </a:cubicBezTo>
                  <a:lnTo>
                    <a:pt x="4199" y="3963"/>
                  </a:lnTo>
                  <a:cubicBezTo>
                    <a:pt x="4302" y="4020"/>
                    <a:pt x="4436" y="4047"/>
                    <a:pt x="4578" y="4047"/>
                  </a:cubicBezTo>
                  <a:cubicBezTo>
                    <a:pt x="4769" y="4047"/>
                    <a:pt x="4973" y="3998"/>
                    <a:pt x="5128" y="3904"/>
                  </a:cubicBezTo>
                  <a:lnTo>
                    <a:pt x="6963" y="2786"/>
                  </a:lnTo>
                  <a:cubicBezTo>
                    <a:pt x="7235" y="2620"/>
                    <a:pt x="7260" y="2379"/>
                    <a:pt x="7017" y="2246"/>
                  </a:cubicBezTo>
                  <a:lnTo>
                    <a:pt x="3061" y="84"/>
                  </a:lnTo>
                  <a:cubicBezTo>
                    <a:pt x="2958" y="28"/>
                    <a:pt x="2823" y="0"/>
                    <a:pt x="2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49"/>
            <p:cNvSpPr/>
            <p:nvPr/>
          </p:nvSpPr>
          <p:spPr>
            <a:xfrm>
              <a:off x="3311675" y="2670875"/>
              <a:ext cx="241975" cy="134250"/>
            </a:xfrm>
            <a:custGeom>
              <a:rect b="b" l="l" r="r" t="t"/>
              <a:pathLst>
                <a:path extrusionOk="0" h="5370" w="9679">
                  <a:moveTo>
                    <a:pt x="2682" y="1"/>
                  </a:moveTo>
                  <a:cubicBezTo>
                    <a:pt x="2491" y="1"/>
                    <a:pt x="2288" y="50"/>
                    <a:pt x="2132" y="145"/>
                  </a:cubicBezTo>
                  <a:lnTo>
                    <a:pt x="296" y="1261"/>
                  </a:lnTo>
                  <a:cubicBezTo>
                    <a:pt x="24" y="1427"/>
                    <a:pt x="1" y="1668"/>
                    <a:pt x="242" y="1801"/>
                  </a:cubicBezTo>
                  <a:lnTo>
                    <a:pt x="6618" y="5286"/>
                  </a:lnTo>
                  <a:cubicBezTo>
                    <a:pt x="6721" y="5342"/>
                    <a:pt x="6857" y="5370"/>
                    <a:pt x="6999" y="5370"/>
                  </a:cubicBezTo>
                  <a:cubicBezTo>
                    <a:pt x="7190" y="5370"/>
                    <a:pt x="7392" y="5321"/>
                    <a:pt x="7549" y="5226"/>
                  </a:cubicBezTo>
                  <a:lnTo>
                    <a:pt x="9383" y="4108"/>
                  </a:lnTo>
                  <a:cubicBezTo>
                    <a:pt x="9655" y="3942"/>
                    <a:pt x="9679" y="3701"/>
                    <a:pt x="9438" y="3570"/>
                  </a:cubicBezTo>
                  <a:lnTo>
                    <a:pt x="3062" y="85"/>
                  </a:lnTo>
                  <a:cubicBezTo>
                    <a:pt x="2958" y="28"/>
                    <a:pt x="2823" y="1"/>
                    <a:pt x="26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49"/>
            <p:cNvSpPr/>
            <p:nvPr/>
          </p:nvSpPr>
          <p:spPr>
            <a:xfrm>
              <a:off x="2411875" y="1433875"/>
              <a:ext cx="170275" cy="1211525"/>
            </a:xfrm>
            <a:custGeom>
              <a:rect b="b" l="l" r="r" t="t"/>
              <a:pathLst>
                <a:path extrusionOk="0" h="48461" w="6811">
                  <a:moveTo>
                    <a:pt x="1" y="0"/>
                  </a:moveTo>
                  <a:lnTo>
                    <a:pt x="128" y="44577"/>
                  </a:lnTo>
                  <a:lnTo>
                    <a:pt x="6810" y="48461"/>
                  </a:lnTo>
                  <a:lnTo>
                    <a:pt x="6810" y="48461"/>
                  </a:lnTo>
                  <a:lnTo>
                    <a:pt x="6685" y="3885"/>
                  </a:lnTo>
                  <a:lnTo>
                    <a:pt x="1" y="0"/>
                  </a:lnTo>
                  <a:close/>
                </a:path>
              </a:pathLst>
            </a:custGeom>
            <a:solidFill>
              <a:srgbClr val="C15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49"/>
            <p:cNvSpPr/>
            <p:nvPr/>
          </p:nvSpPr>
          <p:spPr>
            <a:xfrm>
              <a:off x="2411875" y="1349750"/>
              <a:ext cx="312825" cy="181275"/>
            </a:xfrm>
            <a:custGeom>
              <a:rect b="b" l="l" r="r" t="t"/>
              <a:pathLst>
                <a:path extrusionOk="0" h="7251" w="12513">
                  <a:moveTo>
                    <a:pt x="5829" y="0"/>
                  </a:moveTo>
                  <a:lnTo>
                    <a:pt x="1" y="3365"/>
                  </a:lnTo>
                  <a:lnTo>
                    <a:pt x="6685" y="7250"/>
                  </a:lnTo>
                  <a:lnTo>
                    <a:pt x="12513" y="3885"/>
                  </a:lnTo>
                  <a:lnTo>
                    <a:pt x="5829" y="0"/>
                  </a:lnTo>
                  <a:close/>
                </a:path>
              </a:pathLst>
            </a:custGeom>
            <a:solidFill>
              <a:srgbClr val="E35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49"/>
            <p:cNvSpPr/>
            <p:nvPr/>
          </p:nvSpPr>
          <p:spPr>
            <a:xfrm>
              <a:off x="2578975" y="1446875"/>
              <a:ext cx="148900" cy="1198525"/>
            </a:xfrm>
            <a:custGeom>
              <a:rect b="b" l="l" r="r" t="t"/>
              <a:pathLst>
                <a:path extrusionOk="0" h="47941" w="5956">
                  <a:moveTo>
                    <a:pt x="5829" y="0"/>
                  </a:moveTo>
                  <a:lnTo>
                    <a:pt x="1" y="3365"/>
                  </a:lnTo>
                  <a:lnTo>
                    <a:pt x="126" y="47941"/>
                  </a:lnTo>
                  <a:lnTo>
                    <a:pt x="5956" y="44576"/>
                  </a:lnTo>
                  <a:lnTo>
                    <a:pt x="5829" y="0"/>
                  </a:lnTo>
                  <a:close/>
                </a:path>
              </a:pathLst>
            </a:custGeom>
            <a:solidFill>
              <a:srgbClr val="F29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49"/>
            <p:cNvSpPr/>
            <p:nvPr/>
          </p:nvSpPr>
          <p:spPr>
            <a:xfrm>
              <a:off x="2136375" y="1805925"/>
              <a:ext cx="169675" cy="998925"/>
            </a:xfrm>
            <a:custGeom>
              <a:rect b="b" l="l" r="r" t="t"/>
              <a:pathLst>
                <a:path extrusionOk="0" h="39957" w="6787">
                  <a:moveTo>
                    <a:pt x="0" y="0"/>
                  </a:moveTo>
                  <a:lnTo>
                    <a:pt x="102" y="36073"/>
                  </a:lnTo>
                  <a:lnTo>
                    <a:pt x="6786" y="39956"/>
                  </a:lnTo>
                  <a:lnTo>
                    <a:pt x="6683" y="3884"/>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9"/>
            <p:cNvSpPr/>
            <p:nvPr/>
          </p:nvSpPr>
          <p:spPr>
            <a:xfrm>
              <a:off x="2136375" y="1721750"/>
              <a:ext cx="312850" cy="181275"/>
            </a:xfrm>
            <a:custGeom>
              <a:rect b="b" l="l" r="r" t="t"/>
              <a:pathLst>
                <a:path extrusionOk="0" h="7251" w="12514">
                  <a:moveTo>
                    <a:pt x="5830" y="1"/>
                  </a:moveTo>
                  <a:lnTo>
                    <a:pt x="0" y="3367"/>
                  </a:lnTo>
                  <a:lnTo>
                    <a:pt x="6683" y="7251"/>
                  </a:lnTo>
                  <a:lnTo>
                    <a:pt x="12514" y="3884"/>
                  </a:lnTo>
                  <a:lnTo>
                    <a:pt x="58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49"/>
            <p:cNvSpPr/>
            <p:nvPr/>
          </p:nvSpPr>
          <p:spPr>
            <a:xfrm>
              <a:off x="2303450" y="1818850"/>
              <a:ext cx="148325" cy="986000"/>
            </a:xfrm>
            <a:custGeom>
              <a:rect b="b" l="l" r="r" t="t"/>
              <a:pathLst>
                <a:path extrusionOk="0" h="39440" w="5933">
                  <a:moveTo>
                    <a:pt x="5831" y="0"/>
                  </a:moveTo>
                  <a:lnTo>
                    <a:pt x="0" y="3367"/>
                  </a:lnTo>
                  <a:lnTo>
                    <a:pt x="103" y="39439"/>
                  </a:lnTo>
                  <a:lnTo>
                    <a:pt x="5933" y="36073"/>
                  </a:lnTo>
                  <a:lnTo>
                    <a:pt x="58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49"/>
            <p:cNvSpPr/>
            <p:nvPr/>
          </p:nvSpPr>
          <p:spPr>
            <a:xfrm>
              <a:off x="1861775" y="2487100"/>
              <a:ext cx="168150" cy="477125"/>
            </a:xfrm>
            <a:custGeom>
              <a:rect b="b" l="l" r="r" t="t"/>
              <a:pathLst>
                <a:path extrusionOk="0" h="19085" w="6726">
                  <a:moveTo>
                    <a:pt x="0" y="0"/>
                  </a:moveTo>
                  <a:lnTo>
                    <a:pt x="43" y="15201"/>
                  </a:lnTo>
                  <a:lnTo>
                    <a:pt x="6726" y="19085"/>
                  </a:lnTo>
                  <a:lnTo>
                    <a:pt x="6726" y="19085"/>
                  </a:lnTo>
                  <a:lnTo>
                    <a:pt x="6683" y="388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49"/>
            <p:cNvSpPr/>
            <p:nvPr/>
          </p:nvSpPr>
          <p:spPr>
            <a:xfrm>
              <a:off x="1861775" y="2402950"/>
              <a:ext cx="312850" cy="181275"/>
            </a:xfrm>
            <a:custGeom>
              <a:rect b="b" l="l" r="r" t="t"/>
              <a:pathLst>
                <a:path extrusionOk="0" h="7251" w="12514">
                  <a:moveTo>
                    <a:pt x="5830" y="0"/>
                  </a:moveTo>
                  <a:lnTo>
                    <a:pt x="0" y="3366"/>
                  </a:lnTo>
                  <a:lnTo>
                    <a:pt x="6683" y="7250"/>
                  </a:lnTo>
                  <a:lnTo>
                    <a:pt x="12514" y="3884"/>
                  </a:lnTo>
                  <a:lnTo>
                    <a:pt x="5830" y="0"/>
                  </a:lnTo>
                  <a:close/>
                </a:path>
              </a:pathLst>
            </a:custGeom>
            <a:solidFill>
              <a:srgbClr val="F29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49"/>
            <p:cNvSpPr/>
            <p:nvPr/>
          </p:nvSpPr>
          <p:spPr>
            <a:xfrm>
              <a:off x="2028825" y="2500025"/>
              <a:ext cx="146875" cy="464200"/>
            </a:xfrm>
            <a:custGeom>
              <a:rect b="b" l="l" r="r" t="t"/>
              <a:pathLst>
                <a:path extrusionOk="0" h="18568" w="5875">
                  <a:moveTo>
                    <a:pt x="5832" y="1"/>
                  </a:moveTo>
                  <a:lnTo>
                    <a:pt x="1" y="3367"/>
                  </a:lnTo>
                  <a:lnTo>
                    <a:pt x="44" y="18568"/>
                  </a:lnTo>
                  <a:lnTo>
                    <a:pt x="5875" y="15202"/>
                  </a:lnTo>
                  <a:lnTo>
                    <a:pt x="5832" y="1"/>
                  </a:lnTo>
                  <a:close/>
                </a:path>
              </a:pathLst>
            </a:custGeom>
            <a:solidFill>
              <a:srgbClr val="C15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49"/>
            <p:cNvSpPr/>
            <p:nvPr/>
          </p:nvSpPr>
          <p:spPr>
            <a:xfrm>
              <a:off x="1584750" y="2330800"/>
              <a:ext cx="169125" cy="792825"/>
            </a:xfrm>
            <a:custGeom>
              <a:rect b="b" l="l" r="r" t="t"/>
              <a:pathLst>
                <a:path extrusionOk="0" h="31713" w="6765">
                  <a:moveTo>
                    <a:pt x="1" y="1"/>
                  </a:moveTo>
                  <a:lnTo>
                    <a:pt x="80" y="27829"/>
                  </a:lnTo>
                  <a:lnTo>
                    <a:pt x="6764" y="31713"/>
                  </a:lnTo>
                  <a:lnTo>
                    <a:pt x="6685" y="3886"/>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49"/>
            <p:cNvSpPr/>
            <p:nvPr/>
          </p:nvSpPr>
          <p:spPr>
            <a:xfrm>
              <a:off x="1584750" y="2246650"/>
              <a:ext cx="312900" cy="181300"/>
            </a:xfrm>
            <a:custGeom>
              <a:rect b="b" l="l" r="r" t="t"/>
              <a:pathLst>
                <a:path extrusionOk="0" h="7252" w="12516">
                  <a:moveTo>
                    <a:pt x="5832" y="0"/>
                  </a:moveTo>
                  <a:lnTo>
                    <a:pt x="1" y="3367"/>
                  </a:lnTo>
                  <a:lnTo>
                    <a:pt x="6685" y="7252"/>
                  </a:lnTo>
                  <a:lnTo>
                    <a:pt x="12516" y="3885"/>
                  </a:lnTo>
                  <a:lnTo>
                    <a:pt x="58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49"/>
            <p:cNvSpPr/>
            <p:nvPr/>
          </p:nvSpPr>
          <p:spPr>
            <a:xfrm>
              <a:off x="1751850" y="2343775"/>
              <a:ext cx="147800" cy="779850"/>
            </a:xfrm>
            <a:custGeom>
              <a:rect b="b" l="l" r="r" t="t"/>
              <a:pathLst>
                <a:path extrusionOk="0" h="31194" w="5912">
                  <a:moveTo>
                    <a:pt x="5832" y="0"/>
                  </a:moveTo>
                  <a:lnTo>
                    <a:pt x="1" y="3367"/>
                  </a:lnTo>
                  <a:lnTo>
                    <a:pt x="80" y="31194"/>
                  </a:lnTo>
                  <a:lnTo>
                    <a:pt x="5911" y="27827"/>
                  </a:lnTo>
                  <a:lnTo>
                    <a:pt x="58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49"/>
            <p:cNvSpPr/>
            <p:nvPr/>
          </p:nvSpPr>
          <p:spPr>
            <a:xfrm>
              <a:off x="1310225" y="3024850"/>
              <a:ext cx="167550" cy="258175"/>
            </a:xfrm>
            <a:custGeom>
              <a:rect b="b" l="l" r="r" t="t"/>
              <a:pathLst>
                <a:path extrusionOk="0" h="10327" w="6702">
                  <a:moveTo>
                    <a:pt x="0" y="0"/>
                  </a:moveTo>
                  <a:lnTo>
                    <a:pt x="18" y="6443"/>
                  </a:lnTo>
                  <a:lnTo>
                    <a:pt x="6701" y="10327"/>
                  </a:lnTo>
                  <a:lnTo>
                    <a:pt x="6683" y="388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49"/>
            <p:cNvSpPr/>
            <p:nvPr/>
          </p:nvSpPr>
          <p:spPr>
            <a:xfrm>
              <a:off x="1310225" y="2940700"/>
              <a:ext cx="312850" cy="181300"/>
            </a:xfrm>
            <a:custGeom>
              <a:rect b="b" l="l" r="r" t="t"/>
              <a:pathLst>
                <a:path extrusionOk="0" h="7252" w="12514">
                  <a:moveTo>
                    <a:pt x="5830" y="0"/>
                  </a:moveTo>
                  <a:lnTo>
                    <a:pt x="0" y="3366"/>
                  </a:lnTo>
                  <a:lnTo>
                    <a:pt x="6683" y="7251"/>
                  </a:lnTo>
                  <a:lnTo>
                    <a:pt x="12514" y="3885"/>
                  </a:lnTo>
                  <a:lnTo>
                    <a:pt x="5830" y="0"/>
                  </a:lnTo>
                  <a:close/>
                </a:path>
              </a:pathLst>
            </a:custGeom>
            <a:solidFill>
              <a:srgbClr val="F29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9"/>
            <p:cNvSpPr/>
            <p:nvPr/>
          </p:nvSpPr>
          <p:spPr>
            <a:xfrm>
              <a:off x="1477275" y="3037800"/>
              <a:ext cx="146250" cy="245225"/>
            </a:xfrm>
            <a:custGeom>
              <a:rect b="b" l="l" r="r" t="t"/>
              <a:pathLst>
                <a:path extrusionOk="0" h="9809" w="5850">
                  <a:moveTo>
                    <a:pt x="5832" y="1"/>
                  </a:moveTo>
                  <a:lnTo>
                    <a:pt x="1" y="3367"/>
                  </a:lnTo>
                  <a:lnTo>
                    <a:pt x="19" y="9809"/>
                  </a:lnTo>
                  <a:lnTo>
                    <a:pt x="5850" y="6442"/>
                  </a:lnTo>
                  <a:lnTo>
                    <a:pt x="5832" y="1"/>
                  </a:lnTo>
                  <a:close/>
                </a:path>
              </a:pathLst>
            </a:custGeom>
            <a:solidFill>
              <a:srgbClr val="E354F7">
                <a:alpha val="5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9"/>
            <p:cNvSpPr/>
            <p:nvPr/>
          </p:nvSpPr>
          <p:spPr>
            <a:xfrm>
              <a:off x="2885898" y="1064883"/>
              <a:ext cx="1863175" cy="2377950"/>
            </a:xfrm>
            <a:custGeom>
              <a:rect b="b" l="l" r="r" t="t"/>
              <a:pathLst>
                <a:path extrusionOk="0" h="95118" w="74527">
                  <a:moveTo>
                    <a:pt x="2" y="2295"/>
                  </a:moveTo>
                  <a:lnTo>
                    <a:pt x="2" y="54115"/>
                  </a:lnTo>
                  <a:cubicBezTo>
                    <a:pt x="1" y="54789"/>
                    <a:pt x="370" y="55411"/>
                    <a:pt x="962" y="55736"/>
                  </a:cubicBezTo>
                  <a:lnTo>
                    <a:pt x="71793" y="94446"/>
                  </a:lnTo>
                  <a:cubicBezTo>
                    <a:pt x="73024" y="95118"/>
                    <a:pt x="74526" y="94227"/>
                    <a:pt x="74526" y="92823"/>
                  </a:cubicBezTo>
                  <a:lnTo>
                    <a:pt x="74526" y="41003"/>
                  </a:lnTo>
                  <a:cubicBezTo>
                    <a:pt x="74526" y="40329"/>
                    <a:pt x="74158" y="39707"/>
                    <a:pt x="73565" y="39382"/>
                  </a:cubicBezTo>
                  <a:lnTo>
                    <a:pt x="2736" y="674"/>
                  </a:lnTo>
                  <a:cubicBezTo>
                    <a:pt x="1503" y="0"/>
                    <a:pt x="2" y="891"/>
                    <a:pt x="2" y="2295"/>
                  </a:cubicBezTo>
                  <a:close/>
                </a:path>
              </a:pathLst>
            </a:custGeom>
            <a:gradFill>
              <a:gsLst>
                <a:gs pos="0">
                  <a:srgbClr val="FFFFFF">
                    <a:alpha val="18823"/>
                  </a:srgbClr>
                </a:gs>
                <a:gs pos="66000">
                  <a:srgbClr val="E354F7">
                    <a:alpha val="22352"/>
                  </a:srgbClr>
                </a:gs>
                <a:gs pos="100000">
                  <a:srgbClr val="10ECFF">
                    <a:alpha val="33725"/>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9"/>
            <p:cNvSpPr/>
            <p:nvPr/>
          </p:nvSpPr>
          <p:spPr>
            <a:xfrm>
              <a:off x="3881975" y="2831575"/>
              <a:ext cx="11075" cy="15350"/>
            </a:xfrm>
            <a:custGeom>
              <a:rect b="b" l="l" r="r" t="t"/>
              <a:pathLst>
                <a:path extrusionOk="0" h="614" w="443">
                  <a:moveTo>
                    <a:pt x="240" y="74"/>
                  </a:moveTo>
                  <a:cubicBezTo>
                    <a:pt x="359" y="151"/>
                    <a:pt x="442" y="318"/>
                    <a:pt x="435" y="445"/>
                  </a:cubicBezTo>
                  <a:cubicBezTo>
                    <a:pt x="427" y="572"/>
                    <a:pt x="331" y="614"/>
                    <a:pt x="225" y="553"/>
                  </a:cubicBezTo>
                  <a:lnTo>
                    <a:pt x="209" y="539"/>
                  </a:lnTo>
                  <a:cubicBezTo>
                    <a:pt x="91" y="458"/>
                    <a:pt x="0" y="291"/>
                    <a:pt x="16" y="168"/>
                  </a:cubicBezTo>
                  <a:cubicBezTo>
                    <a:pt x="23" y="44"/>
                    <a:pt x="115" y="1"/>
                    <a:pt x="221" y="62"/>
                  </a:cubicBezTo>
                  <a:cubicBezTo>
                    <a:pt x="228" y="66"/>
                    <a:pt x="235" y="70"/>
                    <a:pt x="240" y="7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9"/>
            <p:cNvSpPr/>
            <p:nvPr/>
          </p:nvSpPr>
          <p:spPr>
            <a:xfrm>
              <a:off x="3878150" y="2865725"/>
              <a:ext cx="11275" cy="15125"/>
            </a:xfrm>
            <a:custGeom>
              <a:rect b="b" l="l" r="r" t="t"/>
              <a:pathLst>
                <a:path extrusionOk="0" h="605" w="451">
                  <a:moveTo>
                    <a:pt x="257" y="82"/>
                  </a:moveTo>
                  <a:cubicBezTo>
                    <a:pt x="371" y="165"/>
                    <a:pt x="450" y="339"/>
                    <a:pt x="435" y="462"/>
                  </a:cubicBezTo>
                  <a:cubicBezTo>
                    <a:pt x="415" y="574"/>
                    <a:pt x="323" y="604"/>
                    <a:pt x="222" y="544"/>
                  </a:cubicBezTo>
                  <a:lnTo>
                    <a:pt x="187" y="525"/>
                  </a:lnTo>
                  <a:cubicBezTo>
                    <a:pt x="73" y="431"/>
                    <a:pt x="0" y="268"/>
                    <a:pt x="15" y="141"/>
                  </a:cubicBezTo>
                  <a:cubicBezTo>
                    <a:pt x="29" y="31"/>
                    <a:pt x="120" y="1"/>
                    <a:pt x="220" y="59"/>
                  </a:cubicBezTo>
                  <a:cubicBezTo>
                    <a:pt x="233" y="66"/>
                    <a:pt x="245" y="73"/>
                    <a:pt x="257" y="8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9"/>
            <p:cNvSpPr/>
            <p:nvPr/>
          </p:nvSpPr>
          <p:spPr>
            <a:xfrm>
              <a:off x="3871650" y="2898075"/>
              <a:ext cx="11675" cy="14825"/>
            </a:xfrm>
            <a:custGeom>
              <a:rect b="b" l="l" r="r" t="t"/>
              <a:pathLst>
                <a:path extrusionOk="0" h="593" w="467">
                  <a:moveTo>
                    <a:pt x="284" y="94"/>
                  </a:moveTo>
                  <a:cubicBezTo>
                    <a:pt x="394" y="184"/>
                    <a:pt x="466" y="357"/>
                    <a:pt x="436" y="471"/>
                  </a:cubicBezTo>
                  <a:cubicBezTo>
                    <a:pt x="416" y="575"/>
                    <a:pt x="327" y="593"/>
                    <a:pt x="232" y="538"/>
                  </a:cubicBezTo>
                  <a:lnTo>
                    <a:pt x="182" y="505"/>
                  </a:lnTo>
                  <a:cubicBezTo>
                    <a:pt x="68" y="409"/>
                    <a:pt x="1" y="237"/>
                    <a:pt x="23" y="124"/>
                  </a:cubicBezTo>
                  <a:lnTo>
                    <a:pt x="23" y="119"/>
                  </a:lnTo>
                  <a:cubicBezTo>
                    <a:pt x="50" y="27"/>
                    <a:pt x="135" y="0"/>
                    <a:pt x="229" y="55"/>
                  </a:cubicBezTo>
                  <a:cubicBezTo>
                    <a:pt x="249" y="66"/>
                    <a:pt x="267" y="78"/>
                    <a:pt x="284" y="9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9"/>
            <p:cNvSpPr/>
            <p:nvPr/>
          </p:nvSpPr>
          <p:spPr>
            <a:xfrm>
              <a:off x="3862775" y="2928325"/>
              <a:ext cx="11825" cy="14750"/>
            </a:xfrm>
            <a:custGeom>
              <a:rect b="b" l="l" r="r" t="t"/>
              <a:pathLst>
                <a:path extrusionOk="0" h="590" w="473">
                  <a:moveTo>
                    <a:pt x="306" y="102"/>
                  </a:moveTo>
                  <a:cubicBezTo>
                    <a:pt x="413" y="206"/>
                    <a:pt x="473" y="378"/>
                    <a:pt x="439" y="485"/>
                  </a:cubicBezTo>
                  <a:cubicBezTo>
                    <a:pt x="407" y="572"/>
                    <a:pt x="324" y="590"/>
                    <a:pt x="236" y="540"/>
                  </a:cubicBezTo>
                  <a:lnTo>
                    <a:pt x="172" y="484"/>
                  </a:lnTo>
                  <a:cubicBezTo>
                    <a:pt x="57" y="378"/>
                    <a:pt x="0" y="209"/>
                    <a:pt x="39" y="101"/>
                  </a:cubicBezTo>
                  <a:cubicBezTo>
                    <a:pt x="63" y="13"/>
                    <a:pt x="149" y="0"/>
                    <a:pt x="240" y="52"/>
                  </a:cubicBezTo>
                  <a:cubicBezTo>
                    <a:pt x="264" y="66"/>
                    <a:pt x="286" y="82"/>
                    <a:pt x="306" y="10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9"/>
            <p:cNvSpPr/>
            <p:nvPr/>
          </p:nvSpPr>
          <p:spPr>
            <a:xfrm>
              <a:off x="3838000" y="2981750"/>
              <a:ext cx="12225" cy="14375"/>
            </a:xfrm>
            <a:custGeom>
              <a:rect b="b" l="l" r="r" t="t"/>
              <a:pathLst>
                <a:path extrusionOk="0" h="575" w="489">
                  <a:moveTo>
                    <a:pt x="340" y="130"/>
                  </a:moveTo>
                  <a:cubicBezTo>
                    <a:pt x="442" y="245"/>
                    <a:pt x="488" y="421"/>
                    <a:pt x="431" y="506"/>
                  </a:cubicBezTo>
                  <a:cubicBezTo>
                    <a:pt x="392" y="567"/>
                    <a:pt x="319" y="574"/>
                    <a:pt x="243" y="530"/>
                  </a:cubicBezTo>
                  <a:lnTo>
                    <a:pt x="148" y="449"/>
                  </a:lnTo>
                  <a:cubicBezTo>
                    <a:pt x="41" y="326"/>
                    <a:pt x="0" y="156"/>
                    <a:pt x="53" y="70"/>
                  </a:cubicBezTo>
                  <a:cubicBezTo>
                    <a:pt x="94" y="7"/>
                    <a:pt x="166" y="0"/>
                    <a:pt x="241" y="43"/>
                  </a:cubicBezTo>
                  <a:cubicBezTo>
                    <a:pt x="279" y="66"/>
                    <a:pt x="312" y="95"/>
                    <a:pt x="340" y="13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9"/>
            <p:cNvSpPr/>
            <p:nvPr/>
          </p:nvSpPr>
          <p:spPr>
            <a:xfrm>
              <a:off x="3822250" y="3004625"/>
              <a:ext cx="12150" cy="14300"/>
            </a:xfrm>
            <a:custGeom>
              <a:rect b="b" l="l" r="r" t="t"/>
              <a:pathLst>
                <a:path extrusionOk="0" h="572" w="486">
                  <a:moveTo>
                    <a:pt x="356" y="142"/>
                  </a:moveTo>
                  <a:cubicBezTo>
                    <a:pt x="455" y="269"/>
                    <a:pt x="485" y="436"/>
                    <a:pt x="427" y="517"/>
                  </a:cubicBezTo>
                  <a:cubicBezTo>
                    <a:pt x="381" y="564"/>
                    <a:pt x="317" y="571"/>
                    <a:pt x="244" y="529"/>
                  </a:cubicBezTo>
                  <a:lnTo>
                    <a:pt x="133" y="426"/>
                  </a:lnTo>
                  <a:cubicBezTo>
                    <a:pt x="31" y="301"/>
                    <a:pt x="0" y="129"/>
                    <a:pt x="66" y="53"/>
                  </a:cubicBezTo>
                  <a:cubicBezTo>
                    <a:pt x="105" y="1"/>
                    <a:pt x="174" y="1"/>
                    <a:pt x="246" y="41"/>
                  </a:cubicBezTo>
                  <a:cubicBezTo>
                    <a:pt x="287" y="66"/>
                    <a:pt x="325" y="101"/>
                    <a:pt x="356" y="14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9"/>
            <p:cNvSpPr/>
            <p:nvPr/>
          </p:nvSpPr>
          <p:spPr>
            <a:xfrm>
              <a:off x="3763075" y="3056150"/>
              <a:ext cx="11650" cy="14175"/>
            </a:xfrm>
            <a:custGeom>
              <a:rect b="b" l="l" r="r" t="t"/>
              <a:pathLst>
                <a:path extrusionOk="0" h="567" w="466">
                  <a:moveTo>
                    <a:pt x="234" y="39"/>
                  </a:moveTo>
                  <a:cubicBezTo>
                    <a:pt x="297" y="78"/>
                    <a:pt x="349" y="131"/>
                    <a:pt x="386" y="195"/>
                  </a:cubicBezTo>
                  <a:cubicBezTo>
                    <a:pt x="466" y="339"/>
                    <a:pt x="466" y="492"/>
                    <a:pt x="385" y="542"/>
                  </a:cubicBezTo>
                  <a:cubicBezTo>
                    <a:pt x="343" y="566"/>
                    <a:pt x="286" y="555"/>
                    <a:pt x="232" y="524"/>
                  </a:cubicBezTo>
                  <a:cubicBezTo>
                    <a:pt x="170" y="487"/>
                    <a:pt x="119" y="432"/>
                    <a:pt x="84" y="368"/>
                  </a:cubicBezTo>
                  <a:cubicBezTo>
                    <a:pt x="0" y="219"/>
                    <a:pt x="4" y="68"/>
                    <a:pt x="84" y="22"/>
                  </a:cubicBezTo>
                  <a:cubicBezTo>
                    <a:pt x="127" y="0"/>
                    <a:pt x="180" y="7"/>
                    <a:pt x="234" y="3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9"/>
            <p:cNvSpPr/>
            <p:nvPr/>
          </p:nvSpPr>
          <p:spPr>
            <a:xfrm>
              <a:off x="3687725" y="3080325"/>
              <a:ext cx="12050" cy="13650"/>
            </a:xfrm>
            <a:custGeom>
              <a:rect b="b" l="l" r="r" t="t"/>
              <a:pathLst>
                <a:path extrusionOk="0" h="546" w="482">
                  <a:moveTo>
                    <a:pt x="242" y="33"/>
                  </a:moveTo>
                  <a:cubicBezTo>
                    <a:pt x="325" y="86"/>
                    <a:pt x="389" y="164"/>
                    <a:pt x="426" y="254"/>
                  </a:cubicBezTo>
                  <a:cubicBezTo>
                    <a:pt x="481" y="402"/>
                    <a:pt x="455" y="536"/>
                    <a:pt x="352" y="546"/>
                  </a:cubicBezTo>
                  <a:lnTo>
                    <a:pt x="240" y="518"/>
                  </a:lnTo>
                  <a:cubicBezTo>
                    <a:pt x="159" y="466"/>
                    <a:pt x="97" y="388"/>
                    <a:pt x="66" y="297"/>
                  </a:cubicBezTo>
                  <a:cubicBezTo>
                    <a:pt x="1" y="147"/>
                    <a:pt x="35" y="17"/>
                    <a:pt x="132" y="2"/>
                  </a:cubicBezTo>
                  <a:cubicBezTo>
                    <a:pt x="171" y="1"/>
                    <a:pt x="208" y="12"/>
                    <a:pt x="242" y="3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49"/>
            <p:cNvSpPr/>
            <p:nvPr/>
          </p:nvSpPr>
          <p:spPr>
            <a:xfrm>
              <a:off x="3659925" y="3082025"/>
              <a:ext cx="12050" cy="13775"/>
            </a:xfrm>
            <a:custGeom>
              <a:rect b="b" l="l" r="r" t="t"/>
              <a:pathLst>
                <a:path extrusionOk="0" h="551" w="482">
                  <a:moveTo>
                    <a:pt x="240" y="29"/>
                  </a:moveTo>
                  <a:cubicBezTo>
                    <a:pt x="317" y="73"/>
                    <a:pt x="393" y="167"/>
                    <a:pt x="431" y="274"/>
                  </a:cubicBezTo>
                  <a:cubicBezTo>
                    <a:pt x="481" y="420"/>
                    <a:pt x="438" y="546"/>
                    <a:pt x="339" y="550"/>
                  </a:cubicBezTo>
                  <a:lnTo>
                    <a:pt x="240" y="518"/>
                  </a:lnTo>
                  <a:cubicBezTo>
                    <a:pt x="163" y="475"/>
                    <a:pt x="87" y="383"/>
                    <a:pt x="53" y="274"/>
                  </a:cubicBezTo>
                  <a:cubicBezTo>
                    <a:pt x="0" y="125"/>
                    <a:pt x="42" y="5"/>
                    <a:pt x="149" y="1"/>
                  </a:cubicBezTo>
                  <a:cubicBezTo>
                    <a:pt x="181" y="2"/>
                    <a:pt x="212" y="12"/>
                    <a:pt x="240" y="2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49"/>
            <p:cNvSpPr/>
            <p:nvPr/>
          </p:nvSpPr>
          <p:spPr>
            <a:xfrm>
              <a:off x="3631000" y="3080175"/>
              <a:ext cx="12050" cy="14250"/>
            </a:xfrm>
            <a:custGeom>
              <a:rect b="b" l="l" r="r" t="t"/>
              <a:pathLst>
                <a:path extrusionOk="0" h="570" w="482">
                  <a:moveTo>
                    <a:pt x="246" y="44"/>
                  </a:moveTo>
                  <a:cubicBezTo>
                    <a:pt x="326" y="90"/>
                    <a:pt x="406" y="192"/>
                    <a:pt x="439" y="308"/>
                  </a:cubicBezTo>
                  <a:cubicBezTo>
                    <a:pt x="481" y="458"/>
                    <a:pt x="431" y="570"/>
                    <a:pt x="321" y="554"/>
                  </a:cubicBezTo>
                  <a:lnTo>
                    <a:pt x="244" y="532"/>
                  </a:lnTo>
                  <a:cubicBezTo>
                    <a:pt x="161" y="483"/>
                    <a:pt x="77" y="375"/>
                    <a:pt x="46" y="264"/>
                  </a:cubicBezTo>
                  <a:cubicBezTo>
                    <a:pt x="0" y="111"/>
                    <a:pt x="55" y="1"/>
                    <a:pt x="165" y="16"/>
                  </a:cubicBezTo>
                  <a:cubicBezTo>
                    <a:pt x="194" y="19"/>
                    <a:pt x="220" y="29"/>
                    <a:pt x="246" y="4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49"/>
            <p:cNvSpPr/>
            <p:nvPr/>
          </p:nvSpPr>
          <p:spPr>
            <a:xfrm>
              <a:off x="3601200" y="3075175"/>
              <a:ext cx="11950" cy="14625"/>
            </a:xfrm>
            <a:custGeom>
              <a:rect b="b" l="l" r="r" t="t"/>
              <a:pathLst>
                <a:path extrusionOk="0" h="585" w="478">
                  <a:moveTo>
                    <a:pt x="237" y="48"/>
                  </a:moveTo>
                  <a:cubicBezTo>
                    <a:pt x="328" y="99"/>
                    <a:pt x="412" y="215"/>
                    <a:pt x="439" y="338"/>
                  </a:cubicBezTo>
                  <a:cubicBezTo>
                    <a:pt x="477" y="487"/>
                    <a:pt x="412" y="584"/>
                    <a:pt x="301" y="565"/>
                  </a:cubicBezTo>
                  <a:lnTo>
                    <a:pt x="236" y="536"/>
                  </a:lnTo>
                  <a:cubicBezTo>
                    <a:pt x="145" y="484"/>
                    <a:pt x="65" y="367"/>
                    <a:pt x="34" y="248"/>
                  </a:cubicBezTo>
                  <a:cubicBezTo>
                    <a:pt x="0" y="102"/>
                    <a:pt x="62" y="0"/>
                    <a:pt x="173" y="21"/>
                  </a:cubicBezTo>
                  <a:cubicBezTo>
                    <a:pt x="196" y="27"/>
                    <a:pt x="216" y="35"/>
                    <a:pt x="237" y="4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49"/>
            <p:cNvSpPr/>
            <p:nvPr/>
          </p:nvSpPr>
          <p:spPr>
            <a:xfrm>
              <a:off x="3584825" y="2175825"/>
              <a:ext cx="11875" cy="14850"/>
            </a:xfrm>
            <a:custGeom>
              <a:rect b="b" l="l" r="r" t="t"/>
              <a:pathLst>
                <a:path extrusionOk="0" h="594" w="475">
                  <a:moveTo>
                    <a:pt x="292" y="91"/>
                  </a:moveTo>
                  <a:cubicBezTo>
                    <a:pt x="406" y="193"/>
                    <a:pt x="474" y="363"/>
                    <a:pt x="444" y="478"/>
                  </a:cubicBezTo>
                  <a:cubicBezTo>
                    <a:pt x="416" y="572"/>
                    <a:pt x="332" y="593"/>
                    <a:pt x="240" y="540"/>
                  </a:cubicBezTo>
                  <a:lnTo>
                    <a:pt x="183" y="498"/>
                  </a:lnTo>
                  <a:cubicBezTo>
                    <a:pt x="69" y="398"/>
                    <a:pt x="0" y="227"/>
                    <a:pt x="31" y="112"/>
                  </a:cubicBezTo>
                  <a:cubicBezTo>
                    <a:pt x="57" y="20"/>
                    <a:pt x="147" y="1"/>
                    <a:pt x="240" y="55"/>
                  </a:cubicBezTo>
                  <a:cubicBezTo>
                    <a:pt x="258" y="66"/>
                    <a:pt x="275" y="77"/>
                    <a:pt x="292" y="9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49"/>
            <p:cNvSpPr/>
            <p:nvPr/>
          </p:nvSpPr>
          <p:spPr>
            <a:xfrm>
              <a:off x="3570675" y="3066875"/>
              <a:ext cx="11550" cy="15175"/>
            </a:xfrm>
            <a:custGeom>
              <a:rect b="b" l="l" r="r" t="t"/>
              <a:pathLst>
                <a:path extrusionOk="0" h="607" w="462">
                  <a:moveTo>
                    <a:pt x="233" y="63"/>
                  </a:moveTo>
                  <a:cubicBezTo>
                    <a:pt x="329" y="118"/>
                    <a:pt x="416" y="242"/>
                    <a:pt x="438" y="367"/>
                  </a:cubicBezTo>
                  <a:cubicBezTo>
                    <a:pt x="462" y="512"/>
                    <a:pt x="396" y="607"/>
                    <a:pt x="282" y="571"/>
                  </a:cubicBezTo>
                  <a:lnTo>
                    <a:pt x="232" y="547"/>
                  </a:lnTo>
                  <a:cubicBezTo>
                    <a:pt x="137" y="491"/>
                    <a:pt x="45" y="364"/>
                    <a:pt x="27" y="239"/>
                  </a:cubicBezTo>
                  <a:cubicBezTo>
                    <a:pt x="0" y="93"/>
                    <a:pt x="69" y="1"/>
                    <a:pt x="183" y="41"/>
                  </a:cubicBezTo>
                  <a:cubicBezTo>
                    <a:pt x="201" y="47"/>
                    <a:pt x="218" y="53"/>
                    <a:pt x="233" y="6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49"/>
            <p:cNvSpPr/>
            <p:nvPr/>
          </p:nvSpPr>
          <p:spPr>
            <a:xfrm>
              <a:off x="3539650" y="3055575"/>
              <a:ext cx="11350" cy="15375"/>
            </a:xfrm>
            <a:custGeom>
              <a:rect b="b" l="l" r="r" t="t"/>
              <a:pathLst>
                <a:path extrusionOk="0" h="615" w="454">
                  <a:moveTo>
                    <a:pt x="224" y="65"/>
                  </a:moveTo>
                  <a:cubicBezTo>
                    <a:pt x="327" y="125"/>
                    <a:pt x="417" y="264"/>
                    <a:pt x="431" y="393"/>
                  </a:cubicBezTo>
                  <a:cubicBezTo>
                    <a:pt x="454" y="542"/>
                    <a:pt x="373" y="614"/>
                    <a:pt x="252" y="565"/>
                  </a:cubicBezTo>
                  <a:lnTo>
                    <a:pt x="224" y="554"/>
                  </a:lnTo>
                  <a:cubicBezTo>
                    <a:pt x="118" y="493"/>
                    <a:pt x="26" y="352"/>
                    <a:pt x="15" y="224"/>
                  </a:cubicBezTo>
                  <a:cubicBezTo>
                    <a:pt x="1" y="83"/>
                    <a:pt x="77" y="1"/>
                    <a:pt x="196" y="51"/>
                  </a:cubicBezTo>
                  <a:cubicBezTo>
                    <a:pt x="204" y="55"/>
                    <a:pt x="214" y="59"/>
                    <a:pt x="224" y="6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49"/>
            <p:cNvSpPr/>
            <p:nvPr/>
          </p:nvSpPr>
          <p:spPr>
            <a:xfrm>
              <a:off x="3508175" y="3041300"/>
              <a:ext cx="10975" cy="15425"/>
            </a:xfrm>
            <a:custGeom>
              <a:rect b="b" l="l" r="r" t="t"/>
              <a:pathLst>
                <a:path extrusionOk="0" h="617" w="439">
                  <a:moveTo>
                    <a:pt x="225" y="74"/>
                  </a:moveTo>
                  <a:cubicBezTo>
                    <a:pt x="333" y="136"/>
                    <a:pt x="425" y="289"/>
                    <a:pt x="430" y="417"/>
                  </a:cubicBezTo>
                  <a:cubicBezTo>
                    <a:pt x="439" y="554"/>
                    <a:pt x="349" y="616"/>
                    <a:pt x="235" y="564"/>
                  </a:cubicBezTo>
                  <a:lnTo>
                    <a:pt x="217" y="557"/>
                  </a:lnTo>
                  <a:cubicBezTo>
                    <a:pt x="110" y="495"/>
                    <a:pt x="15" y="335"/>
                    <a:pt x="8" y="204"/>
                  </a:cubicBezTo>
                  <a:cubicBezTo>
                    <a:pt x="1" y="63"/>
                    <a:pt x="89" y="0"/>
                    <a:pt x="207" y="64"/>
                  </a:cubicBezTo>
                  <a:cubicBezTo>
                    <a:pt x="213" y="67"/>
                    <a:pt x="220" y="70"/>
                    <a:pt x="225" y="7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49"/>
            <p:cNvSpPr/>
            <p:nvPr/>
          </p:nvSpPr>
          <p:spPr>
            <a:xfrm>
              <a:off x="3444625" y="3004225"/>
              <a:ext cx="11100" cy="15325"/>
            </a:xfrm>
            <a:custGeom>
              <a:rect b="b" l="l" r="r" t="t"/>
              <a:pathLst>
                <a:path extrusionOk="0" h="613" w="444">
                  <a:moveTo>
                    <a:pt x="239" y="71"/>
                  </a:moveTo>
                  <a:cubicBezTo>
                    <a:pt x="360" y="151"/>
                    <a:pt x="444" y="322"/>
                    <a:pt x="433" y="446"/>
                  </a:cubicBezTo>
                  <a:cubicBezTo>
                    <a:pt x="420" y="568"/>
                    <a:pt x="332" y="612"/>
                    <a:pt x="222" y="549"/>
                  </a:cubicBezTo>
                  <a:lnTo>
                    <a:pt x="203" y="538"/>
                  </a:lnTo>
                  <a:cubicBezTo>
                    <a:pt x="84" y="456"/>
                    <a:pt x="0" y="290"/>
                    <a:pt x="9" y="163"/>
                  </a:cubicBezTo>
                  <a:cubicBezTo>
                    <a:pt x="20" y="39"/>
                    <a:pt x="115" y="0"/>
                    <a:pt x="223" y="63"/>
                  </a:cubicBezTo>
                  <a:cubicBezTo>
                    <a:pt x="229" y="66"/>
                    <a:pt x="233" y="69"/>
                    <a:pt x="239" y="7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49"/>
            <p:cNvSpPr/>
            <p:nvPr/>
          </p:nvSpPr>
          <p:spPr>
            <a:xfrm>
              <a:off x="3412975" y="2981500"/>
              <a:ext cx="11400" cy="15175"/>
            </a:xfrm>
            <a:custGeom>
              <a:rect b="b" l="l" r="r" t="t"/>
              <a:pathLst>
                <a:path extrusionOk="0" h="607" w="456">
                  <a:moveTo>
                    <a:pt x="266" y="85"/>
                  </a:moveTo>
                  <a:cubicBezTo>
                    <a:pt x="380" y="177"/>
                    <a:pt x="455" y="343"/>
                    <a:pt x="436" y="465"/>
                  </a:cubicBezTo>
                  <a:cubicBezTo>
                    <a:pt x="420" y="573"/>
                    <a:pt x="326" y="607"/>
                    <a:pt x="229" y="551"/>
                  </a:cubicBezTo>
                  <a:lnTo>
                    <a:pt x="192" y="524"/>
                  </a:lnTo>
                  <a:cubicBezTo>
                    <a:pt x="77" y="437"/>
                    <a:pt x="1" y="271"/>
                    <a:pt x="17" y="138"/>
                  </a:cubicBezTo>
                  <a:cubicBezTo>
                    <a:pt x="38" y="32"/>
                    <a:pt x="126" y="0"/>
                    <a:pt x="229" y="60"/>
                  </a:cubicBezTo>
                  <a:cubicBezTo>
                    <a:pt x="242" y="67"/>
                    <a:pt x="254" y="76"/>
                    <a:pt x="266" y="8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49"/>
            <p:cNvSpPr/>
            <p:nvPr/>
          </p:nvSpPr>
          <p:spPr>
            <a:xfrm>
              <a:off x="3396050" y="2061750"/>
              <a:ext cx="11725" cy="15125"/>
            </a:xfrm>
            <a:custGeom>
              <a:rect b="b" l="l" r="r" t="t"/>
              <a:pathLst>
                <a:path extrusionOk="0" h="605" w="469">
                  <a:moveTo>
                    <a:pt x="239" y="60"/>
                  </a:moveTo>
                  <a:cubicBezTo>
                    <a:pt x="335" y="116"/>
                    <a:pt x="420" y="243"/>
                    <a:pt x="442" y="368"/>
                  </a:cubicBezTo>
                  <a:cubicBezTo>
                    <a:pt x="469" y="516"/>
                    <a:pt x="396" y="605"/>
                    <a:pt x="280" y="570"/>
                  </a:cubicBezTo>
                  <a:lnTo>
                    <a:pt x="236" y="548"/>
                  </a:lnTo>
                  <a:cubicBezTo>
                    <a:pt x="135" y="491"/>
                    <a:pt x="49" y="361"/>
                    <a:pt x="27" y="234"/>
                  </a:cubicBezTo>
                  <a:cubicBezTo>
                    <a:pt x="0" y="86"/>
                    <a:pt x="77" y="0"/>
                    <a:pt x="191" y="39"/>
                  </a:cubicBezTo>
                  <a:cubicBezTo>
                    <a:pt x="208" y="45"/>
                    <a:pt x="223" y="52"/>
                    <a:pt x="239" y="6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49"/>
            <p:cNvSpPr/>
            <p:nvPr/>
          </p:nvSpPr>
          <p:spPr>
            <a:xfrm>
              <a:off x="3381650" y="2956325"/>
              <a:ext cx="11775" cy="14875"/>
            </a:xfrm>
            <a:custGeom>
              <a:rect b="b" l="l" r="r" t="t"/>
              <a:pathLst>
                <a:path extrusionOk="0" h="595" w="471">
                  <a:moveTo>
                    <a:pt x="291" y="93"/>
                  </a:moveTo>
                  <a:cubicBezTo>
                    <a:pt x="405" y="190"/>
                    <a:pt x="470" y="359"/>
                    <a:pt x="442" y="475"/>
                  </a:cubicBezTo>
                  <a:cubicBezTo>
                    <a:pt x="419" y="575"/>
                    <a:pt x="331" y="595"/>
                    <a:pt x="236" y="540"/>
                  </a:cubicBezTo>
                  <a:lnTo>
                    <a:pt x="186" y="507"/>
                  </a:lnTo>
                  <a:cubicBezTo>
                    <a:pt x="72" y="405"/>
                    <a:pt x="1" y="232"/>
                    <a:pt x="31" y="118"/>
                  </a:cubicBezTo>
                  <a:cubicBezTo>
                    <a:pt x="56" y="22"/>
                    <a:pt x="144" y="1"/>
                    <a:pt x="239" y="57"/>
                  </a:cubicBezTo>
                  <a:cubicBezTo>
                    <a:pt x="257" y="68"/>
                    <a:pt x="275" y="79"/>
                    <a:pt x="291" y="9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49"/>
            <p:cNvSpPr/>
            <p:nvPr/>
          </p:nvSpPr>
          <p:spPr>
            <a:xfrm>
              <a:off x="3365200" y="2053350"/>
              <a:ext cx="11950" cy="14750"/>
            </a:xfrm>
            <a:custGeom>
              <a:rect b="b" l="l" r="r" t="t"/>
              <a:pathLst>
                <a:path extrusionOk="0" h="590" w="478">
                  <a:moveTo>
                    <a:pt x="239" y="49"/>
                  </a:moveTo>
                  <a:cubicBezTo>
                    <a:pt x="331" y="102"/>
                    <a:pt x="415" y="220"/>
                    <a:pt x="443" y="344"/>
                  </a:cubicBezTo>
                  <a:cubicBezTo>
                    <a:pt x="477" y="492"/>
                    <a:pt x="412" y="590"/>
                    <a:pt x="298" y="563"/>
                  </a:cubicBezTo>
                  <a:lnTo>
                    <a:pt x="236" y="537"/>
                  </a:lnTo>
                  <a:cubicBezTo>
                    <a:pt x="144" y="485"/>
                    <a:pt x="61" y="369"/>
                    <a:pt x="34" y="245"/>
                  </a:cubicBezTo>
                  <a:cubicBezTo>
                    <a:pt x="1" y="98"/>
                    <a:pt x="66" y="0"/>
                    <a:pt x="176" y="24"/>
                  </a:cubicBezTo>
                  <a:cubicBezTo>
                    <a:pt x="199" y="29"/>
                    <a:pt x="219" y="38"/>
                    <a:pt x="239"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49"/>
            <p:cNvSpPr/>
            <p:nvPr/>
          </p:nvSpPr>
          <p:spPr>
            <a:xfrm>
              <a:off x="3351150" y="2928600"/>
              <a:ext cx="11850" cy="14750"/>
            </a:xfrm>
            <a:custGeom>
              <a:rect b="b" l="l" r="r" t="t"/>
              <a:pathLst>
                <a:path extrusionOk="0" h="590" w="474">
                  <a:moveTo>
                    <a:pt x="306" y="103"/>
                  </a:moveTo>
                  <a:cubicBezTo>
                    <a:pt x="418" y="211"/>
                    <a:pt x="473" y="379"/>
                    <a:pt x="436" y="485"/>
                  </a:cubicBezTo>
                  <a:cubicBezTo>
                    <a:pt x="408" y="570"/>
                    <a:pt x="328" y="590"/>
                    <a:pt x="236" y="537"/>
                  </a:cubicBezTo>
                  <a:lnTo>
                    <a:pt x="172" y="491"/>
                  </a:lnTo>
                  <a:cubicBezTo>
                    <a:pt x="61" y="384"/>
                    <a:pt x="1" y="212"/>
                    <a:pt x="39" y="102"/>
                  </a:cubicBezTo>
                  <a:cubicBezTo>
                    <a:pt x="66" y="17"/>
                    <a:pt x="150" y="0"/>
                    <a:pt x="239" y="51"/>
                  </a:cubicBezTo>
                  <a:cubicBezTo>
                    <a:pt x="263" y="64"/>
                    <a:pt x="287" y="83"/>
                    <a:pt x="306" y="10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49"/>
            <p:cNvSpPr/>
            <p:nvPr/>
          </p:nvSpPr>
          <p:spPr>
            <a:xfrm>
              <a:off x="3292675" y="2866425"/>
              <a:ext cx="12050" cy="14350"/>
            </a:xfrm>
            <a:custGeom>
              <a:rect b="b" l="l" r="r" t="t"/>
              <a:pathLst>
                <a:path extrusionOk="0" h="574" w="482">
                  <a:moveTo>
                    <a:pt x="337" y="125"/>
                  </a:moveTo>
                  <a:cubicBezTo>
                    <a:pt x="444" y="251"/>
                    <a:pt x="482" y="419"/>
                    <a:pt x="427" y="511"/>
                  </a:cubicBezTo>
                  <a:cubicBezTo>
                    <a:pt x="393" y="573"/>
                    <a:pt x="317" y="573"/>
                    <a:pt x="241" y="530"/>
                  </a:cubicBezTo>
                  <a:lnTo>
                    <a:pt x="142" y="447"/>
                  </a:lnTo>
                  <a:cubicBezTo>
                    <a:pt x="38" y="325"/>
                    <a:pt x="1" y="154"/>
                    <a:pt x="54" y="66"/>
                  </a:cubicBezTo>
                  <a:cubicBezTo>
                    <a:pt x="91" y="5"/>
                    <a:pt x="168" y="1"/>
                    <a:pt x="243" y="44"/>
                  </a:cubicBezTo>
                  <a:cubicBezTo>
                    <a:pt x="280" y="65"/>
                    <a:pt x="310" y="93"/>
                    <a:pt x="337" y="12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49"/>
            <p:cNvSpPr/>
            <p:nvPr/>
          </p:nvSpPr>
          <p:spPr>
            <a:xfrm>
              <a:off x="3251150" y="2051425"/>
              <a:ext cx="11925" cy="13925"/>
            </a:xfrm>
            <a:custGeom>
              <a:rect b="b" l="l" r="r" t="t"/>
              <a:pathLst>
                <a:path extrusionOk="0" h="557" w="477">
                  <a:moveTo>
                    <a:pt x="239" y="35"/>
                  </a:moveTo>
                  <a:cubicBezTo>
                    <a:pt x="317" y="84"/>
                    <a:pt x="378" y="155"/>
                    <a:pt x="417" y="239"/>
                  </a:cubicBezTo>
                  <a:cubicBezTo>
                    <a:pt x="477" y="388"/>
                    <a:pt x="457" y="526"/>
                    <a:pt x="359" y="548"/>
                  </a:cubicBezTo>
                  <a:cubicBezTo>
                    <a:pt x="319" y="557"/>
                    <a:pt x="278" y="545"/>
                    <a:pt x="236" y="522"/>
                  </a:cubicBezTo>
                  <a:cubicBezTo>
                    <a:pt x="172" y="484"/>
                    <a:pt x="103" y="405"/>
                    <a:pt x="62" y="320"/>
                  </a:cubicBezTo>
                  <a:cubicBezTo>
                    <a:pt x="0" y="170"/>
                    <a:pt x="20" y="32"/>
                    <a:pt x="119" y="10"/>
                  </a:cubicBezTo>
                  <a:cubicBezTo>
                    <a:pt x="155" y="0"/>
                    <a:pt x="197" y="10"/>
                    <a:pt x="239" y="3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49"/>
            <p:cNvSpPr/>
            <p:nvPr/>
          </p:nvSpPr>
          <p:spPr>
            <a:xfrm>
              <a:off x="3239025" y="2796600"/>
              <a:ext cx="12000" cy="14225"/>
            </a:xfrm>
            <a:custGeom>
              <a:rect b="b" l="l" r="r" t="t"/>
              <a:pathLst>
                <a:path extrusionOk="0" h="569" w="480">
                  <a:moveTo>
                    <a:pt x="367" y="159"/>
                  </a:moveTo>
                  <a:cubicBezTo>
                    <a:pt x="457" y="296"/>
                    <a:pt x="480" y="461"/>
                    <a:pt x="411" y="527"/>
                  </a:cubicBezTo>
                  <a:cubicBezTo>
                    <a:pt x="370" y="569"/>
                    <a:pt x="304" y="562"/>
                    <a:pt x="236" y="523"/>
                  </a:cubicBezTo>
                  <a:cubicBezTo>
                    <a:pt x="187" y="494"/>
                    <a:pt x="145" y="455"/>
                    <a:pt x="113" y="407"/>
                  </a:cubicBezTo>
                  <a:lnTo>
                    <a:pt x="113" y="403"/>
                  </a:lnTo>
                  <a:cubicBezTo>
                    <a:pt x="22" y="272"/>
                    <a:pt x="0" y="110"/>
                    <a:pt x="68" y="43"/>
                  </a:cubicBezTo>
                  <a:cubicBezTo>
                    <a:pt x="113" y="0"/>
                    <a:pt x="176" y="4"/>
                    <a:pt x="241" y="42"/>
                  </a:cubicBezTo>
                  <a:cubicBezTo>
                    <a:pt x="290" y="71"/>
                    <a:pt x="333" y="112"/>
                    <a:pt x="367" y="1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9"/>
            <p:cNvSpPr/>
            <p:nvPr/>
          </p:nvSpPr>
          <p:spPr>
            <a:xfrm>
              <a:off x="3159600" y="2099525"/>
              <a:ext cx="12000" cy="14225"/>
            </a:xfrm>
            <a:custGeom>
              <a:rect b="b" l="l" r="r" t="t"/>
              <a:pathLst>
                <a:path extrusionOk="0" h="569" w="480">
                  <a:moveTo>
                    <a:pt x="371" y="166"/>
                  </a:moveTo>
                  <a:cubicBezTo>
                    <a:pt x="462" y="297"/>
                    <a:pt x="480" y="461"/>
                    <a:pt x="412" y="531"/>
                  </a:cubicBezTo>
                  <a:cubicBezTo>
                    <a:pt x="370" y="569"/>
                    <a:pt x="304" y="566"/>
                    <a:pt x="240" y="528"/>
                  </a:cubicBezTo>
                  <a:cubicBezTo>
                    <a:pt x="190" y="498"/>
                    <a:pt x="147" y="456"/>
                    <a:pt x="113" y="408"/>
                  </a:cubicBezTo>
                  <a:cubicBezTo>
                    <a:pt x="23" y="272"/>
                    <a:pt x="0" y="110"/>
                    <a:pt x="73" y="42"/>
                  </a:cubicBezTo>
                  <a:cubicBezTo>
                    <a:pt x="113" y="0"/>
                    <a:pt x="177" y="3"/>
                    <a:pt x="242" y="40"/>
                  </a:cubicBezTo>
                  <a:cubicBezTo>
                    <a:pt x="293" y="73"/>
                    <a:pt x="338" y="114"/>
                    <a:pt x="371" y="16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49"/>
            <p:cNvSpPr/>
            <p:nvPr/>
          </p:nvSpPr>
          <p:spPr>
            <a:xfrm>
              <a:off x="3133525" y="2601150"/>
              <a:ext cx="12150" cy="13775"/>
            </a:xfrm>
            <a:custGeom>
              <a:rect b="b" l="l" r="r" t="t"/>
              <a:pathLst>
                <a:path extrusionOk="0" h="551" w="486">
                  <a:moveTo>
                    <a:pt x="239" y="30"/>
                  </a:moveTo>
                  <a:cubicBezTo>
                    <a:pt x="313" y="72"/>
                    <a:pt x="384" y="156"/>
                    <a:pt x="424" y="253"/>
                  </a:cubicBezTo>
                  <a:cubicBezTo>
                    <a:pt x="486" y="406"/>
                    <a:pt x="451" y="535"/>
                    <a:pt x="348" y="546"/>
                  </a:cubicBezTo>
                  <a:cubicBezTo>
                    <a:pt x="312" y="550"/>
                    <a:pt x="275" y="542"/>
                    <a:pt x="245" y="522"/>
                  </a:cubicBezTo>
                  <a:cubicBezTo>
                    <a:pt x="172" y="480"/>
                    <a:pt x="100" y="394"/>
                    <a:pt x="61" y="298"/>
                  </a:cubicBezTo>
                  <a:cubicBezTo>
                    <a:pt x="1" y="144"/>
                    <a:pt x="31" y="12"/>
                    <a:pt x="135" y="1"/>
                  </a:cubicBezTo>
                  <a:cubicBezTo>
                    <a:pt x="172" y="1"/>
                    <a:pt x="208" y="11"/>
                    <a:pt x="239" y="3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49"/>
            <p:cNvSpPr/>
            <p:nvPr/>
          </p:nvSpPr>
          <p:spPr>
            <a:xfrm>
              <a:off x="3125200" y="2141200"/>
              <a:ext cx="12125" cy="14375"/>
            </a:xfrm>
            <a:custGeom>
              <a:rect b="b" l="l" r="r" t="t"/>
              <a:pathLst>
                <a:path extrusionOk="0" h="575" w="485">
                  <a:moveTo>
                    <a:pt x="339" y="131"/>
                  </a:moveTo>
                  <a:cubicBezTo>
                    <a:pt x="447" y="255"/>
                    <a:pt x="484" y="425"/>
                    <a:pt x="427" y="508"/>
                  </a:cubicBezTo>
                  <a:cubicBezTo>
                    <a:pt x="388" y="569"/>
                    <a:pt x="316" y="575"/>
                    <a:pt x="240" y="530"/>
                  </a:cubicBezTo>
                  <a:lnTo>
                    <a:pt x="144" y="449"/>
                  </a:lnTo>
                  <a:cubicBezTo>
                    <a:pt x="38" y="322"/>
                    <a:pt x="1" y="155"/>
                    <a:pt x="58" y="66"/>
                  </a:cubicBezTo>
                  <a:cubicBezTo>
                    <a:pt x="94" y="6"/>
                    <a:pt x="165" y="0"/>
                    <a:pt x="239" y="43"/>
                  </a:cubicBezTo>
                  <a:cubicBezTo>
                    <a:pt x="277" y="67"/>
                    <a:pt x="311" y="96"/>
                    <a:pt x="339" y="13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49"/>
            <p:cNvSpPr/>
            <p:nvPr/>
          </p:nvSpPr>
          <p:spPr>
            <a:xfrm>
              <a:off x="3095200" y="2478525"/>
              <a:ext cx="11825" cy="14700"/>
            </a:xfrm>
            <a:custGeom>
              <a:rect b="b" l="l" r="r" t="t"/>
              <a:pathLst>
                <a:path extrusionOk="0" h="588" w="473">
                  <a:moveTo>
                    <a:pt x="244" y="55"/>
                  </a:moveTo>
                  <a:cubicBezTo>
                    <a:pt x="331" y="105"/>
                    <a:pt x="412" y="217"/>
                    <a:pt x="439" y="334"/>
                  </a:cubicBezTo>
                  <a:cubicBezTo>
                    <a:pt x="473" y="484"/>
                    <a:pt x="416" y="587"/>
                    <a:pt x="301" y="561"/>
                  </a:cubicBezTo>
                  <a:lnTo>
                    <a:pt x="236" y="536"/>
                  </a:lnTo>
                  <a:cubicBezTo>
                    <a:pt x="148" y="486"/>
                    <a:pt x="60" y="364"/>
                    <a:pt x="38" y="250"/>
                  </a:cubicBezTo>
                  <a:cubicBezTo>
                    <a:pt x="0" y="101"/>
                    <a:pt x="62" y="1"/>
                    <a:pt x="176" y="27"/>
                  </a:cubicBezTo>
                  <a:cubicBezTo>
                    <a:pt x="200" y="33"/>
                    <a:pt x="223" y="41"/>
                    <a:pt x="244" y="5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49"/>
            <p:cNvSpPr/>
            <p:nvPr/>
          </p:nvSpPr>
          <p:spPr>
            <a:xfrm>
              <a:off x="3087175" y="2438300"/>
              <a:ext cx="11675" cy="15025"/>
            </a:xfrm>
            <a:custGeom>
              <a:rect b="b" l="l" r="r" t="t"/>
              <a:pathLst>
                <a:path extrusionOk="0" h="601" w="467">
                  <a:moveTo>
                    <a:pt x="444" y="373"/>
                  </a:moveTo>
                  <a:cubicBezTo>
                    <a:pt x="466" y="518"/>
                    <a:pt x="397" y="600"/>
                    <a:pt x="282" y="564"/>
                  </a:cubicBezTo>
                  <a:lnTo>
                    <a:pt x="232" y="545"/>
                  </a:lnTo>
                  <a:cubicBezTo>
                    <a:pt x="137" y="489"/>
                    <a:pt x="54" y="366"/>
                    <a:pt x="27" y="237"/>
                  </a:cubicBezTo>
                  <a:cubicBezTo>
                    <a:pt x="1" y="90"/>
                    <a:pt x="73" y="1"/>
                    <a:pt x="189" y="36"/>
                  </a:cubicBezTo>
                  <a:cubicBezTo>
                    <a:pt x="203" y="41"/>
                    <a:pt x="217" y="48"/>
                    <a:pt x="231" y="55"/>
                  </a:cubicBezTo>
                  <a:cubicBezTo>
                    <a:pt x="330" y="114"/>
                    <a:pt x="420" y="244"/>
                    <a:pt x="444" y="37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49"/>
            <p:cNvSpPr/>
            <p:nvPr/>
          </p:nvSpPr>
          <p:spPr>
            <a:xfrm>
              <a:off x="3081750" y="2399000"/>
              <a:ext cx="11275" cy="15300"/>
            </a:xfrm>
            <a:custGeom>
              <a:rect b="b" l="l" r="r" t="t"/>
              <a:pathLst>
                <a:path extrusionOk="0" h="612" w="451">
                  <a:moveTo>
                    <a:pt x="439" y="395"/>
                  </a:moveTo>
                  <a:cubicBezTo>
                    <a:pt x="451" y="533"/>
                    <a:pt x="374" y="611"/>
                    <a:pt x="255" y="561"/>
                  </a:cubicBezTo>
                  <a:lnTo>
                    <a:pt x="225" y="551"/>
                  </a:lnTo>
                  <a:cubicBezTo>
                    <a:pt x="126" y="494"/>
                    <a:pt x="31" y="352"/>
                    <a:pt x="20" y="222"/>
                  </a:cubicBezTo>
                  <a:cubicBezTo>
                    <a:pt x="0" y="76"/>
                    <a:pt x="85" y="1"/>
                    <a:pt x="200" y="45"/>
                  </a:cubicBezTo>
                  <a:cubicBezTo>
                    <a:pt x="209" y="49"/>
                    <a:pt x="219" y="54"/>
                    <a:pt x="228" y="59"/>
                  </a:cubicBezTo>
                  <a:cubicBezTo>
                    <a:pt x="331" y="119"/>
                    <a:pt x="423" y="260"/>
                    <a:pt x="439" y="39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49"/>
            <p:cNvSpPr/>
            <p:nvPr/>
          </p:nvSpPr>
          <p:spPr>
            <a:xfrm>
              <a:off x="3078325" y="2323775"/>
              <a:ext cx="10725" cy="15550"/>
            </a:xfrm>
            <a:custGeom>
              <a:rect b="b" l="l" r="r" t="t"/>
              <a:pathLst>
                <a:path extrusionOk="0" h="622" w="429">
                  <a:moveTo>
                    <a:pt x="210" y="553"/>
                  </a:moveTo>
                  <a:cubicBezTo>
                    <a:pt x="91" y="481"/>
                    <a:pt x="1" y="322"/>
                    <a:pt x="1" y="183"/>
                  </a:cubicBezTo>
                  <a:cubicBezTo>
                    <a:pt x="5" y="52"/>
                    <a:pt x="97" y="0"/>
                    <a:pt x="208" y="66"/>
                  </a:cubicBezTo>
                  <a:cubicBezTo>
                    <a:pt x="211" y="66"/>
                    <a:pt x="213" y="67"/>
                    <a:pt x="215" y="68"/>
                  </a:cubicBezTo>
                  <a:cubicBezTo>
                    <a:pt x="334" y="137"/>
                    <a:pt x="429" y="307"/>
                    <a:pt x="424" y="435"/>
                  </a:cubicBezTo>
                  <a:cubicBezTo>
                    <a:pt x="424" y="572"/>
                    <a:pt x="328" y="622"/>
                    <a:pt x="210" y="55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49"/>
            <p:cNvSpPr/>
            <p:nvPr/>
          </p:nvSpPr>
          <p:spPr>
            <a:xfrm>
              <a:off x="3079875" y="2288400"/>
              <a:ext cx="11200" cy="15325"/>
            </a:xfrm>
            <a:custGeom>
              <a:rect b="b" l="l" r="r" t="t"/>
              <a:pathLst>
                <a:path extrusionOk="0" h="613" w="448">
                  <a:moveTo>
                    <a:pt x="202" y="537"/>
                  </a:moveTo>
                  <a:cubicBezTo>
                    <a:pt x="84" y="460"/>
                    <a:pt x="0" y="289"/>
                    <a:pt x="11" y="165"/>
                  </a:cubicBezTo>
                  <a:cubicBezTo>
                    <a:pt x="22" y="45"/>
                    <a:pt x="112" y="0"/>
                    <a:pt x="215" y="60"/>
                  </a:cubicBezTo>
                  <a:cubicBezTo>
                    <a:pt x="224" y="64"/>
                    <a:pt x="233" y="71"/>
                    <a:pt x="241" y="77"/>
                  </a:cubicBezTo>
                  <a:cubicBezTo>
                    <a:pt x="364" y="156"/>
                    <a:pt x="448" y="328"/>
                    <a:pt x="431" y="450"/>
                  </a:cubicBezTo>
                  <a:cubicBezTo>
                    <a:pt x="424" y="572"/>
                    <a:pt x="332" y="612"/>
                    <a:pt x="224" y="55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49"/>
            <p:cNvSpPr/>
            <p:nvPr/>
          </p:nvSpPr>
          <p:spPr>
            <a:xfrm>
              <a:off x="3083975" y="2254700"/>
              <a:ext cx="11500" cy="15150"/>
            </a:xfrm>
            <a:custGeom>
              <a:rect b="b" l="l" r="r" t="t"/>
              <a:pathLst>
                <a:path extrusionOk="0" h="606" w="460">
                  <a:moveTo>
                    <a:pt x="190" y="520"/>
                  </a:moveTo>
                  <a:cubicBezTo>
                    <a:pt x="76" y="432"/>
                    <a:pt x="1" y="261"/>
                    <a:pt x="24" y="142"/>
                  </a:cubicBezTo>
                  <a:cubicBezTo>
                    <a:pt x="41" y="32"/>
                    <a:pt x="126" y="0"/>
                    <a:pt x="226" y="57"/>
                  </a:cubicBezTo>
                  <a:cubicBezTo>
                    <a:pt x="242" y="66"/>
                    <a:pt x="256" y="76"/>
                    <a:pt x="268" y="87"/>
                  </a:cubicBezTo>
                  <a:cubicBezTo>
                    <a:pt x="382" y="173"/>
                    <a:pt x="459" y="342"/>
                    <a:pt x="440" y="466"/>
                  </a:cubicBezTo>
                  <a:cubicBezTo>
                    <a:pt x="420" y="573"/>
                    <a:pt x="332" y="605"/>
                    <a:pt x="229" y="54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49"/>
            <p:cNvSpPr/>
            <p:nvPr/>
          </p:nvSpPr>
          <p:spPr>
            <a:xfrm>
              <a:off x="3090675" y="2223025"/>
              <a:ext cx="11650" cy="14850"/>
            </a:xfrm>
            <a:custGeom>
              <a:rect b="b" l="l" r="r" t="t"/>
              <a:pathLst>
                <a:path extrusionOk="0" h="594" w="466">
                  <a:moveTo>
                    <a:pt x="179" y="499"/>
                  </a:moveTo>
                  <a:cubicBezTo>
                    <a:pt x="68" y="404"/>
                    <a:pt x="0" y="229"/>
                    <a:pt x="27" y="117"/>
                  </a:cubicBezTo>
                  <a:cubicBezTo>
                    <a:pt x="53" y="21"/>
                    <a:pt x="140" y="0"/>
                    <a:pt x="236" y="56"/>
                  </a:cubicBezTo>
                  <a:cubicBezTo>
                    <a:pt x="254" y="66"/>
                    <a:pt x="271" y="78"/>
                    <a:pt x="287" y="92"/>
                  </a:cubicBezTo>
                  <a:cubicBezTo>
                    <a:pt x="402" y="188"/>
                    <a:pt x="466" y="363"/>
                    <a:pt x="439" y="478"/>
                  </a:cubicBezTo>
                  <a:cubicBezTo>
                    <a:pt x="411" y="572"/>
                    <a:pt x="328" y="594"/>
                    <a:pt x="233" y="5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49"/>
            <p:cNvSpPr/>
            <p:nvPr/>
          </p:nvSpPr>
          <p:spPr>
            <a:xfrm>
              <a:off x="3099800" y="2193325"/>
              <a:ext cx="11875" cy="14775"/>
            </a:xfrm>
            <a:custGeom>
              <a:rect b="b" l="l" r="r" t="t"/>
              <a:pathLst>
                <a:path extrusionOk="0" h="591" w="475">
                  <a:moveTo>
                    <a:pt x="169" y="487"/>
                  </a:moveTo>
                  <a:cubicBezTo>
                    <a:pt x="58" y="380"/>
                    <a:pt x="0" y="211"/>
                    <a:pt x="39" y="105"/>
                  </a:cubicBezTo>
                  <a:cubicBezTo>
                    <a:pt x="69" y="21"/>
                    <a:pt x="147" y="1"/>
                    <a:pt x="232" y="49"/>
                  </a:cubicBezTo>
                  <a:cubicBezTo>
                    <a:pt x="260" y="66"/>
                    <a:pt x="285" y="87"/>
                    <a:pt x="307" y="111"/>
                  </a:cubicBezTo>
                  <a:cubicBezTo>
                    <a:pt x="417" y="214"/>
                    <a:pt x="474" y="388"/>
                    <a:pt x="435" y="493"/>
                  </a:cubicBezTo>
                  <a:cubicBezTo>
                    <a:pt x="405" y="576"/>
                    <a:pt x="324" y="590"/>
                    <a:pt x="237" y="5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49"/>
            <p:cNvSpPr/>
            <p:nvPr/>
          </p:nvSpPr>
          <p:spPr>
            <a:xfrm>
              <a:off x="3111375" y="2166050"/>
              <a:ext cx="11975" cy="14475"/>
            </a:xfrm>
            <a:custGeom>
              <a:rect b="b" l="l" r="r" t="t"/>
              <a:pathLst>
                <a:path extrusionOk="0" h="579" w="479">
                  <a:moveTo>
                    <a:pt x="156" y="468"/>
                  </a:moveTo>
                  <a:cubicBezTo>
                    <a:pt x="46" y="351"/>
                    <a:pt x="0" y="177"/>
                    <a:pt x="46" y="80"/>
                  </a:cubicBezTo>
                  <a:cubicBezTo>
                    <a:pt x="81" y="13"/>
                    <a:pt x="156" y="0"/>
                    <a:pt x="239" y="45"/>
                  </a:cubicBezTo>
                  <a:cubicBezTo>
                    <a:pt x="269" y="64"/>
                    <a:pt x="298" y="88"/>
                    <a:pt x="322" y="114"/>
                  </a:cubicBezTo>
                  <a:cubicBezTo>
                    <a:pt x="432" y="231"/>
                    <a:pt x="478" y="403"/>
                    <a:pt x="432" y="498"/>
                  </a:cubicBezTo>
                  <a:cubicBezTo>
                    <a:pt x="397" y="570"/>
                    <a:pt x="321" y="579"/>
                    <a:pt x="240" y="53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49"/>
            <p:cNvSpPr/>
            <p:nvPr/>
          </p:nvSpPr>
          <p:spPr>
            <a:xfrm>
              <a:off x="3857050" y="2616000"/>
              <a:ext cx="11975" cy="14375"/>
            </a:xfrm>
            <a:custGeom>
              <a:rect b="b" l="l" r="r" t="t"/>
              <a:pathLst>
                <a:path extrusionOk="0" h="575" w="479">
                  <a:moveTo>
                    <a:pt x="240" y="535"/>
                  </a:moveTo>
                  <a:cubicBezTo>
                    <a:pt x="154" y="484"/>
                    <a:pt x="73" y="381"/>
                    <a:pt x="43" y="263"/>
                  </a:cubicBezTo>
                  <a:cubicBezTo>
                    <a:pt x="1" y="111"/>
                    <a:pt x="55" y="1"/>
                    <a:pt x="165" y="17"/>
                  </a:cubicBezTo>
                  <a:cubicBezTo>
                    <a:pt x="190" y="22"/>
                    <a:pt x="214" y="31"/>
                    <a:pt x="235" y="44"/>
                  </a:cubicBezTo>
                  <a:cubicBezTo>
                    <a:pt x="321" y="93"/>
                    <a:pt x="404" y="201"/>
                    <a:pt x="437" y="314"/>
                  </a:cubicBezTo>
                  <a:cubicBezTo>
                    <a:pt x="479" y="465"/>
                    <a:pt x="424" y="575"/>
                    <a:pt x="314" y="56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49"/>
            <p:cNvSpPr/>
            <p:nvPr/>
          </p:nvSpPr>
          <p:spPr>
            <a:xfrm>
              <a:off x="3867100" y="2656225"/>
              <a:ext cx="11925" cy="14900"/>
            </a:xfrm>
            <a:custGeom>
              <a:rect b="b" l="l" r="r" t="t"/>
              <a:pathLst>
                <a:path extrusionOk="0" h="596" w="477">
                  <a:moveTo>
                    <a:pt x="34" y="246"/>
                  </a:moveTo>
                  <a:cubicBezTo>
                    <a:pt x="0" y="103"/>
                    <a:pt x="64" y="0"/>
                    <a:pt x="180" y="31"/>
                  </a:cubicBezTo>
                  <a:cubicBezTo>
                    <a:pt x="200" y="37"/>
                    <a:pt x="219" y="45"/>
                    <a:pt x="237" y="56"/>
                  </a:cubicBezTo>
                  <a:cubicBezTo>
                    <a:pt x="329" y="108"/>
                    <a:pt x="414" y="225"/>
                    <a:pt x="442" y="346"/>
                  </a:cubicBezTo>
                  <a:cubicBezTo>
                    <a:pt x="477" y="497"/>
                    <a:pt x="411" y="596"/>
                    <a:pt x="297" y="565"/>
                  </a:cubicBezTo>
                  <a:lnTo>
                    <a:pt x="239" y="544"/>
                  </a:lnTo>
                  <a:cubicBezTo>
                    <a:pt x="144" y="490"/>
                    <a:pt x="64" y="372"/>
                    <a:pt x="34" y="24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49"/>
            <p:cNvSpPr/>
            <p:nvPr/>
          </p:nvSpPr>
          <p:spPr>
            <a:xfrm>
              <a:off x="3874900" y="2696125"/>
              <a:ext cx="11550" cy="14975"/>
            </a:xfrm>
            <a:custGeom>
              <a:rect b="b" l="l" r="r" t="t"/>
              <a:pathLst>
                <a:path extrusionOk="0" h="599" w="462">
                  <a:moveTo>
                    <a:pt x="23" y="225"/>
                  </a:moveTo>
                  <a:cubicBezTo>
                    <a:pt x="0" y="80"/>
                    <a:pt x="77" y="0"/>
                    <a:pt x="191" y="37"/>
                  </a:cubicBezTo>
                  <a:cubicBezTo>
                    <a:pt x="208" y="41"/>
                    <a:pt x="223" y="48"/>
                    <a:pt x="237" y="56"/>
                  </a:cubicBezTo>
                  <a:cubicBezTo>
                    <a:pt x="334" y="112"/>
                    <a:pt x="416" y="242"/>
                    <a:pt x="440" y="368"/>
                  </a:cubicBezTo>
                  <a:cubicBezTo>
                    <a:pt x="462" y="513"/>
                    <a:pt x="389" y="598"/>
                    <a:pt x="274" y="562"/>
                  </a:cubicBezTo>
                  <a:lnTo>
                    <a:pt x="232" y="543"/>
                  </a:lnTo>
                  <a:cubicBezTo>
                    <a:pt x="133" y="485"/>
                    <a:pt x="45" y="356"/>
                    <a:pt x="23" y="22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49"/>
            <p:cNvSpPr/>
            <p:nvPr/>
          </p:nvSpPr>
          <p:spPr>
            <a:xfrm>
              <a:off x="3880125" y="2734950"/>
              <a:ext cx="11375" cy="15325"/>
            </a:xfrm>
            <a:custGeom>
              <a:rect b="b" l="l" r="r" t="t"/>
              <a:pathLst>
                <a:path extrusionOk="0" h="613" w="455">
                  <a:moveTo>
                    <a:pt x="200" y="49"/>
                  </a:moveTo>
                  <a:cubicBezTo>
                    <a:pt x="210" y="53"/>
                    <a:pt x="219" y="57"/>
                    <a:pt x="228" y="63"/>
                  </a:cubicBezTo>
                  <a:cubicBezTo>
                    <a:pt x="332" y="123"/>
                    <a:pt x="426" y="265"/>
                    <a:pt x="440" y="397"/>
                  </a:cubicBezTo>
                  <a:cubicBezTo>
                    <a:pt x="455" y="538"/>
                    <a:pt x="370" y="612"/>
                    <a:pt x="256" y="569"/>
                  </a:cubicBezTo>
                  <a:lnTo>
                    <a:pt x="229" y="554"/>
                  </a:lnTo>
                  <a:cubicBezTo>
                    <a:pt x="122" y="491"/>
                    <a:pt x="31" y="346"/>
                    <a:pt x="20" y="218"/>
                  </a:cubicBezTo>
                  <a:cubicBezTo>
                    <a:pt x="1" y="74"/>
                    <a:pt x="86" y="0"/>
                    <a:pt x="200"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49"/>
            <p:cNvSpPr/>
            <p:nvPr/>
          </p:nvSpPr>
          <p:spPr>
            <a:xfrm>
              <a:off x="3883575" y="2795575"/>
              <a:ext cx="10625" cy="15700"/>
            </a:xfrm>
            <a:custGeom>
              <a:rect b="b" l="l" r="r" t="t"/>
              <a:pathLst>
                <a:path extrusionOk="0" h="628" w="425">
                  <a:moveTo>
                    <a:pt x="215" y="70"/>
                  </a:moveTo>
                  <a:cubicBezTo>
                    <a:pt x="334" y="139"/>
                    <a:pt x="424" y="305"/>
                    <a:pt x="424" y="436"/>
                  </a:cubicBezTo>
                  <a:cubicBezTo>
                    <a:pt x="424" y="572"/>
                    <a:pt x="332" y="628"/>
                    <a:pt x="214" y="560"/>
                  </a:cubicBezTo>
                  <a:cubicBezTo>
                    <a:pt x="93" y="490"/>
                    <a:pt x="1" y="327"/>
                    <a:pt x="1" y="192"/>
                  </a:cubicBezTo>
                  <a:cubicBezTo>
                    <a:pt x="2" y="61"/>
                    <a:pt x="94" y="1"/>
                    <a:pt x="215" y="7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49"/>
            <p:cNvSpPr/>
            <p:nvPr/>
          </p:nvSpPr>
          <p:spPr>
            <a:xfrm>
              <a:off x="3882975" y="2772825"/>
              <a:ext cx="10975" cy="15525"/>
            </a:xfrm>
            <a:custGeom>
              <a:rect b="b" l="l" r="r" t="t"/>
              <a:pathLst>
                <a:path extrusionOk="0" h="621" w="439">
                  <a:moveTo>
                    <a:pt x="211" y="65"/>
                  </a:moveTo>
                  <a:lnTo>
                    <a:pt x="225" y="72"/>
                  </a:lnTo>
                  <a:cubicBezTo>
                    <a:pt x="337" y="136"/>
                    <a:pt x="425" y="289"/>
                    <a:pt x="436" y="421"/>
                  </a:cubicBezTo>
                  <a:lnTo>
                    <a:pt x="432" y="420"/>
                  </a:lnTo>
                  <a:cubicBezTo>
                    <a:pt x="439" y="559"/>
                    <a:pt x="348" y="621"/>
                    <a:pt x="229" y="557"/>
                  </a:cubicBezTo>
                  <a:lnTo>
                    <a:pt x="221" y="557"/>
                  </a:lnTo>
                  <a:cubicBezTo>
                    <a:pt x="107" y="491"/>
                    <a:pt x="16" y="338"/>
                    <a:pt x="12" y="204"/>
                  </a:cubicBezTo>
                  <a:cubicBezTo>
                    <a:pt x="1" y="56"/>
                    <a:pt x="93" y="0"/>
                    <a:pt x="211" y="6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49"/>
            <p:cNvSpPr/>
            <p:nvPr/>
          </p:nvSpPr>
          <p:spPr>
            <a:xfrm>
              <a:off x="3248775" y="2335275"/>
              <a:ext cx="50550" cy="53850"/>
            </a:xfrm>
            <a:custGeom>
              <a:rect b="b" l="l" r="r" t="t"/>
              <a:pathLst>
                <a:path extrusionOk="0" h="2154" w="2022">
                  <a:moveTo>
                    <a:pt x="215" y="50"/>
                  </a:moveTo>
                  <a:cubicBezTo>
                    <a:pt x="240" y="66"/>
                    <a:pt x="264" y="84"/>
                    <a:pt x="285" y="105"/>
                  </a:cubicBezTo>
                  <a:lnTo>
                    <a:pt x="1881" y="1671"/>
                  </a:lnTo>
                  <a:cubicBezTo>
                    <a:pt x="1969" y="1756"/>
                    <a:pt x="2022" y="1885"/>
                    <a:pt x="2022" y="1985"/>
                  </a:cubicBezTo>
                  <a:lnTo>
                    <a:pt x="2009" y="2058"/>
                  </a:lnTo>
                  <a:cubicBezTo>
                    <a:pt x="1978" y="2140"/>
                    <a:pt x="1895" y="2154"/>
                    <a:pt x="1811" y="2105"/>
                  </a:cubicBezTo>
                  <a:lnTo>
                    <a:pt x="1739" y="2049"/>
                  </a:lnTo>
                  <a:lnTo>
                    <a:pt x="143" y="478"/>
                  </a:lnTo>
                  <a:cubicBezTo>
                    <a:pt x="55" y="392"/>
                    <a:pt x="0" y="269"/>
                    <a:pt x="2" y="169"/>
                  </a:cubicBezTo>
                  <a:lnTo>
                    <a:pt x="13" y="92"/>
                  </a:lnTo>
                  <a:cubicBezTo>
                    <a:pt x="46" y="14"/>
                    <a:pt x="127" y="0"/>
                    <a:pt x="215" y="5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49"/>
            <p:cNvSpPr/>
            <p:nvPr/>
          </p:nvSpPr>
          <p:spPr>
            <a:xfrm>
              <a:off x="3257650" y="2315675"/>
              <a:ext cx="49000" cy="57250"/>
            </a:xfrm>
            <a:custGeom>
              <a:rect b="b" l="l" r="r" t="t"/>
              <a:pathLst>
                <a:path extrusionOk="0" h="2290" w="1960">
                  <a:moveTo>
                    <a:pt x="216" y="47"/>
                  </a:moveTo>
                  <a:cubicBezTo>
                    <a:pt x="248" y="66"/>
                    <a:pt x="277" y="91"/>
                    <a:pt x="302" y="121"/>
                  </a:cubicBezTo>
                  <a:lnTo>
                    <a:pt x="1837" y="1832"/>
                  </a:lnTo>
                  <a:cubicBezTo>
                    <a:pt x="1913" y="1916"/>
                    <a:pt x="1959" y="2029"/>
                    <a:pt x="1959" y="2121"/>
                  </a:cubicBezTo>
                  <a:lnTo>
                    <a:pt x="1940" y="2216"/>
                  </a:lnTo>
                  <a:cubicBezTo>
                    <a:pt x="1901" y="2281"/>
                    <a:pt x="1826" y="2290"/>
                    <a:pt x="1745" y="2244"/>
                  </a:cubicBezTo>
                  <a:lnTo>
                    <a:pt x="1658" y="2171"/>
                  </a:lnTo>
                  <a:lnTo>
                    <a:pt x="122" y="459"/>
                  </a:lnTo>
                  <a:cubicBezTo>
                    <a:pt x="47" y="371"/>
                    <a:pt x="1" y="257"/>
                    <a:pt x="1" y="165"/>
                  </a:cubicBezTo>
                  <a:lnTo>
                    <a:pt x="23" y="79"/>
                  </a:lnTo>
                  <a:cubicBezTo>
                    <a:pt x="61" y="9"/>
                    <a:pt x="136" y="1"/>
                    <a:pt x="216" y="4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49"/>
            <p:cNvSpPr/>
            <p:nvPr/>
          </p:nvSpPr>
          <p:spPr>
            <a:xfrm>
              <a:off x="3615550" y="2817500"/>
              <a:ext cx="38575" cy="66800"/>
            </a:xfrm>
            <a:custGeom>
              <a:rect b="b" l="l" r="r" t="t"/>
              <a:pathLst>
                <a:path extrusionOk="0" h="2672" w="1543">
                  <a:moveTo>
                    <a:pt x="214" y="38"/>
                  </a:moveTo>
                  <a:cubicBezTo>
                    <a:pt x="281" y="80"/>
                    <a:pt x="337" y="140"/>
                    <a:pt x="373" y="211"/>
                  </a:cubicBezTo>
                  <a:lnTo>
                    <a:pt x="1489" y="2323"/>
                  </a:lnTo>
                  <a:cubicBezTo>
                    <a:pt x="1522" y="2380"/>
                    <a:pt x="1540" y="2445"/>
                    <a:pt x="1542" y="2511"/>
                  </a:cubicBezTo>
                  <a:cubicBezTo>
                    <a:pt x="1542" y="2581"/>
                    <a:pt x="1519" y="2634"/>
                    <a:pt x="1469" y="2653"/>
                  </a:cubicBezTo>
                  <a:cubicBezTo>
                    <a:pt x="1431" y="2671"/>
                    <a:pt x="1381" y="2664"/>
                    <a:pt x="1328" y="2634"/>
                  </a:cubicBezTo>
                  <a:cubicBezTo>
                    <a:pt x="1259" y="2592"/>
                    <a:pt x="1205" y="2530"/>
                    <a:pt x="1172" y="2459"/>
                  </a:cubicBezTo>
                  <a:lnTo>
                    <a:pt x="49" y="350"/>
                  </a:lnTo>
                  <a:cubicBezTo>
                    <a:pt x="19" y="290"/>
                    <a:pt x="2" y="225"/>
                    <a:pt x="1" y="159"/>
                  </a:cubicBezTo>
                  <a:cubicBezTo>
                    <a:pt x="1" y="94"/>
                    <a:pt x="24" y="41"/>
                    <a:pt x="70" y="20"/>
                  </a:cubicBezTo>
                  <a:cubicBezTo>
                    <a:pt x="112" y="0"/>
                    <a:pt x="162" y="9"/>
                    <a:pt x="214"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49"/>
            <p:cNvSpPr/>
            <p:nvPr/>
          </p:nvSpPr>
          <p:spPr>
            <a:xfrm>
              <a:off x="3191450" y="2721000"/>
              <a:ext cx="11675" cy="14150"/>
            </a:xfrm>
            <a:custGeom>
              <a:rect b="b" l="l" r="r" t="t"/>
              <a:pathLst>
                <a:path extrusionOk="0" h="566" w="467">
                  <a:moveTo>
                    <a:pt x="237" y="40"/>
                  </a:moveTo>
                  <a:cubicBezTo>
                    <a:pt x="300" y="79"/>
                    <a:pt x="352" y="133"/>
                    <a:pt x="387" y="199"/>
                  </a:cubicBezTo>
                  <a:cubicBezTo>
                    <a:pt x="466" y="342"/>
                    <a:pt x="466" y="495"/>
                    <a:pt x="381" y="543"/>
                  </a:cubicBezTo>
                  <a:cubicBezTo>
                    <a:pt x="343" y="565"/>
                    <a:pt x="290" y="561"/>
                    <a:pt x="233" y="528"/>
                  </a:cubicBezTo>
                  <a:cubicBezTo>
                    <a:pt x="171" y="487"/>
                    <a:pt x="119" y="433"/>
                    <a:pt x="84" y="367"/>
                  </a:cubicBezTo>
                  <a:cubicBezTo>
                    <a:pt x="0" y="222"/>
                    <a:pt x="5" y="66"/>
                    <a:pt x="85" y="20"/>
                  </a:cubicBezTo>
                  <a:cubicBezTo>
                    <a:pt x="129" y="1"/>
                    <a:pt x="183" y="9"/>
                    <a:pt x="237"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49"/>
            <p:cNvSpPr/>
            <p:nvPr/>
          </p:nvSpPr>
          <p:spPr>
            <a:xfrm>
              <a:off x="3214375" y="2759325"/>
              <a:ext cx="11950" cy="14300"/>
            </a:xfrm>
            <a:custGeom>
              <a:rect b="b" l="l" r="r" t="t"/>
              <a:pathLst>
                <a:path extrusionOk="0" h="572" w="478">
                  <a:moveTo>
                    <a:pt x="378" y="184"/>
                  </a:moveTo>
                  <a:cubicBezTo>
                    <a:pt x="470" y="329"/>
                    <a:pt x="477" y="482"/>
                    <a:pt x="401" y="542"/>
                  </a:cubicBezTo>
                  <a:cubicBezTo>
                    <a:pt x="359" y="571"/>
                    <a:pt x="298" y="561"/>
                    <a:pt x="240" y="529"/>
                  </a:cubicBezTo>
                  <a:cubicBezTo>
                    <a:pt x="182" y="494"/>
                    <a:pt x="134" y="447"/>
                    <a:pt x="98" y="390"/>
                  </a:cubicBezTo>
                  <a:cubicBezTo>
                    <a:pt x="12" y="246"/>
                    <a:pt x="1" y="92"/>
                    <a:pt x="77" y="30"/>
                  </a:cubicBezTo>
                  <a:cubicBezTo>
                    <a:pt x="122" y="1"/>
                    <a:pt x="182" y="8"/>
                    <a:pt x="239" y="41"/>
                  </a:cubicBezTo>
                  <a:cubicBezTo>
                    <a:pt x="296" y="78"/>
                    <a:pt x="344" y="125"/>
                    <a:pt x="378" y="18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49"/>
            <p:cNvSpPr/>
            <p:nvPr/>
          </p:nvSpPr>
          <p:spPr>
            <a:xfrm>
              <a:off x="3170150" y="2681625"/>
              <a:ext cx="11875" cy="14100"/>
            </a:xfrm>
            <a:custGeom>
              <a:rect b="b" l="l" r="r" t="t"/>
              <a:pathLst>
                <a:path extrusionOk="0" h="564" w="475">
                  <a:moveTo>
                    <a:pt x="239" y="38"/>
                  </a:moveTo>
                  <a:cubicBezTo>
                    <a:pt x="300" y="73"/>
                    <a:pt x="359" y="138"/>
                    <a:pt x="402" y="225"/>
                  </a:cubicBezTo>
                  <a:cubicBezTo>
                    <a:pt x="475" y="367"/>
                    <a:pt x="466" y="516"/>
                    <a:pt x="374" y="551"/>
                  </a:cubicBezTo>
                  <a:cubicBezTo>
                    <a:pt x="337" y="564"/>
                    <a:pt x="288" y="557"/>
                    <a:pt x="238" y="529"/>
                  </a:cubicBezTo>
                  <a:cubicBezTo>
                    <a:pt x="176" y="494"/>
                    <a:pt x="119" y="426"/>
                    <a:pt x="77" y="349"/>
                  </a:cubicBezTo>
                  <a:cubicBezTo>
                    <a:pt x="1" y="194"/>
                    <a:pt x="13" y="52"/>
                    <a:pt x="101" y="16"/>
                  </a:cubicBezTo>
                  <a:cubicBezTo>
                    <a:pt x="143" y="0"/>
                    <a:pt x="193" y="10"/>
                    <a:pt x="239"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49"/>
            <p:cNvSpPr/>
            <p:nvPr/>
          </p:nvSpPr>
          <p:spPr>
            <a:xfrm>
              <a:off x="3150825" y="2641575"/>
              <a:ext cx="12000" cy="13950"/>
            </a:xfrm>
            <a:custGeom>
              <a:rect b="b" l="l" r="r" t="t"/>
              <a:pathLst>
                <a:path extrusionOk="0" h="558" w="480">
                  <a:moveTo>
                    <a:pt x="237" y="34"/>
                  </a:moveTo>
                  <a:cubicBezTo>
                    <a:pt x="304" y="73"/>
                    <a:pt x="370" y="147"/>
                    <a:pt x="411" y="239"/>
                  </a:cubicBezTo>
                  <a:cubicBezTo>
                    <a:pt x="480" y="388"/>
                    <a:pt x="460" y="532"/>
                    <a:pt x="361" y="549"/>
                  </a:cubicBezTo>
                  <a:cubicBezTo>
                    <a:pt x="324" y="557"/>
                    <a:pt x="282" y="546"/>
                    <a:pt x="240" y="522"/>
                  </a:cubicBezTo>
                  <a:cubicBezTo>
                    <a:pt x="162" y="475"/>
                    <a:pt x="102" y="405"/>
                    <a:pt x="68" y="321"/>
                  </a:cubicBezTo>
                  <a:cubicBezTo>
                    <a:pt x="0" y="172"/>
                    <a:pt x="22" y="33"/>
                    <a:pt x="114" y="6"/>
                  </a:cubicBezTo>
                  <a:cubicBezTo>
                    <a:pt x="158" y="1"/>
                    <a:pt x="201" y="11"/>
                    <a:pt x="237"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49"/>
            <p:cNvSpPr/>
            <p:nvPr/>
          </p:nvSpPr>
          <p:spPr>
            <a:xfrm>
              <a:off x="3265200" y="2832350"/>
              <a:ext cx="12000" cy="14275"/>
            </a:xfrm>
            <a:custGeom>
              <a:rect b="b" l="l" r="r" t="t"/>
              <a:pathLst>
                <a:path extrusionOk="0" h="571" w="480">
                  <a:moveTo>
                    <a:pt x="354" y="148"/>
                  </a:moveTo>
                  <a:cubicBezTo>
                    <a:pt x="453" y="275"/>
                    <a:pt x="480" y="439"/>
                    <a:pt x="418" y="519"/>
                  </a:cubicBezTo>
                  <a:cubicBezTo>
                    <a:pt x="381" y="570"/>
                    <a:pt x="311" y="570"/>
                    <a:pt x="238" y="529"/>
                  </a:cubicBezTo>
                  <a:cubicBezTo>
                    <a:pt x="195" y="502"/>
                    <a:pt x="158" y="467"/>
                    <a:pt x="128" y="425"/>
                  </a:cubicBezTo>
                  <a:cubicBezTo>
                    <a:pt x="29" y="303"/>
                    <a:pt x="0" y="131"/>
                    <a:pt x="61" y="52"/>
                  </a:cubicBezTo>
                  <a:cubicBezTo>
                    <a:pt x="100" y="2"/>
                    <a:pt x="167" y="0"/>
                    <a:pt x="238" y="41"/>
                  </a:cubicBezTo>
                  <a:cubicBezTo>
                    <a:pt x="283" y="69"/>
                    <a:pt x="323" y="105"/>
                    <a:pt x="354" y="14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49"/>
            <p:cNvSpPr/>
            <p:nvPr/>
          </p:nvSpPr>
          <p:spPr>
            <a:xfrm>
              <a:off x="3118375" y="2560325"/>
              <a:ext cx="12125" cy="13675"/>
            </a:xfrm>
            <a:custGeom>
              <a:rect b="b" l="l" r="r" t="t"/>
              <a:pathLst>
                <a:path extrusionOk="0" h="547" w="485">
                  <a:moveTo>
                    <a:pt x="244" y="34"/>
                  </a:moveTo>
                  <a:cubicBezTo>
                    <a:pt x="322" y="78"/>
                    <a:pt x="398" y="170"/>
                    <a:pt x="435" y="273"/>
                  </a:cubicBezTo>
                  <a:cubicBezTo>
                    <a:pt x="484" y="424"/>
                    <a:pt x="442" y="545"/>
                    <a:pt x="339" y="547"/>
                  </a:cubicBezTo>
                  <a:lnTo>
                    <a:pt x="243" y="517"/>
                  </a:lnTo>
                  <a:cubicBezTo>
                    <a:pt x="168" y="474"/>
                    <a:pt x="91" y="378"/>
                    <a:pt x="58" y="273"/>
                  </a:cubicBezTo>
                  <a:cubicBezTo>
                    <a:pt x="0" y="123"/>
                    <a:pt x="46" y="0"/>
                    <a:pt x="150" y="3"/>
                  </a:cubicBezTo>
                  <a:cubicBezTo>
                    <a:pt x="183" y="4"/>
                    <a:pt x="215" y="15"/>
                    <a:pt x="244"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49"/>
            <p:cNvSpPr/>
            <p:nvPr/>
          </p:nvSpPr>
          <p:spPr>
            <a:xfrm>
              <a:off x="3321425" y="2898525"/>
              <a:ext cx="11950" cy="14625"/>
            </a:xfrm>
            <a:custGeom>
              <a:rect b="b" l="l" r="r" t="t"/>
              <a:pathLst>
                <a:path extrusionOk="0" h="585" w="478">
                  <a:moveTo>
                    <a:pt x="321" y="119"/>
                  </a:moveTo>
                  <a:cubicBezTo>
                    <a:pt x="429" y="233"/>
                    <a:pt x="478" y="402"/>
                    <a:pt x="432" y="498"/>
                  </a:cubicBezTo>
                  <a:cubicBezTo>
                    <a:pt x="397" y="570"/>
                    <a:pt x="320" y="584"/>
                    <a:pt x="236" y="536"/>
                  </a:cubicBezTo>
                  <a:lnTo>
                    <a:pt x="157" y="472"/>
                  </a:lnTo>
                  <a:cubicBezTo>
                    <a:pt x="47" y="350"/>
                    <a:pt x="1" y="184"/>
                    <a:pt x="43" y="81"/>
                  </a:cubicBezTo>
                  <a:cubicBezTo>
                    <a:pt x="78" y="13"/>
                    <a:pt x="154" y="0"/>
                    <a:pt x="235" y="48"/>
                  </a:cubicBezTo>
                  <a:cubicBezTo>
                    <a:pt x="268" y="67"/>
                    <a:pt x="296" y="91"/>
                    <a:pt x="321" y="11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49"/>
            <p:cNvSpPr/>
            <p:nvPr/>
          </p:nvSpPr>
          <p:spPr>
            <a:xfrm>
              <a:off x="3476575" y="3024150"/>
              <a:ext cx="10625" cy="15575"/>
            </a:xfrm>
            <a:custGeom>
              <a:rect b="b" l="l" r="r" t="t"/>
              <a:pathLst>
                <a:path extrusionOk="0" h="623" w="425">
                  <a:moveTo>
                    <a:pt x="215" y="69"/>
                  </a:moveTo>
                  <a:cubicBezTo>
                    <a:pt x="330" y="134"/>
                    <a:pt x="424" y="300"/>
                    <a:pt x="424" y="431"/>
                  </a:cubicBezTo>
                  <a:cubicBezTo>
                    <a:pt x="424" y="566"/>
                    <a:pt x="328" y="622"/>
                    <a:pt x="210" y="553"/>
                  </a:cubicBezTo>
                  <a:cubicBezTo>
                    <a:pt x="93" y="484"/>
                    <a:pt x="1" y="318"/>
                    <a:pt x="1" y="187"/>
                  </a:cubicBezTo>
                  <a:cubicBezTo>
                    <a:pt x="5" y="54"/>
                    <a:pt x="98" y="1"/>
                    <a:pt x="215" y="6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49"/>
            <p:cNvSpPr/>
            <p:nvPr/>
          </p:nvSpPr>
          <p:spPr>
            <a:xfrm>
              <a:off x="3324025" y="2670325"/>
              <a:ext cx="37625" cy="36250"/>
            </a:xfrm>
            <a:custGeom>
              <a:rect b="b" l="l" r="r" t="t"/>
              <a:pathLst>
                <a:path extrusionOk="0" h="1450" w="1505">
                  <a:moveTo>
                    <a:pt x="1294" y="40"/>
                  </a:moveTo>
                  <a:cubicBezTo>
                    <a:pt x="1348" y="73"/>
                    <a:pt x="1394" y="119"/>
                    <a:pt x="1429" y="172"/>
                  </a:cubicBezTo>
                  <a:cubicBezTo>
                    <a:pt x="1475" y="242"/>
                    <a:pt x="1501" y="323"/>
                    <a:pt x="1504" y="405"/>
                  </a:cubicBezTo>
                  <a:cubicBezTo>
                    <a:pt x="1504" y="462"/>
                    <a:pt x="1489" y="505"/>
                    <a:pt x="1458" y="536"/>
                  </a:cubicBezTo>
                  <a:lnTo>
                    <a:pt x="374" y="1417"/>
                  </a:lnTo>
                  <a:cubicBezTo>
                    <a:pt x="332" y="1449"/>
                    <a:pt x="275" y="1448"/>
                    <a:pt x="209" y="1410"/>
                  </a:cubicBezTo>
                  <a:cubicBezTo>
                    <a:pt x="155" y="1377"/>
                    <a:pt x="110" y="1331"/>
                    <a:pt x="77" y="1276"/>
                  </a:cubicBezTo>
                  <a:cubicBezTo>
                    <a:pt x="29" y="1207"/>
                    <a:pt x="3" y="1126"/>
                    <a:pt x="0" y="1044"/>
                  </a:cubicBezTo>
                  <a:cubicBezTo>
                    <a:pt x="0" y="991"/>
                    <a:pt x="17" y="947"/>
                    <a:pt x="50" y="918"/>
                  </a:cubicBezTo>
                  <a:lnTo>
                    <a:pt x="1130" y="36"/>
                  </a:lnTo>
                  <a:cubicBezTo>
                    <a:pt x="1172" y="1"/>
                    <a:pt x="1232" y="5"/>
                    <a:pt x="1294"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49"/>
            <p:cNvSpPr/>
            <p:nvPr/>
          </p:nvSpPr>
          <p:spPr>
            <a:xfrm>
              <a:off x="3291225" y="2623625"/>
              <a:ext cx="43325" cy="26550"/>
            </a:xfrm>
            <a:custGeom>
              <a:rect b="b" l="l" r="r" t="t"/>
              <a:pathLst>
                <a:path extrusionOk="0" h="1062" w="1733">
                  <a:moveTo>
                    <a:pt x="1520" y="39"/>
                  </a:moveTo>
                  <a:cubicBezTo>
                    <a:pt x="1589" y="82"/>
                    <a:pt x="1647" y="145"/>
                    <a:pt x="1683" y="218"/>
                  </a:cubicBezTo>
                  <a:cubicBezTo>
                    <a:pt x="1712" y="277"/>
                    <a:pt x="1729" y="340"/>
                    <a:pt x="1733" y="405"/>
                  </a:cubicBezTo>
                  <a:cubicBezTo>
                    <a:pt x="1733" y="475"/>
                    <a:pt x="1705" y="525"/>
                    <a:pt x="1655" y="545"/>
                  </a:cubicBezTo>
                  <a:lnTo>
                    <a:pt x="352" y="1046"/>
                  </a:lnTo>
                  <a:cubicBezTo>
                    <a:pt x="310" y="1062"/>
                    <a:pt x="264" y="1053"/>
                    <a:pt x="214" y="1024"/>
                  </a:cubicBezTo>
                  <a:cubicBezTo>
                    <a:pt x="144" y="979"/>
                    <a:pt x="87" y="917"/>
                    <a:pt x="50" y="843"/>
                  </a:cubicBezTo>
                  <a:cubicBezTo>
                    <a:pt x="20" y="786"/>
                    <a:pt x="3" y="724"/>
                    <a:pt x="0" y="660"/>
                  </a:cubicBezTo>
                  <a:cubicBezTo>
                    <a:pt x="0" y="591"/>
                    <a:pt x="28" y="535"/>
                    <a:pt x="77" y="515"/>
                  </a:cubicBezTo>
                  <a:lnTo>
                    <a:pt x="1382" y="13"/>
                  </a:lnTo>
                  <a:cubicBezTo>
                    <a:pt x="1422" y="1"/>
                    <a:pt x="1471" y="11"/>
                    <a:pt x="1520" y="3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49"/>
            <p:cNvSpPr/>
            <p:nvPr/>
          </p:nvSpPr>
          <p:spPr>
            <a:xfrm>
              <a:off x="3342425" y="2692450"/>
              <a:ext cx="34575" cy="40850"/>
            </a:xfrm>
            <a:custGeom>
              <a:rect b="b" l="l" r="r" t="t"/>
              <a:pathLst>
                <a:path extrusionOk="0" h="1634" w="1383">
                  <a:moveTo>
                    <a:pt x="1171" y="41"/>
                  </a:moveTo>
                  <a:cubicBezTo>
                    <a:pt x="1218" y="69"/>
                    <a:pt x="1257" y="107"/>
                    <a:pt x="1289" y="150"/>
                  </a:cubicBezTo>
                  <a:cubicBezTo>
                    <a:pt x="1345" y="224"/>
                    <a:pt x="1377" y="313"/>
                    <a:pt x="1380" y="405"/>
                  </a:cubicBezTo>
                  <a:cubicBezTo>
                    <a:pt x="1383" y="448"/>
                    <a:pt x="1370" y="490"/>
                    <a:pt x="1345" y="525"/>
                  </a:cubicBezTo>
                  <a:lnTo>
                    <a:pt x="392" y="1586"/>
                  </a:lnTo>
                  <a:cubicBezTo>
                    <a:pt x="348" y="1632"/>
                    <a:pt x="284" y="1633"/>
                    <a:pt x="215" y="1594"/>
                  </a:cubicBezTo>
                  <a:cubicBezTo>
                    <a:pt x="169" y="1566"/>
                    <a:pt x="128" y="1527"/>
                    <a:pt x="98" y="1483"/>
                  </a:cubicBezTo>
                  <a:cubicBezTo>
                    <a:pt x="36" y="1399"/>
                    <a:pt x="3" y="1304"/>
                    <a:pt x="3" y="1225"/>
                  </a:cubicBezTo>
                  <a:cubicBezTo>
                    <a:pt x="0" y="1184"/>
                    <a:pt x="14" y="1143"/>
                    <a:pt x="40" y="1112"/>
                  </a:cubicBezTo>
                  <a:lnTo>
                    <a:pt x="995" y="47"/>
                  </a:lnTo>
                  <a:cubicBezTo>
                    <a:pt x="1037" y="1"/>
                    <a:pt x="1103" y="2"/>
                    <a:pt x="1171"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49"/>
            <p:cNvSpPr/>
            <p:nvPr/>
          </p:nvSpPr>
          <p:spPr>
            <a:xfrm>
              <a:off x="3362275" y="2713300"/>
              <a:ext cx="31150" cy="45325"/>
            </a:xfrm>
            <a:custGeom>
              <a:rect b="b" l="l" r="r" t="t"/>
              <a:pathLst>
                <a:path extrusionOk="0" h="1813" w="1246">
                  <a:moveTo>
                    <a:pt x="1033" y="44"/>
                  </a:moveTo>
                  <a:cubicBezTo>
                    <a:pt x="1072" y="67"/>
                    <a:pt x="1107" y="98"/>
                    <a:pt x="1135" y="133"/>
                  </a:cubicBezTo>
                  <a:cubicBezTo>
                    <a:pt x="1204" y="217"/>
                    <a:pt x="1245" y="325"/>
                    <a:pt x="1245" y="412"/>
                  </a:cubicBezTo>
                  <a:lnTo>
                    <a:pt x="1219" y="511"/>
                  </a:lnTo>
                  <a:lnTo>
                    <a:pt x="396" y="1750"/>
                  </a:lnTo>
                  <a:cubicBezTo>
                    <a:pt x="359" y="1811"/>
                    <a:pt x="286" y="1813"/>
                    <a:pt x="214" y="1771"/>
                  </a:cubicBezTo>
                  <a:lnTo>
                    <a:pt x="111" y="1684"/>
                  </a:lnTo>
                  <a:cubicBezTo>
                    <a:pt x="42" y="1598"/>
                    <a:pt x="1" y="1489"/>
                    <a:pt x="1" y="1406"/>
                  </a:cubicBezTo>
                  <a:lnTo>
                    <a:pt x="27" y="1304"/>
                  </a:lnTo>
                  <a:lnTo>
                    <a:pt x="845" y="63"/>
                  </a:lnTo>
                  <a:cubicBezTo>
                    <a:pt x="884" y="5"/>
                    <a:pt x="958" y="1"/>
                    <a:pt x="1033" y="4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49"/>
            <p:cNvSpPr/>
            <p:nvPr/>
          </p:nvSpPr>
          <p:spPr>
            <a:xfrm>
              <a:off x="3265125" y="2575000"/>
              <a:ext cx="47800" cy="16000"/>
            </a:xfrm>
            <a:custGeom>
              <a:rect b="b" l="l" r="r" t="t"/>
              <a:pathLst>
                <a:path extrusionOk="0" h="640" w="1912">
                  <a:moveTo>
                    <a:pt x="1697" y="29"/>
                  </a:moveTo>
                  <a:cubicBezTo>
                    <a:pt x="1772" y="74"/>
                    <a:pt x="1846" y="160"/>
                    <a:pt x="1885" y="263"/>
                  </a:cubicBezTo>
                  <a:lnTo>
                    <a:pt x="1911" y="397"/>
                  </a:lnTo>
                  <a:cubicBezTo>
                    <a:pt x="1911" y="481"/>
                    <a:pt x="1872" y="542"/>
                    <a:pt x="1800" y="544"/>
                  </a:cubicBezTo>
                  <a:lnTo>
                    <a:pt x="317" y="640"/>
                  </a:lnTo>
                  <a:lnTo>
                    <a:pt x="214" y="612"/>
                  </a:lnTo>
                  <a:cubicBezTo>
                    <a:pt x="126" y="556"/>
                    <a:pt x="60" y="474"/>
                    <a:pt x="27" y="376"/>
                  </a:cubicBezTo>
                  <a:lnTo>
                    <a:pt x="0" y="243"/>
                  </a:lnTo>
                  <a:cubicBezTo>
                    <a:pt x="0" y="159"/>
                    <a:pt x="39" y="98"/>
                    <a:pt x="108" y="93"/>
                  </a:cubicBezTo>
                  <a:lnTo>
                    <a:pt x="1595" y="0"/>
                  </a:lnTo>
                  <a:cubicBezTo>
                    <a:pt x="1631" y="0"/>
                    <a:pt x="1666" y="11"/>
                    <a:pt x="1697" y="2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49"/>
            <p:cNvSpPr/>
            <p:nvPr/>
          </p:nvSpPr>
          <p:spPr>
            <a:xfrm>
              <a:off x="3383125" y="2732850"/>
              <a:ext cx="27550" cy="49650"/>
            </a:xfrm>
            <a:custGeom>
              <a:rect b="b" l="l" r="r" t="t"/>
              <a:pathLst>
                <a:path extrusionOk="0" h="1986" w="1102">
                  <a:moveTo>
                    <a:pt x="887" y="47"/>
                  </a:moveTo>
                  <a:cubicBezTo>
                    <a:pt x="919" y="65"/>
                    <a:pt x="947" y="88"/>
                    <a:pt x="972" y="116"/>
                  </a:cubicBezTo>
                  <a:cubicBezTo>
                    <a:pt x="1051" y="201"/>
                    <a:pt x="1101" y="318"/>
                    <a:pt x="1101" y="415"/>
                  </a:cubicBezTo>
                  <a:lnTo>
                    <a:pt x="1082" y="495"/>
                  </a:lnTo>
                  <a:lnTo>
                    <a:pt x="409" y="1903"/>
                  </a:lnTo>
                  <a:cubicBezTo>
                    <a:pt x="374" y="1976"/>
                    <a:pt x="294" y="1986"/>
                    <a:pt x="213" y="1940"/>
                  </a:cubicBezTo>
                  <a:lnTo>
                    <a:pt x="130" y="1874"/>
                  </a:lnTo>
                  <a:cubicBezTo>
                    <a:pt x="50" y="1783"/>
                    <a:pt x="0" y="1668"/>
                    <a:pt x="0" y="1570"/>
                  </a:cubicBezTo>
                  <a:lnTo>
                    <a:pt x="20" y="1489"/>
                  </a:lnTo>
                  <a:lnTo>
                    <a:pt x="693" y="83"/>
                  </a:lnTo>
                  <a:cubicBezTo>
                    <a:pt x="726" y="12"/>
                    <a:pt x="806" y="1"/>
                    <a:pt x="887" y="4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49"/>
            <p:cNvSpPr/>
            <p:nvPr/>
          </p:nvSpPr>
          <p:spPr>
            <a:xfrm>
              <a:off x="3254150" y="2547325"/>
              <a:ext cx="50675" cy="16875"/>
            </a:xfrm>
            <a:custGeom>
              <a:rect b="b" l="l" r="r" t="t"/>
              <a:pathLst>
                <a:path extrusionOk="0" h="675" w="2027">
                  <a:moveTo>
                    <a:pt x="1796" y="148"/>
                  </a:moveTo>
                  <a:cubicBezTo>
                    <a:pt x="1903" y="209"/>
                    <a:pt x="1987" y="342"/>
                    <a:pt x="2009" y="464"/>
                  </a:cubicBezTo>
                  <a:cubicBezTo>
                    <a:pt x="2027" y="590"/>
                    <a:pt x="1978" y="675"/>
                    <a:pt x="1886" y="669"/>
                  </a:cubicBezTo>
                  <a:lnTo>
                    <a:pt x="328" y="556"/>
                  </a:lnTo>
                  <a:lnTo>
                    <a:pt x="244" y="526"/>
                  </a:lnTo>
                  <a:cubicBezTo>
                    <a:pt x="160" y="477"/>
                    <a:pt x="84" y="379"/>
                    <a:pt x="50" y="268"/>
                  </a:cubicBezTo>
                  <a:cubicBezTo>
                    <a:pt x="0" y="117"/>
                    <a:pt x="50" y="0"/>
                    <a:pt x="158" y="10"/>
                  </a:cubicBezTo>
                  <a:lnTo>
                    <a:pt x="1712" y="121"/>
                  </a:ln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49"/>
            <p:cNvSpPr/>
            <p:nvPr/>
          </p:nvSpPr>
          <p:spPr>
            <a:xfrm>
              <a:off x="3427125" y="2767075"/>
              <a:ext cx="19925" cy="57325"/>
            </a:xfrm>
            <a:custGeom>
              <a:rect b="b" l="l" r="r" t="t"/>
              <a:pathLst>
                <a:path extrusionOk="0" h="2293" w="797">
                  <a:moveTo>
                    <a:pt x="583" y="55"/>
                  </a:moveTo>
                  <a:cubicBezTo>
                    <a:pt x="599" y="65"/>
                    <a:pt x="614" y="76"/>
                    <a:pt x="629" y="88"/>
                  </a:cubicBezTo>
                  <a:cubicBezTo>
                    <a:pt x="728" y="168"/>
                    <a:pt x="797" y="308"/>
                    <a:pt x="797" y="421"/>
                  </a:cubicBezTo>
                  <a:lnTo>
                    <a:pt x="792" y="472"/>
                  </a:lnTo>
                  <a:lnTo>
                    <a:pt x="420" y="2162"/>
                  </a:lnTo>
                  <a:cubicBezTo>
                    <a:pt x="398" y="2263"/>
                    <a:pt x="310" y="2292"/>
                    <a:pt x="214" y="2236"/>
                  </a:cubicBezTo>
                  <a:lnTo>
                    <a:pt x="168" y="2206"/>
                  </a:lnTo>
                  <a:cubicBezTo>
                    <a:pt x="69" y="2122"/>
                    <a:pt x="1" y="1981"/>
                    <a:pt x="1" y="1867"/>
                  </a:cubicBezTo>
                  <a:lnTo>
                    <a:pt x="9" y="1820"/>
                  </a:lnTo>
                  <a:lnTo>
                    <a:pt x="377" y="126"/>
                  </a:lnTo>
                  <a:cubicBezTo>
                    <a:pt x="401" y="27"/>
                    <a:pt x="489" y="0"/>
                    <a:pt x="583" y="5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49"/>
            <p:cNvSpPr/>
            <p:nvPr/>
          </p:nvSpPr>
          <p:spPr>
            <a:xfrm>
              <a:off x="3450025" y="2781525"/>
              <a:ext cx="15925" cy="60700"/>
            </a:xfrm>
            <a:custGeom>
              <a:rect b="b" l="l" r="r" t="t"/>
              <a:pathLst>
                <a:path extrusionOk="0" h="2428" w="637">
                  <a:moveTo>
                    <a:pt x="421" y="62"/>
                  </a:moveTo>
                  <a:cubicBezTo>
                    <a:pt x="431" y="68"/>
                    <a:pt x="440" y="73"/>
                    <a:pt x="449" y="79"/>
                  </a:cubicBezTo>
                  <a:cubicBezTo>
                    <a:pt x="555" y="158"/>
                    <a:pt x="636" y="306"/>
                    <a:pt x="635" y="427"/>
                  </a:cubicBezTo>
                  <a:lnTo>
                    <a:pt x="632" y="457"/>
                  </a:lnTo>
                  <a:lnTo>
                    <a:pt x="424" y="2273"/>
                  </a:lnTo>
                  <a:cubicBezTo>
                    <a:pt x="412" y="2389"/>
                    <a:pt x="320" y="2428"/>
                    <a:pt x="214" y="2366"/>
                  </a:cubicBezTo>
                  <a:lnTo>
                    <a:pt x="186" y="2351"/>
                  </a:lnTo>
                  <a:cubicBezTo>
                    <a:pt x="80" y="2272"/>
                    <a:pt x="0" y="2120"/>
                    <a:pt x="0" y="1997"/>
                  </a:cubicBezTo>
                  <a:lnTo>
                    <a:pt x="5" y="1973"/>
                  </a:lnTo>
                  <a:lnTo>
                    <a:pt x="212" y="157"/>
                  </a:lnTo>
                  <a:cubicBezTo>
                    <a:pt x="226" y="41"/>
                    <a:pt x="316" y="1"/>
                    <a:pt x="421" y="6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49"/>
            <p:cNvSpPr/>
            <p:nvPr/>
          </p:nvSpPr>
          <p:spPr>
            <a:xfrm>
              <a:off x="3236600" y="2459350"/>
              <a:ext cx="52600" cy="33025"/>
            </a:xfrm>
            <a:custGeom>
              <a:rect b="b" l="l" r="r" t="t"/>
              <a:pathLst>
                <a:path extrusionOk="0" h="1321" w="2104">
                  <a:moveTo>
                    <a:pt x="1897" y="779"/>
                  </a:moveTo>
                  <a:cubicBezTo>
                    <a:pt x="1999" y="837"/>
                    <a:pt x="2086" y="979"/>
                    <a:pt x="2100" y="1110"/>
                  </a:cubicBezTo>
                  <a:lnTo>
                    <a:pt x="2103" y="1143"/>
                  </a:lnTo>
                  <a:cubicBezTo>
                    <a:pt x="2103" y="1261"/>
                    <a:pt x="2022" y="1321"/>
                    <a:pt x="1916" y="1276"/>
                  </a:cubicBezTo>
                  <a:lnTo>
                    <a:pt x="237" y="561"/>
                  </a:lnTo>
                  <a:lnTo>
                    <a:pt x="210" y="546"/>
                  </a:lnTo>
                  <a:cubicBezTo>
                    <a:pt x="107" y="487"/>
                    <a:pt x="16" y="347"/>
                    <a:pt x="1" y="216"/>
                  </a:cubicBezTo>
                  <a:lnTo>
                    <a:pt x="1" y="185"/>
                  </a:lnTo>
                  <a:cubicBezTo>
                    <a:pt x="1" y="61"/>
                    <a:pt x="78" y="1"/>
                    <a:pt x="185" y="48"/>
                  </a:cubicBezTo>
                  <a:lnTo>
                    <a:pt x="1865" y="763"/>
                  </a:lnTo>
                  <a:cubicBezTo>
                    <a:pt x="1876" y="768"/>
                    <a:pt x="1886" y="773"/>
                    <a:pt x="1897" y="77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49"/>
            <p:cNvSpPr/>
            <p:nvPr/>
          </p:nvSpPr>
          <p:spPr>
            <a:xfrm>
              <a:off x="3473125" y="2794525"/>
              <a:ext cx="11950" cy="63150"/>
            </a:xfrm>
            <a:custGeom>
              <a:rect b="b" l="l" r="r" t="t"/>
              <a:pathLst>
                <a:path extrusionOk="0" h="2526" w="478">
                  <a:moveTo>
                    <a:pt x="272" y="52"/>
                  </a:moveTo>
                  <a:cubicBezTo>
                    <a:pt x="387" y="122"/>
                    <a:pt x="477" y="287"/>
                    <a:pt x="477" y="418"/>
                  </a:cubicBezTo>
                  <a:lnTo>
                    <a:pt x="427" y="2345"/>
                  </a:lnTo>
                  <a:cubicBezTo>
                    <a:pt x="423" y="2475"/>
                    <a:pt x="327" y="2525"/>
                    <a:pt x="213" y="2460"/>
                  </a:cubicBezTo>
                  <a:cubicBezTo>
                    <a:pt x="91" y="2384"/>
                    <a:pt x="3" y="2224"/>
                    <a:pt x="1" y="2090"/>
                  </a:cubicBezTo>
                  <a:lnTo>
                    <a:pt x="55" y="164"/>
                  </a:lnTo>
                  <a:cubicBezTo>
                    <a:pt x="59" y="30"/>
                    <a:pt x="174" y="1"/>
                    <a:pt x="272" y="5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49"/>
            <p:cNvSpPr/>
            <p:nvPr/>
          </p:nvSpPr>
          <p:spPr>
            <a:xfrm>
              <a:off x="3234800" y="2431550"/>
              <a:ext cx="52850" cy="38075"/>
            </a:xfrm>
            <a:custGeom>
              <a:rect b="b" l="l" r="r" t="t"/>
              <a:pathLst>
                <a:path extrusionOk="0" h="1523" w="2114">
                  <a:moveTo>
                    <a:pt x="1910" y="972"/>
                  </a:moveTo>
                  <a:cubicBezTo>
                    <a:pt x="2019" y="1035"/>
                    <a:pt x="2111" y="1195"/>
                    <a:pt x="2114" y="1328"/>
                  </a:cubicBezTo>
                  <a:lnTo>
                    <a:pt x="2114" y="1337"/>
                  </a:lnTo>
                  <a:cubicBezTo>
                    <a:pt x="2114" y="1468"/>
                    <a:pt x="2026" y="1523"/>
                    <a:pt x="1912" y="1461"/>
                  </a:cubicBezTo>
                  <a:lnTo>
                    <a:pt x="217" y="558"/>
                  </a:lnTo>
                  <a:lnTo>
                    <a:pt x="210" y="554"/>
                  </a:lnTo>
                  <a:cubicBezTo>
                    <a:pt x="95" y="487"/>
                    <a:pt x="3" y="334"/>
                    <a:pt x="1" y="200"/>
                  </a:cubicBezTo>
                  <a:lnTo>
                    <a:pt x="1" y="187"/>
                  </a:lnTo>
                  <a:cubicBezTo>
                    <a:pt x="1" y="59"/>
                    <a:pt x="88" y="1"/>
                    <a:pt x="203" y="62"/>
                  </a:cubicBezTo>
                  <a:lnTo>
                    <a:pt x="1898" y="967"/>
                  </a:lnTo>
                  <a:cubicBezTo>
                    <a:pt x="1900" y="968"/>
                    <a:pt x="1905" y="971"/>
                    <a:pt x="1910" y="97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49"/>
            <p:cNvSpPr/>
            <p:nvPr/>
          </p:nvSpPr>
          <p:spPr>
            <a:xfrm>
              <a:off x="3493650" y="2804875"/>
              <a:ext cx="13200" cy="65525"/>
            </a:xfrm>
            <a:custGeom>
              <a:rect b="b" l="l" r="r" t="t"/>
              <a:pathLst>
                <a:path extrusionOk="0" h="2621" w="528">
                  <a:moveTo>
                    <a:pt x="207" y="62"/>
                  </a:moveTo>
                  <a:cubicBezTo>
                    <a:pt x="321" y="128"/>
                    <a:pt x="416" y="278"/>
                    <a:pt x="423" y="415"/>
                  </a:cubicBezTo>
                  <a:lnTo>
                    <a:pt x="528" y="2421"/>
                  </a:lnTo>
                  <a:lnTo>
                    <a:pt x="528" y="2439"/>
                  </a:lnTo>
                  <a:cubicBezTo>
                    <a:pt x="528" y="2566"/>
                    <a:pt x="440" y="2620"/>
                    <a:pt x="330" y="2566"/>
                  </a:cubicBezTo>
                  <a:lnTo>
                    <a:pt x="314" y="2556"/>
                  </a:lnTo>
                  <a:cubicBezTo>
                    <a:pt x="203" y="2492"/>
                    <a:pt x="112" y="2343"/>
                    <a:pt x="105" y="2207"/>
                  </a:cubicBezTo>
                  <a:lnTo>
                    <a:pt x="1" y="202"/>
                  </a:lnTo>
                  <a:lnTo>
                    <a:pt x="1" y="185"/>
                  </a:lnTo>
                  <a:cubicBezTo>
                    <a:pt x="1" y="58"/>
                    <a:pt x="86" y="1"/>
                    <a:pt x="200" y="5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49"/>
            <p:cNvSpPr/>
            <p:nvPr/>
          </p:nvSpPr>
          <p:spPr>
            <a:xfrm>
              <a:off x="3512725" y="2813625"/>
              <a:ext cx="17125" cy="67050"/>
            </a:xfrm>
            <a:custGeom>
              <a:rect b="b" l="l" r="r" t="t"/>
              <a:pathLst>
                <a:path extrusionOk="0" h="2682" w="685">
                  <a:moveTo>
                    <a:pt x="215" y="56"/>
                  </a:moveTo>
                  <a:cubicBezTo>
                    <a:pt x="315" y="115"/>
                    <a:pt x="403" y="253"/>
                    <a:pt x="420" y="381"/>
                  </a:cubicBezTo>
                  <a:lnTo>
                    <a:pt x="682" y="2460"/>
                  </a:lnTo>
                  <a:lnTo>
                    <a:pt x="685" y="2501"/>
                  </a:lnTo>
                  <a:cubicBezTo>
                    <a:pt x="685" y="2620"/>
                    <a:pt x="608" y="2681"/>
                    <a:pt x="505" y="2638"/>
                  </a:cubicBezTo>
                  <a:lnTo>
                    <a:pt x="470" y="2623"/>
                  </a:lnTo>
                  <a:cubicBezTo>
                    <a:pt x="367" y="2564"/>
                    <a:pt x="280" y="2426"/>
                    <a:pt x="265" y="2298"/>
                  </a:cubicBezTo>
                  <a:lnTo>
                    <a:pt x="3" y="220"/>
                  </a:lnTo>
                  <a:lnTo>
                    <a:pt x="0" y="178"/>
                  </a:lnTo>
                  <a:cubicBezTo>
                    <a:pt x="0" y="59"/>
                    <a:pt x="73" y="1"/>
                    <a:pt x="180" y="41"/>
                  </a:cubicBezTo>
                  <a:cubicBezTo>
                    <a:pt x="191" y="45"/>
                    <a:pt x="204" y="51"/>
                    <a:pt x="215" y="5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49"/>
            <p:cNvSpPr/>
            <p:nvPr/>
          </p:nvSpPr>
          <p:spPr>
            <a:xfrm>
              <a:off x="3531425" y="2820150"/>
              <a:ext cx="21150" cy="67825"/>
            </a:xfrm>
            <a:custGeom>
              <a:rect b="b" l="l" r="r" t="t"/>
              <a:pathLst>
                <a:path extrusionOk="0" h="2713" w="846">
                  <a:moveTo>
                    <a:pt x="217" y="48"/>
                  </a:moveTo>
                  <a:cubicBezTo>
                    <a:pt x="310" y="102"/>
                    <a:pt x="395" y="225"/>
                    <a:pt x="420" y="350"/>
                  </a:cubicBezTo>
                  <a:lnTo>
                    <a:pt x="838" y="2479"/>
                  </a:lnTo>
                  <a:lnTo>
                    <a:pt x="845" y="2546"/>
                  </a:lnTo>
                  <a:cubicBezTo>
                    <a:pt x="845" y="2654"/>
                    <a:pt x="780" y="2713"/>
                    <a:pt x="685" y="2689"/>
                  </a:cubicBezTo>
                  <a:lnTo>
                    <a:pt x="631" y="2667"/>
                  </a:lnTo>
                  <a:cubicBezTo>
                    <a:pt x="536" y="2613"/>
                    <a:pt x="452" y="2489"/>
                    <a:pt x="426" y="2365"/>
                  </a:cubicBezTo>
                  <a:lnTo>
                    <a:pt x="8" y="235"/>
                  </a:lnTo>
                  <a:lnTo>
                    <a:pt x="1" y="169"/>
                  </a:lnTo>
                  <a:cubicBezTo>
                    <a:pt x="1" y="59"/>
                    <a:pt x="66" y="0"/>
                    <a:pt x="161" y="25"/>
                  </a:cubicBezTo>
                  <a:cubicBezTo>
                    <a:pt x="181" y="30"/>
                    <a:pt x="199" y="38"/>
                    <a:pt x="217" y="4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49"/>
            <p:cNvSpPr/>
            <p:nvPr/>
          </p:nvSpPr>
          <p:spPr>
            <a:xfrm>
              <a:off x="3549875" y="2824375"/>
              <a:ext cx="24850" cy="68350"/>
            </a:xfrm>
            <a:custGeom>
              <a:rect b="b" l="l" r="r" t="t"/>
              <a:pathLst>
                <a:path extrusionOk="0" h="2734" w="994">
                  <a:moveTo>
                    <a:pt x="212" y="40"/>
                  </a:moveTo>
                  <a:cubicBezTo>
                    <a:pt x="300" y="91"/>
                    <a:pt x="379" y="199"/>
                    <a:pt x="411" y="316"/>
                  </a:cubicBezTo>
                  <a:lnTo>
                    <a:pt x="983" y="2481"/>
                  </a:lnTo>
                  <a:lnTo>
                    <a:pt x="994" y="2572"/>
                  </a:lnTo>
                  <a:cubicBezTo>
                    <a:pt x="994" y="2672"/>
                    <a:pt x="940" y="2734"/>
                    <a:pt x="852" y="2718"/>
                  </a:cubicBezTo>
                  <a:lnTo>
                    <a:pt x="779" y="2689"/>
                  </a:lnTo>
                  <a:cubicBezTo>
                    <a:pt x="696" y="2640"/>
                    <a:pt x="612" y="2531"/>
                    <a:pt x="581" y="2417"/>
                  </a:cubicBezTo>
                  <a:lnTo>
                    <a:pt x="11" y="252"/>
                  </a:lnTo>
                  <a:lnTo>
                    <a:pt x="0" y="162"/>
                  </a:lnTo>
                  <a:cubicBezTo>
                    <a:pt x="0" y="61"/>
                    <a:pt x="53" y="0"/>
                    <a:pt x="137" y="14"/>
                  </a:cubicBezTo>
                  <a:cubicBezTo>
                    <a:pt x="163" y="18"/>
                    <a:pt x="190" y="27"/>
                    <a:pt x="212"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49"/>
            <p:cNvSpPr/>
            <p:nvPr/>
          </p:nvSpPr>
          <p:spPr>
            <a:xfrm>
              <a:off x="3567500" y="2826450"/>
              <a:ext cx="28600" cy="68150"/>
            </a:xfrm>
            <a:custGeom>
              <a:rect b="b" l="l" r="r" t="t"/>
              <a:pathLst>
                <a:path extrusionOk="0" h="2726" w="1144">
                  <a:moveTo>
                    <a:pt x="214" y="30"/>
                  </a:moveTo>
                  <a:cubicBezTo>
                    <a:pt x="293" y="76"/>
                    <a:pt x="371" y="172"/>
                    <a:pt x="406" y="282"/>
                  </a:cubicBezTo>
                  <a:lnTo>
                    <a:pt x="1125" y="2458"/>
                  </a:lnTo>
                  <a:lnTo>
                    <a:pt x="1143" y="2574"/>
                  </a:lnTo>
                  <a:cubicBezTo>
                    <a:pt x="1143" y="2662"/>
                    <a:pt x="1102" y="2726"/>
                    <a:pt x="1025" y="2724"/>
                  </a:cubicBezTo>
                  <a:lnTo>
                    <a:pt x="933" y="2694"/>
                  </a:lnTo>
                  <a:cubicBezTo>
                    <a:pt x="854" y="2648"/>
                    <a:pt x="777" y="2552"/>
                    <a:pt x="743" y="2444"/>
                  </a:cubicBezTo>
                  <a:lnTo>
                    <a:pt x="23" y="267"/>
                  </a:lnTo>
                  <a:lnTo>
                    <a:pt x="0" y="148"/>
                  </a:lnTo>
                  <a:cubicBezTo>
                    <a:pt x="0" y="62"/>
                    <a:pt x="46" y="1"/>
                    <a:pt x="123" y="1"/>
                  </a:cubicBezTo>
                  <a:cubicBezTo>
                    <a:pt x="155" y="2"/>
                    <a:pt x="186" y="12"/>
                    <a:pt x="214" y="3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49"/>
            <p:cNvSpPr/>
            <p:nvPr/>
          </p:nvSpPr>
          <p:spPr>
            <a:xfrm>
              <a:off x="3584550" y="2825825"/>
              <a:ext cx="32100" cy="67975"/>
            </a:xfrm>
            <a:custGeom>
              <a:rect b="b" l="l" r="r" t="t"/>
              <a:pathLst>
                <a:path extrusionOk="0" h="2719" w="1284">
                  <a:moveTo>
                    <a:pt x="212" y="31"/>
                  </a:moveTo>
                  <a:cubicBezTo>
                    <a:pt x="284" y="73"/>
                    <a:pt x="354" y="158"/>
                    <a:pt x="392" y="258"/>
                  </a:cubicBezTo>
                  <a:lnTo>
                    <a:pt x="1253" y="2427"/>
                  </a:lnTo>
                  <a:lnTo>
                    <a:pt x="1284" y="2568"/>
                  </a:lnTo>
                  <a:cubicBezTo>
                    <a:pt x="1284" y="2652"/>
                    <a:pt x="1245" y="2708"/>
                    <a:pt x="1181" y="2719"/>
                  </a:cubicBezTo>
                  <a:lnTo>
                    <a:pt x="1069" y="2691"/>
                  </a:lnTo>
                  <a:cubicBezTo>
                    <a:pt x="997" y="2649"/>
                    <a:pt x="928" y="2565"/>
                    <a:pt x="887" y="2462"/>
                  </a:cubicBezTo>
                  <a:lnTo>
                    <a:pt x="31" y="295"/>
                  </a:lnTo>
                  <a:lnTo>
                    <a:pt x="0" y="154"/>
                  </a:lnTo>
                  <a:cubicBezTo>
                    <a:pt x="0" y="70"/>
                    <a:pt x="39" y="15"/>
                    <a:pt x="105" y="3"/>
                  </a:cubicBezTo>
                  <a:cubicBezTo>
                    <a:pt x="142" y="1"/>
                    <a:pt x="180" y="12"/>
                    <a:pt x="212" y="3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49"/>
            <p:cNvSpPr/>
            <p:nvPr/>
          </p:nvSpPr>
          <p:spPr>
            <a:xfrm>
              <a:off x="3242050" y="2356600"/>
              <a:ext cx="51675" cy="50550"/>
            </a:xfrm>
            <a:custGeom>
              <a:rect b="b" l="l" r="r" t="t"/>
              <a:pathLst>
                <a:path extrusionOk="0" h="2022" w="2067">
                  <a:moveTo>
                    <a:pt x="212" y="55"/>
                  </a:moveTo>
                  <a:cubicBezTo>
                    <a:pt x="230" y="67"/>
                    <a:pt x="249" y="80"/>
                    <a:pt x="264" y="94"/>
                  </a:cubicBezTo>
                  <a:lnTo>
                    <a:pt x="1907" y="1517"/>
                  </a:lnTo>
                  <a:cubicBezTo>
                    <a:pt x="2002" y="1598"/>
                    <a:pt x="2066" y="1736"/>
                    <a:pt x="2066" y="1846"/>
                  </a:cubicBezTo>
                  <a:lnTo>
                    <a:pt x="2062" y="1900"/>
                  </a:lnTo>
                  <a:cubicBezTo>
                    <a:pt x="2036" y="1999"/>
                    <a:pt x="1952" y="2021"/>
                    <a:pt x="1856" y="1966"/>
                  </a:cubicBezTo>
                  <a:lnTo>
                    <a:pt x="1803" y="1931"/>
                  </a:lnTo>
                  <a:lnTo>
                    <a:pt x="159" y="508"/>
                  </a:lnTo>
                  <a:cubicBezTo>
                    <a:pt x="65" y="427"/>
                    <a:pt x="0" y="289"/>
                    <a:pt x="0" y="179"/>
                  </a:cubicBezTo>
                  <a:lnTo>
                    <a:pt x="9" y="127"/>
                  </a:lnTo>
                  <a:cubicBezTo>
                    <a:pt x="31" y="28"/>
                    <a:pt x="118" y="0"/>
                    <a:pt x="212" y="5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49"/>
            <p:cNvSpPr/>
            <p:nvPr/>
          </p:nvSpPr>
          <p:spPr>
            <a:xfrm>
              <a:off x="3268500" y="2298325"/>
              <a:ext cx="47075" cy="60025"/>
            </a:xfrm>
            <a:custGeom>
              <a:rect b="b" l="l" r="r" t="t"/>
              <a:pathLst>
                <a:path extrusionOk="0" h="2401" w="1883">
                  <a:moveTo>
                    <a:pt x="211" y="41"/>
                  </a:moveTo>
                  <a:cubicBezTo>
                    <a:pt x="253" y="66"/>
                    <a:pt x="289" y="99"/>
                    <a:pt x="318" y="137"/>
                  </a:cubicBezTo>
                  <a:lnTo>
                    <a:pt x="1779" y="1966"/>
                  </a:lnTo>
                  <a:cubicBezTo>
                    <a:pt x="1845" y="2051"/>
                    <a:pt x="1882" y="2151"/>
                    <a:pt x="1882" y="2235"/>
                  </a:cubicBezTo>
                  <a:lnTo>
                    <a:pt x="1852" y="2340"/>
                  </a:lnTo>
                  <a:cubicBezTo>
                    <a:pt x="1813" y="2397"/>
                    <a:pt x="1744" y="2401"/>
                    <a:pt x="1668" y="2358"/>
                  </a:cubicBezTo>
                  <a:lnTo>
                    <a:pt x="1562" y="2260"/>
                  </a:lnTo>
                  <a:lnTo>
                    <a:pt x="102" y="435"/>
                  </a:lnTo>
                  <a:cubicBezTo>
                    <a:pt x="34" y="348"/>
                    <a:pt x="0" y="249"/>
                    <a:pt x="0" y="165"/>
                  </a:cubicBezTo>
                  <a:lnTo>
                    <a:pt x="27" y="58"/>
                  </a:lnTo>
                  <a:cubicBezTo>
                    <a:pt x="69" y="3"/>
                    <a:pt x="140" y="0"/>
                    <a:pt x="211"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49"/>
            <p:cNvSpPr/>
            <p:nvPr/>
          </p:nvSpPr>
          <p:spPr>
            <a:xfrm>
              <a:off x="3600575" y="2822825"/>
              <a:ext cx="35500" cy="67700"/>
            </a:xfrm>
            <a:custGeom>
              <a:rect b="b" l="l" r="r" t="t"/>
              <a:pathLst>
                <a:path extrusionOk="0" h="2708" w="1420">
                  <a:moveTo>
                    <a:pt x="212" y="36"/>
                  </a:moveTo>
                  <a:cubicBezTo>
                    <a:pt x="287" y="83"/>
                    <a:pt x="347" y="151"/>
                    <a:pt x="382" y="234"/>
                  </a:cubicBezTo>
                  <a:lnTo>
                    <a:pt x="1378" y="2384"/>
                  </a:lnTo>
                  <a:cubicBezTo>
                    <a:pt x="1404" y="2436"/>
                    <a:pt x="1418" y="2493"/>
                    <a:pt x="1419" y="2553"/>
                  </a:cubicBezTo>
                  <a:cubicBezTo>
                    <a:pt x="1419" y="2627"/>
                    <a:pt x="1387" y="2684"/>
                    <a:pt x="1330" y="2699"/>
                  </a:cubicBezTo>
                  <a:cubicBezTo>
                    <a:pt x="1293" y="2708"/>
                    <a:pt x="1251" y="2697"/>
                    <a:pt x="1209" y="2673"/>
                  </a:cubicBezTo>
                  <a:cubicBezTo>
                    <a:pt x="1132" y="2624"/>
                    <a:pt x="1072" y="2554"/>
                    <a:pt x="1037" y="2472"/>
                  </a:cubicBezTo>
                  <a:lnTo>
                    <a:pt x="42" y="327"/>
                  </a:lnTo>
                  <a:cubicBezTo>
                    <a:pt x="16" y="274"/>
                    <a:pt x="2" y="217"/>
                    <a:pt x="0" y="158"/>
                  </a:cubicBezTo>
                  <a:cubicBezTo>
                    <a:pt x="0" y="83"/>
                    <a:pt x="32" y="26"/>
                    <a:pt x="90" y="10"/>
                  </a:cubicBezTo>
                  <a:cubicBezTo>
                    <a:pt x="126" y="1"/>
                    <a:pt x="169" y="10"/>
                    <a:pt x="212" y="3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49"/>
            <p:cNvSpPr/>
            <p:nvPr/>
          </p:nvSpPr>
          <p:spPr>
            <a:xfrm>
              <a:off x="3281125" y="2283350"/>
              <a:ext cx="45050" cy="62500"/>
            </a:xfrm>
            <a:custGeom>
              <a:rect b="b" l="l" r="r" t="t"/>
              <a:pathLst>
                <a:path extrusionOk="0" h="2500" w="1802">
                  <a:moveTo>
                    <a:pt x="215" y="41"/>
                  </a:moveTo>
                  <a:cubicBezTo>
                    <a:pt x="264" y="70"/>
                    <a:pt x="305" y="110"/>
                    <a:pt x="337" y="158"/>
                  </a:cubicBezTo>
                  <a:lnTo>
                    <a:pt x="1710" y="2088"/>
                  </a:lnTo>
                  <a:cubicBezTo>
                    <a:pt x="1765" y="2161"/>
                    <a:pt x="1795" y="2249"/>
                    <a:pt x="1798" y="2341"/>
                  </a:cubicBezTo>
                  <a:cubicBezTo>
                    <a:pt x="1801" y="2382"/>
                    <a:pt x="1787" y="2426"/>
                    <a:pt x="1759" y="2458"/>
                  </a:cubicBezTo>
                  <a:cubicBezTo>
                    <a:pt x="1717" y="2499"/>
                    <a:pt x="1652" y="2497"/>
                    <a:pt x="1584" y="2458"/>
                  </a:cubicBezTo>
                  <a:cubicBezTo>
                    <a:pt x="1535" y="2430"/>
                    <a:pt x="1494" y="2391"/>
                    <a:pt x="1462" y="2343"/>
                  </a:cubicBezTo>
                  <a:lnTo>
                    <a:pt x="88" y="414"/>
                  </a:lnTo>
                  <a:cubicBezTo>
                    <a:pt x="34" y="340"/>
                    <a:pt x="4" y="252"/>
                    <a:pt x="0" y="162"/>
                  </a:cubicBezTo>
                  <a:cubicBezTo>
                    <a:pt x="0" y="113"/>
                    <a:pt x="13" y="71"/>
                    <a:pt x="39" y="43"/>
                  </a:cubicBezTo>
                  <a:cubicBezTo>
                    <a:pt x="82" y="0"/>
                    <a:pt x="148" y="3"/>
                    <a:pt x="215"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49"/>
            <p:cNvSpPr/>
            <p:nvPr/>
          </p:nvSpPr>
          <p:spPr>
            <a:xfrm>
              <a:off x="3295600" y="2270800"/>
              <a:ext cx="42375" cy="64625"/>
            </a:xfrm>
            <a:custGeom>
              <a:rect b="b" l="l" r="r" t="t"/>
              <a:pathLst>
                <a:path extrusionOk="0" h="2585" w="1695">
                  <a:moveTo>
                    <a:pt x="214" y="39"/>
                  </a:moveTo>
                  <a:cubicBezTo>
                    <a:pt x="271" y="74"/>
                    <a:pt x="319" y="123"/>
                    <a:pt x="352" y="181"/>
                  </a:cubicBezTo>
                  <a:lnTo>
                    <a:pt x="1623" y="2197"/>
                  </a:lnTo>
                  <a:cubicBezTo>
                    <a:pt x="1668" y="2264"/>
                    <a:pt x="1693" y="2342"/>
                    <a:pt x="1695" y="2423"/>
                  </a:cubicBezTo>
                  <a:cubicBezTo>
                    <a:pt x="1695" y="2480"/>
                    <a:pt x="1679" y="2528"/>
                    <a:pt x="1644" y="2553"/>
                  </a:cubicBezTo>
                  <a:cubicBezTo>
                    <a:pt x="1603" y="2585"/>
                    <a:pt x="1541" y="2576"/>
                    <a:pt x="1484" y="2543"/>
                  </a:cubicBezTo>
                  <a:cubicBezTo>
                    <a:pt x="1426" y="2508"/>
                    <a:pt x="1378" y="2459"/>
                    <a:pt x="1343" y="2401"/>
                  </a:cubicBezTo>
                  <a:lnTo>
                    <a:pt x="73" y="385"/>
                  </a:lnTo>
                  <a:cubicBezTo>
                    <a:pt x="27" y="318"/>
                    <a:pt x="2" y="239"/>
                    <a:pt x="1" y="158"/>
                  </a:cubicBezTo>
                  <a:cubicBezTo>
                    <a:pt x="1" y="101"/>
                    <a:pt x="16" y="53"/>
                    <a:pt x="55" y="31"/>
                  </a:cubicBezTo>
                  <a:cubicBezTo>
                    <a:pt x="97" y="0"/>
                    <a:pt x="156" y="6"/>
                    <a:pt x="214" y="3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49"/>
            <p:cNvSpPr/>
            <p:nvPr/>
          </p:nvSpPr>
          <p:spPr>
            <a:xfrm>
              <a:off x="3311125" y="2260450"/>
              <a:ext cx="40825" cy="66750"/>
            </a:xfrm>
            <a:custGeom>
              <a:rect b="b" l="l" r="r" t="t"/>
              <a:pathLst>
                <a:path extrusionOk="0" h="2670" w="1633">
                  <a:moveTo>
                    <a:pt x="230" y="49"/>
                  </a:moveTo>
                  <a:cubicBezTo>
                    <a:pt x="296" y="89"/>
                    <a:pt x="352" y="147"/>
                    <a:pt x="389" y="216"/>
                  </a:cubicBezTo>
                  <a:lnTo>
                    <a:pt x="1553" y="2306"/>
                  </a:lnTo>
                  <a:cubicBezTo>
                    <a:pt x="1633" y="2448"/>
                    <a:pt x="1628" y="2599"/>
                    <a:pt x="1545" y="2643"/>
                  </a:cubicBezTo>
                  <a:cubicBezTo>
                    <a:pt x="1506" y="2670"/>
                    <a:pt x="1453" y="2660"/>
                    <a:pt x="1400" y="2629"/>
                  </a:cubicBezTo>
                  <a:cubicBezTo>
                    <a:pt x="1334" y="2589"/>
                    <a:pt x="1281" y="2530"/>
                    <a:pt x="1246" y="2462"/>
                  </a:cubicBezTo>
                  <a:lnTo>
                    <a:pt x="76" y="372"/>
                  </a:lnTo>
                  <a:cubicBezTo>
                    <a:pt x="18" y="269"/>
                    <a:pt x="0" y="154"/>
                    <a:pt x="35" y="85"/>
                  </a:cubicBezTo>
                  <a:cubicBezTo>
                    <a:pt x="70" y="13"/>
                    <a:pt x="145" y="0"/>
                    <a:pt x="230"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49"/>
            <p:cNvSpPr/>
            <p:nvPr/>
          </p:nvSpPr>
          <p:spPr>
            <a:xfrm>
              <a:off x="3628800" y="2810075"/>
              <a:ext cx="41975" cy="65150"/>
            </a:xfrm>
            <a:custGeom>
              <a:rect b="b" l="l" r="r" t="t"/>
              <a:pathLst>
                <a:path extrusionOk="0" h="2606" w="1679">
                  <a:moveTo>
                    <a:pt x="235" y="40"/>
                  </a:moveTo>
                  <a:cubicBezTo>
                    <a:pt x="293" y="77"/>
                    <a:pt x="343" y="129"/>
                    <a:pt x="378" y="190"/>
                  </a:cubicBezTo>
                  <a:lnTo>
                    <a:pt x="1615" y="2234"/>
                  </a:lnTo>
                  <a:cubicBezTo>
                    <a:pt x="1654" y="2298"/>
                    <a:pt x="1676" y="2370"/>
                    <a:pt x="1679" y="2447"/>
                  </a:cubicBezTo>
                  <a:cubicBezTo>
                    <a:pt x="1679" y="2547"/>
                    <a:pt x="1629" y="2606"/>
                    <a:pt x="1552" y="2602"/>
                  </a:cubicBezTo>
                  <a:lnTo>
                    <a:pt x="1465" y="2572"/>
                  </a:lnTo>
                  <a:cubicBezTo>
                    <a:pt x="1407" y="2536"/>
                    <a:pt x="1358" y="2486"/>
                    <a:pt x="1323" y="2426"/>
                  </a:cubicBezTo>
                  <a:lnTo>
                    <a:pt x="88" y="377"/>
                  </a:lnTo>
                  <a:cubicBezTo>
                    <a:pt x="5" y="238"/>
                    <a:pt x="0" y="81"/>
                    <a:pt x="81" y="27"/>
                  </a:cubicBezTo>
                  <a:cubicBezTo>
                    <a:pt x="123" y="1"/>
                    <a:pt x="179" y="8"/>
                    <a:pt x="235"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49"/>
            <p:cNvSpPr/>
            <p:nvPr/>
          </p:nvSpPr>
          <p:spPr>
            <a:xfrm>
              <a:off x="3641900" y="2800525"/>
              <a:ext cx="44050" cy="63300"/>
            </a:xfrm>
            <a:custGeom>
              <a:rect b="b" l="l" r="r" t="t"/>
              <a:pathLst>
                <a:path extrusionOk="0" h="2532" w="1762">
                  <a:moveTo>
                    <a:pt x="215" y="40"/>
                  </a:moveTo>
                  <a:cubicBezTo>
                    <a:pt x="267" y="72"/>
                    <a:pt x="311" y="115"/>
                    <a:pt x="345" y="165"/>
                  </a:cubicBezTo>
                  <a:lnTo>
                    <a:pt x="1680" y="2131"/>
                  </a:lnTo>
                  <a:cubicBezTo>
                    <a:pt x="1729" y="2202"/>
                    <a:pt x="1757" y="2284"/>
                    <a:pt x="1760" y="2370"/>
                  </a:cubicBezTo>
                  <a:cubicBezTo>
                    <a:pt x="1761" y="2415"/>
                    <a:pt x="1747" y="2460"/>
                    <a:pt x="1718" y="2494"/>
                  </a:cubicBezTo>
                  <a:cubicBezTo>
                    <a:pt x="1675" y="2532"/>
                    <a:pt x="1611" y="2529"/>
                    <a:pt x="1549" y="2494"/>
                  </a:cubicBezTo>
                  <a:cubicBezTo>
                    <a:pt x="1496" y="2462"/>
                    <a:pt x="1453" y="2419"/>
                    <a:pt x="1420" y="2368"/>
                  </a:cubicBezTo>
                  <a:lnTo>
                    <a:pt x="84" y="402"/>
                  </a:lnTo>
                  <a:cubicBezTo>
                    <a:pt x="33" y="331"/>
                    <a:pt x="3" y="247"/>
                    <a:pt x="1" y="161"/>
                  </a:cubicBezTo>
                  <a:cubicBezTo>
                    <a:pt x="1" y="108"/>
                    <a:pt x="16" y="65"/>
                    <a:pt x="47" y="38"/>
                  </a:cubicBezTo>
                  <a:cubicBezTo>
                    <a:pt x="90" y="1"/>
                    <a:pt x="152" y="3"/>
                    <a:pt x="215"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49"/>
            <p:cNvSpPr/>
            <p:nvPr/>
          </p:nvSpPr>
          <p:spPr>
            <a:xfrm>
              <a:off x="3329200" y="2253475"/>
              <a:ext cx="36725" cy="67325"/>
            </a:xfrm>
            <a:custGeom>
              <a:rect b="b" l="l" r="r" t="t"/>
              <a:pathLst>
                <a:path extrusionOk="0" h="2693" w="1469">
                  <a:moveTo>
                    <a:pt x="208" y="37"/>
                  </a:moveTo>
                  <a:cubicBezTo>
                    <a:pt x="282" y="83"/>
                    <a:pt x="341" y="150"/>
                    <a:pt x="378" y="229"/>
                  </a:cubicBezTo>
                  <a:lnTo>
                    <a:pt x="1424" y="2360"/>
                  </a:lnTo>
                  <a:cubicBezTo>
                    <a:pt x="1452" y="2416"/>
                    <a:pt x="1467" y="2478"/>
                    <a:pt x="1469" y="2540"/>
                  </a:cubicBezTo>
                  <a:cubicBezTo>
                    <a:pt x="1469" y="2610"/>
                    <a:pt x="1438" y="2667"/>
                    <a:pt x="1385" y="2680"/>
                  </a:cubicBezTo>
                  <a:cubicBezTo>
                    <a:pt x="1346" y="2692"/>
                    <a:pt x="1300" y="2684"/>
                    <a:pt x="1254" y="2657"/>
                  </a:cubicBezTo>
                  <a:cubicBezTo>
                    <a:pt x="1181" y="2611"/>
                    <a:pt x="1124" y="2546"/>
                    <a:pt x="1087" y="2468"/>
                  </a:cubicBezTo>
                  <a:lnTo>
                    <a:pt x="47" y="335"/>
                  </a:lnTo>
                  <a:cubicBezTo>
                    <a:pt x="17" y="281"/>
                    <a:pt x="2" y="221"/>
                    <a:pt x="1" y="159"/>
                  </a:cubicBezTo>
                  <a:cubicBezTo>
                    <a:pt x="1" y="90"/>
                    <a:pt x="27" y="30"/>
                    <a:pt x="82" y="13"/>
                  </a:cubicBezTo>
                  <a:cubicBezTo>
                    <a:pt x="119" y="0"/>
                    <a:pt x="164" y="10"/>
                    <a:pt x="208" y="3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49"/>
            <p:cNvSpPr/>
            <p:nvPr/>
          </p:nvSpPr>
          <p:spPr>
            <a:xfrm>
              <a:off x="3653025" y="2788825"/>
              <a:ext cx="46225" cy="60900"/>
            </a:xfrm>
            <a:custGeom>
              <a:rect b="b" l="l" r="r" t="t"/>
              <a:pathLst>
                <a:path extrusionOk="0" h="2436" w="1849">
                  <a:moveTo>
                    <a:pt x="215" y="42"/>
                  </a:moveTo>
                  <a:cubicBezTo>
                    <a:pt x="257" y="67"/>
                    <a:pt x="294" y="101"/>
                    <a:pt x="325" y="141"/>
                  </a:cubicBezTo>
                  <a:lnTo>
                    <a:pt x="1748" y="2009"/>
                  </a:lnTo>
                  <a:cubicBezTo>
                    <a:pt x="1814" y="2094"/>
                    <a:pt x="1847" y="2193"/>
                    <a:pt x="1847" y="2271"/>
                  </a:cubicBezTo>
                  <a:cubicBezTo>
                    <a:pt x="1849" y="2311"/>
                    <a:pt x="1837" y="2352"/>
                    <a:pt x="1812" y="2384"/>
                  </a:cubicBezTo>
                  <a:cubicBezTo>
                    <a:pt x="1775" y="2435"/>
                    <a:pt x="1705" y="2435"/>
                    <a:pt x="1637" y="2396"/>
                  </a:cubicBezTo>
                  <a:cubicBezTo>
                    <a:pt x="1592" y="2369"/>
                    <a:pt x="1553" y="2332"/>
                    <a:pt x="1522" y="2290"/>
                  </a:cubicBezTo>
                  <a:lnTo>
                    <a:pt x="95" y="421"/>
                  </a:lnTo>
                  <a:cubicBezTo>
                    <a:pt x="36" y="346"/>
                    <a:pt x="3" y="255"/>
                    <a:pt x="0" y="159"/>
                  </a:cubicBezTo>
                  <a:cubicBezTo>
                    <a:pt x="0" y="116"/>
                    <a:pt x="9" y="77"/>
                    <a:pt x="31" y="50"/>
                  </a:cubicBezTo>
                  <a:cubicBezTo>
                    <a:pt x="74" y="0"/>
                    <a:pt x="144" y="0"/>
                    <a:pt x="215" y="4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49"/>
            <p:cNvSpPr/>
            <p:nvPr/>
          </p:nvSpPr>
          <p:spPr>
            <a:xfrm>
              <a:off x="3348125" y="2249075"/>
              <a:ext cx="33475" cy="68000"/>
            </a:xfrm>
            <a:custGeom>
              <a:rect b="b" l="l" r="r" t="t"/>
              <a:pathLst>
                <a:path extrusionOk="0" h="2720" w="1339">
                  <a:moveTo>
                    <a:pt x="211" y="33"/>
                  </a:moveTo>
                  <a:cubicBezTo>
                    <a:pt x="292" y="83"/>
                    <a:pt x="355" y="158"/>
                    <a:pt x="390" y="248"/>
                  </a:cubicBezTo>
                  <a:lnTo>
                    <a:pt x="1304" y="2414"/>
                  </a:lnTo>
                  <a:cubicBezTo>
                    <a:pt x="1325" y="2461"/>
                    <a:pt x="1337" y="2513"/>
                    <a:pt x="1339" y="2564"/>
                  </a:cubicBezTo>
                  <a:cubicBezTo>
                    <a:pt x="1339" y="2644"/>
                    <a:pt x="1304" y="2702"/>
                    <a:pt x="1243" y="2715"/>
                  </a:cubicBezTo>
                  <a:cubicBezTo>
                    <a:pt x="1202" y="2719"/>
                    <a:pt x="1162" y="2709"/>
                    <a:pt x="1128" y="2688"/>
                  </a:cubicBezTo>
                  <a:cubicBezTo>
                    <a:pt x="1056" y="2647"/>
                    <a:pt x="990" y="2570"/>
                    <a:pt x="948" y="2471"/>
                  </a:cubicBezTo>
                  <a:lnTo>
                    <a:pt x="490" y="1389"/>
                  </a:lnTo>
                  <a:lnTo>
                    <a:pt x="34" y="306"/>
                  </a:lnTo>
                  <a:cubicBezTo>
                    <a:pt x="13" y="257"/>
                    <a:pt x="1" y="206"/>
                    <a:pt x="1" y="154"/>
                  </a:cubicBezTo>
                  <a:cubicBezTo>
                    <a:pt x="1" y="75"/>
                    <a:pt x="35" y="16"/>
                    <a:pt x="95" y="4"/>
                  </a:cubicBezTo>
                  <a:cubicBezTo>
                    <a:pt x="136" y="1"/>
                    <a:pt x="178" y="11"/>
                    <a:pt x="211" y="3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49"/>
            <p:cNvSpPr/>
            <p:nvPr/>
          </p:nvSpPr>
          <p:spPr>
            <a:xfrm>
              <a:off x="3368200" y="2247275"/>
              <a:ext cx="29925" cy="68125"/>
            </a:xfrm>
            <a:custGeom>
              <a:rect b="b" l="l" r="r" t="t"/>
              <a:pathLst>
                <a:path extrusionOk="0" h="2725" w="1197">
                  <a:moveTo>
                    <a:pt x="211" y="30"/>
                  </a:moveTo>
                  <a:cubicBezTo>
                    <a:pt x="288" y="74"/>
                    <a:pt x="363" y="166"/>
                    <a:pt x="401" y="272"/>
                  </a:cubicBezTo>
                  <a:lnTo>
                    <a:pt x="1174" y="2448"/>
                  </a:lnTo>
                  <a:lnTo>
                    <a:pt x="1197" y="2575"/>
                  </a:lnTo>
                  <a:cubicBezTo>
                    <a:pt x="1197" y="2661"/>
                    <a:pt x="1155" y="2721"/>
                    <a:pt x="1082" y="2724"/>
                  </a:cubicBezTo>
                  <a:lnTo>
                    <a:pt x="986" y="2699"/>
                  </a:lnTo>
                  <a:cubicBezTo>
                    <a:pt x="911" y="2654"/>
                    <a:pt x="834" y="2562"/>
                    <a:pt x="799" y="2459"/>
                  </a:cubicBezTo>
                  <a:lnTo>
                    <a:pt x="23" y="276"/>
                  </a:lnTo>
                  <a:lnTo>
                    <a:pt x="1" y="154"/>
                  </a:lnTo>
                  <a:cubicBezTo>
                    <a:pt x="1" y="67"/>
                    <a:pt x="42" y="3"/>
                    <a:pt x="115" y="0"/>
                  </a:cubicBezTo>
                  <a:cubicBezTo>
                    <a:pt x="148" y="2"/>
                    <a:pt x="182" y="12"/>
                    <a:pt x="211" y="3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49"/>
            <p:cNvSpPr/>
            <p:nvPr/>
          </p:nvSpPr>
          <p:spPr>
            <a:xfrm>
              <a:off x="3389175" y="2248050"/>
              <a:ext cx="26525" cy="68425"/>
            </a:xfrm>
            <a:custGeom>
              <a:rect b="b" l="l" r="r" t="t"/>
              <a:pathLst>
                <a:path extrusionOk="0" h="2737" w="1061">
                  <a:moveTo>
                    <a:pt x="214" y="36"/>
                  </a:moveTo>
                  <a:cubicBezTo>
                    <a:pt x="298" y="84"/>
                    <a:pt x="376" y="187"/>
                    <a:pt x="409" y="300"/>
                  </a:cubicBezTo>
                  <a:lnTo>
                    <a:pt x="1045" y="2480"/>
                  </a:lnTo>
                  <a:lnTo>
                    <a:pt x="1060" y="2580"/>
                  </a:lnTo>
                  <a:cubicBezTo>
                    <a:pt x="1060" y="2678"/>
                    <a:pt x="1010" y="2736"/>
                    <a:pt x="926" y="2728"/>
                  </a:cubicBezTo>
                  <a:lnTo>
                    <a:pt x="845" y="2699"/>
                  </a:lnTo>
                  <a:cubicBezTo>
                    <a:pt x="762" y="2650"/>
                    <a:pt x="682" y="2547"/>
                    <a:pt x="652" y="2437"/>
                  </a:cubicBezTo>
                  <a:lnTo>
                    <a:pt x="16" y="257"/>
                  </a:lnTo>
                  <a:lnTo>
                    <a:pt x="1" y="156"/>
                  </a:lnTo>
                  <a:cubicBezTo>
                    <a:pt x="1" y="60"/>
                    <a:pt x="51" y="0"/>
                    <a:pt x="132" y="7"/>
                  </a:cubicBezTo>
                  <a:cubicBezTo>
                    <a:pt x="160" y="11"/>
                    <a:pt x="189" y="21"/>
                    <a:pt x="214" y="3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49"/>
            <p:cNvSpPr/>
            <p:nvPr/>
          </p:nvSpPr>
          <p:spPr>
            <a:xfrm>
              <a:off x="3662600" y="2774950"/>
              <a:ext cx="48225" cy="58425"/>
            </a:xfrm>
            <a:custGeom>
              <a:rect b="b" l="l" r="r" t="t"/>
              <a:pathLst>
                <a:path extrusionOk="0" h="2337" w="1929">
                  <a:moveTo>
                    <a:pt x="212" y="45"/>
                  </a:moveTo>
                  <a:cubicBezTo>
                    <a:pt x="249" y="66"/>
                    <a:pt x="281" y="94"/>
                    <a:pt x="307" y="126"/>
                  </a:cubicBezTo>
                  <a:lnTo>
                    <a:pt x="1815" y="1888"/>
                  </a:lnTo>
                  <a:cubicBezTo>
                    <a:pt x="1887" y="1969"/>
                    <a:pt x="1928" y="2082"/>
                    <a:pt x="1928" y="2169"/>
                  </a:cubicBezTo>
                  <a:lnTo>
                    <a:pt x="1906" y="2266"/>
                  </a:lnTo>
                  <a:cubicBezTo>
                    <a:pt x="1867" y="2331"/>
                    <a:pt x="1795" y="2337"/>
                    <a:pt x="1718" y="2293"/>
                  </a:cubicBezTo>
                  <a:lnTo>
                    <a:pt x="1619" y="2210"/>
                  </a:lnTo>
                  <a:lnTo>
                    <a:pt x="115" y="449"/>
                  </a:lnTo>
                  <a:cubicBezTo>
                    <a:pt x="42" y="364"/>
                    <a:pt x="1" y="257"/>
                    <a:pt x="1" y="169"/>
                  </a:cubicBezTo>
                  <a:lnTo>
                    <a:pt x="24" y="73"/>
                  </a:lnTo>
                  <a:cubicBezTo>
                    <a:pt x="62" y="7"/>
                    <a:pt x="136" y="0"/>
                    <a:pt x="212" y="4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49"/>
            <p:cNvSpPr/>
            <p:nvPr/>
          </p:nvSpPr>
          <p:spPr>
            <a:xfrm>
              <a:off x="3676675" y="2741875"/>
              <a:ext cx="51400" cy="52050"/>
            </a:xfrm>
            <a:custGeom>
              <a:rect b="b" l="l" r="r" t="t"/>
              <a:pathLst>
                <a:path extrusionOk="0" h="2082" w="2056">
                  <a:moveTo>
                    <a:pt x="214" y="54"/>
                  </a:moveTo>
                  <a:cubicBezTo>
                    <a:pt x="235" y="66"/>
                    <a:pt x="254" y="80"/>
                    <a:pt x="271" y="98"/>
                  </a:cubicBezTo>
                  <a:lnTo>
                    <a:pt x="1903" y="1588"/>
                  </a:lnTo>
                  <a:cubicBezTo>
                    <a:pt x="1994" y="1672"/>
                    <a:pt x="2055" y="1803"/>
                    <a:pt x="2055" y="1909"/>
                  </a:cubicBezTo>
                  <a:lnTo>
                    <a:pt x="2047" y="1970"/>
                  </a:lnTo>
                  <a:cubicBezTo>
                    <a:pt x="2021" y="2064"/>
                    <a:pt x="1935" y="2082"/>
                    <a:pt x="1845" y="2029"/>
                  </a:cubicBezTo>
                  <a:lnTo>
                    <a:pt x="1784" y="1984"/>
                  </a:lnTo>
                  <a:lnTo>
                    <a:pt x="153" y="498"/>
                  </a:lnTo>
                  <a:cubicBezTo>
                    <a:pt x="61" y="415"/>
                    <a:pt x="1" y="284"/>
                    <a:pt x="1" y="173"/>
                  </a:cubicBezTo>
                  <a:lnTo>
                    <a:pt x="8" y="112"/>
                  </a:lnTo>
                  <a:cubicBezTo>
                    <a:pt x="36" y="24"/>
                    <a:pt x="122" y="1"/>
                    <a:pt x="214" y="5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49"/>
            <p:cNvSpPr/>
            <p:nvPr/>
          </p:nvSpPr>
          <p:spPr>
            <a:xfrm>
              <a:off x="3411125" y="2251625"/>
              <a:ext cx="22625" cy="68200"/>
            </a:xfrm>
            <a:custGeom>
              <a:rect b="b" l="l" r="r" t="t"/>
              <a:pathLst>
                <a:path extrusionOk="0" h="2728" w="905">
                  <a:moveTo>
                    <a:pt x="216" y="49"/>
                  </a:moveTo>
                  <a:cubicBezTo>
                    <a:pt x="306" y="101"/>
                    <a:pt x="390" y="219"/>
                    <a:pt x="418" y="344"/>
                  </a:cubicBezTo>
                  <a:lnTo>
                    <a:pt x="893" y="2483"/>
                  </a:lnTo>
                  <a:lnTo>
                    <a:pt x="904" y="2560"/>
                  </a:lnTo>
                  <a:cubicBezTo>
                    <a:pt x="904" y="2664"/>
                    <a:pt x="843" y="2727"/>
                    <a:pt x="751" y="2705"/>
                  </a:cubicBezTo>
                  <a:lnTo>
                    <a:pt x="689" y="2678"/>
                  </a:lnTo>
                  <a:cubicBezTo>
                    <a:pt x="599" y="2625"/>
                    <a:pt x="514" y="2511"/>
                    <a:pt x="489" y="2390"/>
                  </a:cubicBezTo>
                  <a:lnTo>
                    <a:pt x="9" y="243"/>
                  </a:lnTo>
                  <a:lnTo>
                    <a:pt x="1" y="169"/>
                  </a:lnTo>
                  <a:cubicBezTo>
                    <a:pt x="1" y="65"/>
                    <a:pt x="59" y="1"/>
                    <a:pt x="154" y="24"/>
                  </a:cubicBezTo>
                  <a:cubicBezTo>
                    <a:pt x="176" y="30"/>
                    <a:pt x="196" y="38"/>
                    <a:pt x="216"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49"/>
            <p:cNvSpPr/>
            <p:nvPr/>
          </p:nvSpPr>
          <p:spPr>
            <a:xfrm>
              <a:off x="3670475" y="2759450"/>
              <a:ext cx="49975" cy="55225"/>
            </a:xfrm>
            <a:custGeom>
              <a:rect b="b" l="l" r="r" t="t"/>
              <a:pathLst>
                <a:path extrusionOk="0" h="2209" w="1999">
                  <a:moveTo>
                    <a:pt x="214" y="49"/>
                  </a:moveTo>
                  <a:cubicBezTo>
                    <a:pt x="242" y="66"/>
                    <a:pt x="268" y="87"/>
                    <a:pt x="292" y="110"/>
                  </a:cubicBezTo>
                  <a:lnTo>
                    <a:pt x="1864" y="1734"/>
                  </a:lnTo>
                  <a:cubicBezTo>
                    <a:pt x="1949" y="1822"/>
                    <a:pt x="1998" y="1943"/>
                    <a:pt x="1998" y="2039"/>
                  </a:cubicBezTo>
                  <a:lnTo>
                    <a:pt x="1983" y="2119"/>
                  </a:lnTo>
                  <a:cubicBezTo>
                    <a:pt x="1952" y="2197"/>
                    <a:pt x="1871" y="2208"/>
                    <a:pt x="1788" y="2159"/>
                  </a:cubicBezTo>
                  <a:lnTo>
                    <a:pt x="1707" y="2101"/>
                  </a:lnTo>
                  <a:lnTo>
                    <a:pt x="134" y="471"/>
                  </a:lnTo>
                  <a:cubicBezTo>
                    <a:pt x="49" y="389"/>
                    <a:pt x="1" y="268"/>
                    <a:pt x="1" y="172"/>
                  </a:cubicBezTo>
                  <a:lnTo>
                    <a:pt x="16" y="88"/>
                  </a:lnTo>
                  <a:cubicBezTo>
                    <a:pt x="49" y="13"/>
                    <a:pt x="129" y="0"/>
                    <a:pt x="214"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49"/>
            <p:cNvSpPr/>
            <p:nvPr/>
          </p:nvSpPr>
          <p:spPr>
            <a:xfrm>
              <a:off x="3681200" y="2722925"/>
              <a:ext cx="52250" cy="48275"/>
            </a:xfrm>
            <a:custGeom>
              <a:rect b="b" l="l" r="r" t="t"/>
              <a:pathLst>
                <a:path extrusionOk="0" h="1931" w="2090">
                  <a:moveTo>
                    <a:pt x="216" y="59"/>
                  </a:moveTo>
                  <a:cubicBezTo>
                    <a:pt x="228" y="67"/>
                    <a:pt x="241" y="76"/>
                    <a:pt x="253" y="84"/>
                  </a:cubicBezTo>
                  <a:lnTo>
                    <a:pt x="1919" y="1415"/>
                  </a:lnTo>
                  <a:cubicBezTo>
                    <a:pt x="2018" y="1495"/>
                    <a:pt x="2089" y="1637"/>
                    <a:pt x="2089" y="1751"/>
                  </a:cubicBezTo>
                  <a:lnTo>
                    <a:pt x="2085" y="1797"/>
                  </a:lnTo>
                  <a:cubicBezTo>
                    <a:pt x="2067" y="1900"/>
                    <a:pt x="1975" y="1931"/>
                    <a:pt x="1876" y="1872"/>
                  </a:cubicBezTo>
                  <a:lnTo>
                    <a:pt x="1837" y="1847"/>
                  </a:lnTo>
                  <a:lnTo>
                    <a:pt x="172" y="516"/>
                  </a:lnTo>
                  <a:cubicBezTo>
                    <a:pt x="69" y="435"/>
                    <a:pt x="1" y="294"/>
                    <a:pt x="1" y="180"/>
                  </a:cubicBezTo>
                  <a:lnTo>
                    <a:pt x="5" y="134"/>
                  </a:lnTo>
                  <a:cubicBezTo>
                    <a:pt x="25" y="28"/>
                    <a:pt x="112" y="0"/>
                    <a:pt x="216" y="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49"/>
            <p:cNvSpPr/>
            <p:nvPr/>
          </p:nvSpPr>
          <p:spPr>
            <a:xfrm>
              <a:off x="3433600" y="2257975"/>
              <a:ext cx="18775" cy="67525"/>
            </a:xfrm>
            <a:custGeom>
              <a:rect b="b" l="l" r="r" t="t"/>
              <a:pathLst>
                <a:path extrusionOk="0" h="2701" w="751">
                  <a:moveTo>
                    <a:pt x="214" y="55"/>
                  </a:moveTo>
                  <a:cubicBezTo>
                    <a:pt x="312" y="112"/>
                    <a:pt x="401" y="244"/>
                    <a:pt x="421" y="372"/>
                  </a:cubicBezTo>
                  <a:lnTo>
                    <a:pt x="747" y="2475"/>
                  </a:lnTo>
                  <a:lnTo>
                    <a:pt x="751" y="2525"/>
                  </a:lnTo>
                  <a:cubicBezTo>
                    <a:pt x="751" y="2639"/>
                    <a:pt x="681" y="2700"/>
                    <a:pt x="578" y="2667"/>
                  </a:cubicBezTo>
                  <a:lnTo>
                    <a:pt x="540" y="2650"/>
                  </a:lnTo>
                  <a:cubicBezTo>
                    <a:pt x="440" y="2593"/>
                    <a:pt x="349" y="2456"/>
                    <a:pt x="331" y="2331"/>
                  </a:cubicBezTo>
                  <a:lnTo>
                    <a:pt x="4" y="225"/>
                  </a:lnTo>
                  <a:lnTo>
                    <a:pt x="1" y="173"/>
                  </a:lnTo>
                  <a:cubicBezTo>
                    <a:pt x="1" y="60"/>
                    <a:pt x="73" y="0"/>
                    <a:pt x="172" y="37"/>
                  </a:cubicBezTo>
                  <a:cubicBezTo>
                    <a:pt x="186" y="41"/>
                    <a:pt x="200" y="48"/>
                    <a:pt x="214" y="5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49"/>
            <p:cNvSpPr/>
            <p:nvPr/>
          </p:nvSpPr>
          <p:spPr>
            <a:xfrm>
              <a:off x="3684000" y="2702525"/>
              <a:ext cx="52775" cy="44300"/>
            </a:xfrm>
            <a:custGeom>
              <a:rect b="b" l="l" r="r" t="t"/>
              <a:pathLst>
                <a:path extrusionOk="0" h="1772" w="2111">
                  <a:moveTo>
                    <a:pt x="207" y="64"/>
                  </a:moveTo>
                  <a:cubicBezTo>
                    <a:pt x="216" y="68"/>
                    <a:pt x="226" y="73"/>
                    <a:pt x="235" y="80"/>
                  </a:cubicBezTo>
                  <a:lnTo>
                    <a:pt x="1920" y="1233"/>
                  </a:lnTo>
                  <a:cubicBezTo>
                    <a:pt x="2031" y="1311"/>
                    <a:pt x="2111" y="1462"/>
                    <a:pt x="2109" y="1584"/>
                  </a:cubicBezTo>
                  <a:lnTo>
                    <a:pt x="2109" y="1607"/>
                  </a:lnTo>
                  <a:cubicBezTo>
                    <a:pt x="2098" y="1728"/>
                    <a:pt x="2005" y="1771"/>
                    <a:pt x="1900" y="1710"/>
                  </a:cubicBezTo>
                  <a:lnTo>
                    <a:pt x="1877" y="1692"/>
                  </a:lnTo>
                  <a:lnTo>
                    <a:pt x="191" y="539"/>
                  </a:lnTo>
                  <a:cubicBezTo>
                    <a:pt x="81" y="466"/>
                    <a:pt x="0" y="310"/>
                    <a:pt x="2" y="188"/>
                  </a:cubicBezTo>
                  <a:lnTo>
                    <a:pt x="2" y="165"/>
                  </a:lnTo>
                  <a:cubicBezTo>
                    <a:pt x="12" y="47"/>
                    <a:pt x="98" y="1"/>
                    <a:pt x="207" y="6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49"/>
            <p:cNvSpPr/>
            <p:nvPr/>
          </p:nvSpPr>
          <p:spPr>
            <a:xfrm>
              <a:off x="3456475" y="2267200"/>
              <a:ext cx="14875" cy="66150"/>
            </a:xfrm>
            <a:custGeom>
              <a:rect b="b" l="l" r="r" t="t"/>
              <a:pathLst>
                <a:path extrusionOk="0" h="2646" w="595">
                  <a:moveTo>
                    <a:pt x="214" y="61"/>
                  </a:moveTo>
                  <a:cubicBezTo>
                    <a:pt x="322" y="123"/>
                    <a:pt x="414" y="268"/>
                    <a:pt x="424" y="398"/>
                  </a:cubicBezTo>
                  <a:lnTo>
                    <a:pt x="594" y="2437"/>
                  </a:lnTo>
                  <a:lnTo>
                    <a:pt x="594" y="2464"/>
                  </a:lnTo>
                  <a:cubicBezTo>
                    <a:pt x="594" y="2586"/>
                    <a:pt x="513" y="2645"/>
                    <a:pt x="402" y="2595"/>
                  </a:cubicBezTo>
                  <a:lnTo>
                    <a:pt x="380" y="2585"/>
                  </a:lnTo>
                  <a:cubicBezTo>
                    <a:pt x="272" y="2524"/>
                    <a:pt x="182" y="2375"/>
                    <a:pt x="170" y="2245"/>
                  </a:cubicBezTo>
                  <a:lnTo>
                    <a:pt x="5" y="208"/>
                  </a:lnTo>
                  <a:lnTo>
                    <a:pt x="0" y="181"/>
                  </a:lnTo>
                  <a:cubicBezTo>
                    <a:pt x="0" y="58"/>
                    <a:pt x="85" y="1"/>
                    <a:pt x="193" y="49"/>
                  </a:cubicBezTo>
                  <a:cubicBezTo>
                    <a:pt x="200" y="52"/>
                    <a:pt x="207" y="56"/>
                    <a:pt x="214" y="6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49"/>
            <p:cNvSpPr/>
            <p:nvPr/>
          </p:nvSpPr>
          <p:spPr>
            <a:xfrm>
              <a:off x="3324050" y="2337450"/>
              <a:ext cx="324400" cy="470800"/>
            </a:xfrm>
            <a:custGeom>
              <a:rect b="b" l="l" r="r" t="t"/>
              <a:pathLst>
                <a:path extrusionOk="0" h="18832" w="12976">
                  <a:moveTo>
                    <a:pt x="5947" y="1591"/>
                  </a:moveTo>
                  <a:lnTo>
                    <a:pt x="5943" y="2840"/>
                  </a:lnTo>
                  <a:cubicBezTo>
                    <a:pt x="3230" y="1598"/>
                    <a:pt x="1106" y="3010"/>
                    <a:pt x="1096" y="6215"/>
                  </a:cubicBezTo>
                  <a:cubicBezTo>
                    <a:pt x="1086" y="9634"/>
                    <a:pt x="3494" y="13802"/>
                    <a:pt x="6468" y="15520"/>
                  </a:cubicBezTo>
                  <a:cubicBezTo>
                    <a:pt x="9449" y="17240"/>
                    <a:pt x="11867" y="15857"/>
                    <a:pt x="11877" y="12439"/>
                  </a:cubicBezTo>
                  <a:cubicBezTo>
                    <a:pt x="11885" y="9283"/>
                    <a:pt x="9844" y="5500"/>
                    <a:pt x="7195" y="3581"/>
                  </a:cubicBezTo>
                  <a:lnTo>
                    <a:pt x="7197" y="2322"/>
                  </a:lnTo>
                  <a:cubicBezTo>
                    <a:pt x="10451" y="4600"/>
                    <a:pt x="12975" y="9222"/>
                    <a:pt x="12964" y="13066"/>
                  </a:cubicBezTo>
                  <a:cubicBezTo>
                    <a:pt x="12952" y="17174"/>
                    <a:pt x="10044" y="18832"/>
                    <a:pt x="6465" y="16766"/>
                  </a:cubicBezTo>
                  <a:cubicBezTo>
                    <a:pt x="2891" y="14701"/>
                    <a:pt x="0" y="9696"/>
                    <a:pt x="13" y="5589"/>
                  </a:cubicBezTo>
                  <a:cubicBezTo>
                    <a:pt x="24" y="1697"/>
                    <a:pt x="2631" y="1"/>
                    <a:pt x="5947" y="1591"/>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49"/>
            <p:cNvSpPr/>
            <p:nvPr/>
          </p:nvSpPr>
          <p:spPr>
            <a:xfrm>
              <a:off x="3684950" y="2680925"/>
              <a:ext cx="52950" cy="40075"/>
            </a:xfrm>
            <a:custGeom>
              <a:rect b="b" l="l" r="r" t="t"/>
              <a:pathLst>
                <a:path extrusionOk="0" h="1603" w="2118">
                  <a:moveTo>
                    <a:pt x="1908" y="1046"/>
                  </a:moveTo>
                  <a:cubicBezTo>
                    <a:pt x="2023" y="1113"/>
                    <a:pt x="2117" y="1277"/>
                    <a:pt x="2117" y="1413"/>
                  </a:cubicBezTo>
                  <a:cubicBezTo>
                    <a:pt x="2117" y="1548"/>
                    <a:pt x="2021" y="1602"/>
                    <a:pt x="1907" y="1537"/>
                  </a:cubicBezTo>
                  <a:lnTo>
                    <a:pt x="209" y="557"/>
                  </a:lnTo>
                  <a:cubicBezTo>
                    <a:pt x="95" y="491"/>
                    <a:pt x="0" y="325"/>
                    <a:pt x="0" y="190"/>
                  </a:cubicBezTo>
                  <a:cubicBezTo>
                    <a:pt x="0" y="55"/>
                    <a:pt x="96" y="1"/>
                    <a:pt x="211" y="6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49"/>
            <p:cNvSpPr/>
            <p:nvPr/>
          </p:nvSpPr>
          <p:spPr>
            <a:xfrm>
              <a:off x="3479750" y="2278875"/>
              <a:ext cx="10750" cy="64500"/>
            </a:xfrm>
            <a:custGeom>
              <a:rect b="b" l="l" r="r" t="t"/>
              <a:pathLst>
                <a:path extrusionOk="0" h="2580" w="430">
                  <a:moveTo>
                    <a:pt x="211" y="69"/>
                  </a:moveTo>
                  <a:cubicBezTo>
                    <a:pt x="329" y="137"/>
                    <a:pt x="424" y="302"/>
                    <a:pt x="424" y="434"/>
                  </a:cubicBezTo>
                  <a:lnTo>
                    <a:pt x="430" y="2391"/>
                  </a:lnTo>
                  <a:cubicBezTo>
                    <a:pt x="430" y="2522"/>
                    <a:pt x="338" y="2579"/>
                    <a:pt x="219" y="2515"/>
                  </a:cubicBezTo>
                  <a:cubicBezTo>
                    <a:pt x="101" y="2447"/>
                    <a:pt x="6" y="2283"/>
                    <a:pt x="6" y="2146"/>
                  </a:cubicBezTo>
                  <a:lnTo>
                    <a:pt x="1" y="193"/>
                  </a:lnTo>
                  <a:cubicBezTo>
                    <a:pt x="1" y="58"/>
                    <a:pt x="93" y="1"/>
                    <a:pt x="211" y="6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49"/>
            <p:cNvSpPr/>
            <p:nvPr/>
          </p:nvSpPr>
          <p:spPr>
            <a:xfrm>
              <a:off x="3499050" y="2293225"/>
              <a:ext cx="14400" cy="61925"/>
            </a:xfrm>
            <a:custGeom>
              <a:rect b="b" l="l" r="r" t="t"/>
              <a:pathLst>
                <a:path extrusionOk="0" h="2477" w="576">
                  <a:moveTo>
                    <a:pt x="360" y="65"/>
                  </a:moveTo>
                  <a:cubicBezTo>
                    <a:pt x="367" y="69"/>
                    <a:pt x="374" y="73"/>
                    <a:pt x="381" y="79"/>
                  </a:cubicBezTo>
                  <a:cubicBezTo>
                    <a:pt x="491" y="156"/>
                    <a:pt x="575" y="309"/>
                    <a:pt x="575" y="432"/>
                  </a:cubicBezTo>
                  <a:lnTo>
                    <a:pt x="575" y="454"/>
                  </a:lnTo>
                  <a:lnTo>
                    <a:pt x="425" y="2316"/>
                  </a:lnTo>
                  <a:cubicBezTo>
                    <a:pt x="416" y="2439"/>
                    <a:pt x="321" y="2477"/>
                    <a:pt x="214" y="2414"/>
                  </a:cubicBezTo>
                  <a:lnTo>
                    <a:pt x="195" y="2403"/>
                  </a:lnTo>
                  <a:cubicBezTo>
                    <a:pt x="84" y="2330"/>
                    <a:pt x="1" y="2173"/>
                    <a:pt x="1" y="2050"/>
                  </a:cubicBezTo>
                  <a:lnTo>
                    <a:pt x="1" y="2028"/>
                  </a:lnTo>
                  <a:lnTo>
                    <a:pt x="151" y="170"/>
                  </a:lnTo>
                  <a:cubicBezTo>
                    <a:pt x="162" y="48"/>
                    <a:pt x="249" y="1"/>
                    <a:pt x="360" y="6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49"/>
            <p:cNvSpPr/>
            <p:nvPr/>
          </p:nvSpPr>
          <p:spPr>
            <a:xfrm>
              <a:off x="3682175" y="2640400"/>
              <a:ext cx="52525" cy="31050"/>
            </a:xfrm>
            <a:custGeom>
              <a:rect b="b" l="l" r="r" t="t"/>
              <a:pathLst>
                <a:path extrusionOk="0" h="1242" w="2101">
                  <a:moveTo>
                    <a:pt x="1888" y="696"/>
                  </a:moveTo>
                  <a:cubicBezTo>
                    <a:pt x="1989" y="755"/>
                    <a:pt x="2079" y="890"/>
                    <a:pt x="2096" y="1017"/>
                  </a:cubicBezTo>
                  <a:lnTo>
                    <a:pt x="2100" y="1064"/>
                  </a:lnTo>
                  <a:cubicBezTo>
                    <a:pt x="2100" y="1177"/>
                    <a:pt x="2026" y="1241"/>
                    <a:pt x="1920" y="1201"/>
                  </a:cubicBezTo>
                  <a:lnTo>
                    <a:pt x="249" y="562"/>
                  </a:lnTo>
                  <a:lnTo>
                    <a:pt x="210" y="544"/>
                  </a:lnTo>
                  <a:cubicBezTo>
                    <a:pt x="111" y="487"/>
                    <a:pt x="20" y="350"/>
                    <a:pt x="1" y="216"/>
                  </a:cubicBezTo>
                  <a:lnTo>
                    <a:pt x="1" y="177"/>
                  </a:lnTo>
                  <a:cubicBezTo>
                    <a:pt x="1" y="63"/>
                    <a:pt x="75" y="0"/>
                    <a:pt x="178" y="38"/>
                  </a:cubicBezTo>
                  <a:lnTo>
                    <a:pt x="1853" y="681"/>
                  </a:lnTo>
                  <a:cubicBezTo>
                    <a:pt x="1865" y="685"/>
                    <a:pt x="1877" y="690"/>
                    <a:pt x="1888" y="69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49"/>
            <p:cNvSpPr/>
            <p:nvPr/>
          </p:nvSpPr>
          <p:spPr>
            <a:xfrm>
              <a:off x="3678150" y="2616625"/>
              <a:ext cx="51550" cy="25750"/>
            </a:xfrm>
            <a:custGeom>
              <a:rect b="b" l="l" r="r" t="t"/>
              <a:pathLst>
                <a:path extrusionOk="0" h="1030" w="2062">
                  <a:moveTo>
                    <a:pt x="1853" y="493"/>
                  </a:moveTo>
                  <a:cubicBezTo>
                    <a:pt x="1946" y="546"/>
                    <a:pt x="2033" y="670"/>
                    <a:pt x="2058" y="795"/>
                  </a:cubicBezTo>
                  <a:lnTo>
                    <a:pt x="2062" y="859"/>
                  </a:lnTo>
                  <a:cubicBezTo>
                    <a:pt x="2062" y="968"/>
                    <a:pt x="2001" y="1029"/>
                    <a:pt x="1904" y="1004"/>
                  </a:cubicBezTo>
                  <a:lnTo>
                    <a:pt x="266" y="560"/>
                  </a:lnTo>
                  <a:lnTo>
                    <a:pt x="214" y="537"/>
                  </a:lnTo>
                  <a:cubicBezTo>
                    <a:pt x="119" y="483"/>
                    <a:pt x="35" y="363"/>
                    <a:pt x="9" y="239"/>
                  </a:cubicBezTo>
                  <a:lnTo>
                    <a:pt x="0" y="169"/>
                  </a:lnTo>
                  <a:cubicBezTo>
                    <a:pt x="0" y="65"/>
                    <a:pt x="66" y="1"/>
                    <a:pt x="162" y="30"/>
                  </a:cubicBezTo>
                  <a:lnTo>
                    <a:pt x="1800" y="471"/>
                  </a:lnTo>
                  <a:cubicBezTo>
                    <a:pt x="1818" y="476"/>
                    <a:pt x="1836" y="483"/>
                    <a:pt x="1853" y="493"/>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49"/>
            <p:cNvSpPr/>
            <p:nvPr/>
          </p:nvSpPr>
          <p:spPr>
            <a:xfrm>
              <a:off x="3536800" y="2329475"/>
              <a:ext cx="22225" cy="55025"/>
            </a:xfrm>
            <a:custGeom>
              <a:rect b="b" l="l" r="r" t="t"/>
              <a:pathLst>
                <a:path extrusionOk="0" h="2201" w="889">
                  <a:moveTo>
                    <a:pt x="676" y="52"/>
                  </a:moveTo>
                  <a:cubicBezTo>
                    <a:pt x="696" y="63"/>
                    <a:pt x="714" y="77"/>
                    <a:pt x="732" y="93"/>
                  </a:cubicBezTo>
                  <a:cubicBezTo>
                    <a:pt x="827" y="179"/>
                    <a:pt x="888" y="310"/>
                    <a:pt x="887" y="416"/>
                  </a:cubicBezTo>
                  <a:lnTo>
                    <a:pt x="880" y="477"/>
                  </a:lnTo>
                  <a:lnTo>
                    <a:pt x="416" y="2089"/>
                  </a:lnTo>
                  <a:cubicBezTo>
                    <a:pt x="389" y="2178"/>
                    <a:pt x="306" y="2200"/>
                    <a:pt x="209" y="2145"/>
                  </a:cubicBezTo>
                  <a:lnTo>
                    <a:pt x="152" y="2103"/>
                  </a:lnTo>
                  <a:cubicBezTo>
                    <a:pt x="62" y="2025"/>
                    <a:pt x="0" y="1888"/>
                    <a:pt x="0" y="1784"/>
                  </a:cubicBezTo>
                  <a:lnTo>
                    <a:pt x="9" y="1722"/>
                  </a:lnTo>
                  <a:lnTo>
                    <a:pt x="472" y="109"/>
                  </a:lnTo>
                  <a:cubicBezTo>
                    <a:pt x="498" y="19"/>
                    <a:pt x="584" y="1"/>
                    <a:pt x="676" y="5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49"/>
            <p:cNvSpPr/>
            <p:nvPr/>
          </p:nvSpPr>
          <p:spPr>
            <a:xfrm>
              <a:off x="3125350" y="2083000"/>
              <a:ext cx="720475" cy="1010775"/>
            </a:xfrm>
            <a:custGeom>
              <a:rect b="b" l="l" r="r" t="t"/>
              <a:pathLst>
                <a:path extrusionOk="0" h="40431" w="28819">
                  <a:moveTo>
                    <a:pt x="27800" y="29004"/>
                  </a:moveTo>
                  <a:lnTo>
                    <a:pt x="28818" y="29592"/>
                  </a:lnTo>
                  <a:cubicBezTo>
                    <a:pt x="28028" y="37482"/>
                    <a:pt x="21871" y="40430"/>
                    <a:pt x="14418" y="36126"/>
                  </a:cubicBezTo>
                  <a:cubicBezTo>
                    <a:pt x="6442" y="31520"/>
                    <a:pt x="0" y="20364"/>
                    <a:pt x="27" y="11199"/>
                  </a:cubicBezTo>
                  <a:cubicBezTo>
                    <a:pt x="48" y="3831"/>
                    <a:pt x="4242" y="0"/>
                    <a:pt x="10031" y="1174"/>
                  </a:cubicBezTo>
                  <a:lnTo>
                    <a:pt x="10028" y="2353"/>
                  </a:lnTo>
                  <a:cubicBezTo>
                    <a:pt x="4783" y="1444"/>
                    <a:pt x="1000" y="5014"/>
                    <a:pt x="980" y="11750"/>
                  </a:cubicBezTo>
                  <a:cubicBezTo>
                    <a:pt x="956" y="20275"/>
                    <a:pt x="6971" y="30699"/>
                    <a:pt x="14391" y="34983"/>
                  </a:cubicBezTo>
                  <a:cubicBezTo>
                    <a:pt x="21294" y="38968"/>
                    <a:pt x="27013" y="36260"/>
                    <a:pt x="27800" y="29004"/>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49"/>
            <p:cNvSpPr/>
            <p:nvPr/>
          </p:nvSpPr>
          <p:spPr>
            <a:xfrm>
              <a:off x="3672400" y="2592625"/>
              <a:ext cx="50400" cy="19950"/>
            </a:xfrm>
            <a:custGeom>
              <a:rect b="b" l="l" r="r" t="t"/>
              <a:pathLst>
                <a:path extrusionOk="0" h="798" w="2016">
                  <a:moveTo>
                    <a:pt x="1805" y="275"/>
                  </a:moveTo>
                  <a:cubicBezTo>
                    <a:pt x="1892" y="325"/>
                    <a:pt x="1973" y="432"/>
                    <a:pt x="2005" y="547"/>
                  </a:cubicBezTo>
                  <a:lnTo>
                    <a:pt x="2016" y="642"/>
                  </a:lnTo>
                  <a:cubicBezTo>
                    <a:pt x="2016" y="738"/>
                    <a:pt x="1963" y="798"/>
                    <a:pt x="1878" y="789"/>
                  </a:cubicBezTo>
                  <a:lnTo>
                    <a:pt x="286" y="551"/>
                  </a:lnTo>
                  <a:lnTo>
                    <a:pt x="214" y="526"/>
                  </a:lnTo>
                  <a:cubicBezTo>
                    <a:pt x="126" y="476"/>
                    <a:pt x="45" y="368"/>
                    <a:pt x="16" y="254"/>
                  </a:cubicBezTo>
                  <a:lnTo>
                    <a:pt x="0" y="158"/>
                  </a:lnTo>
                  <a:cubicBezTo>
                    <a:pt x="0" y="62"/>
                    <a:pt x="55" y="0"/>
                    <a:pt x="142" y="11"/>
                  </a:cubicBezTo>
                  <a:lnTo>
                    <a:pt x="1732" y="247"/>
                  </a:lnTo>
                  <a:cubicBezTo>
                    <a:pt x="1758" y="253"/>
                    <a:pt x="1783" y="261"/>
                    <a:pt x="1805" y="27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49"/>
            <p:cNvSpPr/>
            <p:nvPr/>
          </p:nvSpPr>
          <p:spPr>
            <a:xfrm>
              <a:off x="3555000" y="2350575"/>
              <a:ext cx="25900" cy="51350"/>
            </a:xfrm>
            <a:custGeom>
              <a:rect b="b" l="l" r="r" t="t"/>
              <a:pathLst>
                <a:path extrusionOk="0" h="2054" w="1036">
                  <a:moveTo>
                    <a:pt x="824" y="49"/>
                  </a:moveTo>
                  <a:cubicBezTo>
                    <a:pt x="852" y="66"/>
                    <a:pt x="877" y="85"/>
                    <a:pt x="899" y="109"/>
                  </a:cubicBezTo>
                  <a:cubicBezTo>
                    <a:pt x="983" y="192"/>
                    <a:pt x="1036" y="319"/>
                    <a:pt x="1036" y="417"/>
                  </a:cubicBezTo>
                  <a:lnTo>
                    <a:pt x="1020" y="495"/>
                  </a:lnTo>
                  <a:lnTo>
                    <a:pt x="408" y="1960"/>
                  </a:lnTo>
                  <a:cubicBezTo>
                    <a:pt x="378" y="2038"/>
                    <a:pt x="297" y="2053"/>
                    <a:pt x="209" y="2003"/>
                  </a:cubicBezTo>
                  <a:lnTo>
                    <a:pt x="138" y="1943"/>
                  </a:lnTo>
                  <a:cubicBezTo>
                    <a:pt x="50" y="1858"/>
                    <a:pt x="0" y="1737"/>
                    <a:pt x="0" y="1637"/>
                  </a:cubicBezTo>
                  <a:lnTo>
                    <a:pt x="13" y="1556"/>
                  </a:lnTo>
                  <a:lnTo>
                    <a:pt x="316" y="827"/>
                  </a:lnTo>
                  <a:lnTo>
                    <a:pt x="625" y="91"/>
                  </a:lnTo>
                  <a:cubicBezTo>
                    <a:pt x="657" y="11"/>
                    <a:pt x="739" y="0"/>
                    <a:pt x="824" y="4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49"/>
            <p:cNvSpPr/>
            <p:nvPr/>
          </p:nvSpPr>
          <p:spPr>
            <a:xfrm>
              <a:off x="3664925" y="2568100"/>
              <a:ext cx="48925" cy="14625"/>
            </a:xfrm>
            <a:custGeom>
              <a:rect b="b" l="l" r="r" t="t"/>
              <a:pathLst>
                <a:path extrusionOk="0" h="585" w="1957">
                  <a:moveTo>
                    <a:pt x="1742" y="64"/>
                  </a:moveTo>
                  <a:cubicBezTo>
                    <a:pt x="1821" y="112"/>
                    <a:pt x="1897" y="206"/>
                    <a:pt x="1933" y="312"/>
                  </a:cubicBezTo>
                  <a:lnTo>
                    <a:pt x="1957" y="431"/>
                  </a:lnTo>
                  <a:cubicBezTo>
                    <a:pt x="1957" y="523"/>
                    <a:pt x="1909" y="584"/>
                    <a:pt x="1834" y="584"/>
                  </a:cubicBezTo>
                  <a:lnTo>
                    <a:pt x="306" y="549"/>
                  </a:lnTo>
                  <a:lnTo>
                    <a:pt x="214" y="519"/>
                  </a:lnTo>
                  <a:cubicBezTo>
                    <a:pt x="135" y="473"/>
                    <a:pt x="62" y="382"/>
                    <a:pt x="23" y="272"/>
                  </a:cubicBezTo>
                  <a:lnTo>
                    <a:pt x="1" y="153"/>
                  </a:lnTo>
                  <a:cubicBezTo>
                    <a:pt x="1" y="61"/>
                    <a:pt x="47" y="0"/>
                    <a:pt x="124" y="6"/>
                  </a:cubicBezTo>
                  <a:lnTo>
                    <a:pt x="1651" y="36"/>
                  </a:lnTo>
                  <a:cubicBezTo>
                    <a:pt x="1683" y="38"/>
                    <a:pt x="1714" y="47"/>
                    <a:pt x="1742" y="6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49"/>
            <p:cNvSpPr/>
            <p:nvPr/>
          </p:nvSpPr>
          <p:spPr>
            <a:xfrm>
              <a:off x="3655800" y="2539225"/>
              <a:ext cx="46925" cy="17950"/>
            </a:xfrm>
            <a:custGeom>
              <a:rect b="b" l="l" r="r" t="t"/>
              <a:pathLst>
                <a:path extrusionOk="0" h="718" w="1877">
                  <a:moveTo>
                    <a:pt x="1668" y="31"/>
                  </a:moveTo>
                  <a:cubicBezTo>
                    <a:pt x="1738" y="72"/>
                    <a:pt x="1807" y="153"/>
                    <a:pt x="1846" y="250"/>
                  </a:cubicBezTo>
                  <a:lnTo>
                    <a:pt x="1877" y="395"/>
                  </a:lnTo>
                  <a:cubicBezTo>
                    <a:pt x="1877" y="478"/>
                    <a:pt x="1838" y="535"/>
                    <a:pt x="1772" y="546"/>
                  </a:cubicBezTo>
                  <a:lnTo>
                    <a:pt x="320" y="717"/>
                  </a:lnTo>
                  <a:lnTo>
                    <a:pt x="210" y="688"/>
                  </a:lnTo>
                  <a:cubicBezTo>
                    <a:pt x="140" y="649"/>
                    <a:pt x="69" y="563"/>
                    <a:pt x="30" y="466"/>
                  </a:cubicBezTo>
                  <a:lnTo>
                    <a:pt x="1" y="321"/>
                  </a:lnTo>
                  <a:cubicBezTo>
                    <a:pt x="1" y="238"/>
                    <a:pt x="36" y="179"/>
                    <a:pt x="104" y="175"/>
                  </a:cubicBezTo>
                  <a:lnTo>
                    <a:pt x="1556" y="4"/>
                  </a:lnTo>
                  <a:cubicBezTo>
                    <a:pt x="1595" y="1"/>
                    <a:pt x="1634" y="11"/>
                    <a:pt x="1668" y="3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49"/>
            <p:cNvSpPr/>
            <p:nvPr/>
          </p:nvSpPr>
          <p:spPr>
            <a:xfrm>
              <a:off x="3589200" y="2398475"/>
              <a:ext cx="33150" cy="42725"/>
            </a:xfrm>
            <a:custGeom>
              <a:rect b="b" l="l" r="r" t="t"/>
              <a:pathLst>
                <a:path extrusionOk="0" h="1709" w="1326">
                  <a:moveTo>
                    <a:pt x="1116" y="41"/>
                  </a:moveTo>
                  <a:cubicBezTo>
                    <a:pt x="1159" y="68"/>
                    <a:pt x="1197" y="101"/>
                    <a:pt x="1226" y="141"/>
                  </a:cubicBezTo>
                  <a:cubicBezTo>
                    <a:pt x="1292" y="227"/>
                    <a:pt x="1325" y="325"/>
                    <a:pt x="1325" y="409"/>
                  </a:cubicBezTo>
                  <a:cubicBezTo>
                    <a:pt x="1325" y="452"/>
                    <a:pt x="1317" y="493"/>
                    <a:pt x="1294" y="519"/>
                  </a:cubicBezTo>
                  <a:lnTo>
                    <a:pt x="390" y="1655"/>
                  </a:lnTo>
                  <a:cubicBezTo>
                    <a:pt x="351" y="1708"/>
                    <a:pt x="282" y="1708"/>
                    <a:pt x="210" y="1666"/>
                  </a:cubicBezTo>
                  <a:cubicBezTo>
                    <a:pt x="167" y="1640"/>
                    <a:pt x="129" y="1605"/>
                    <a:pt x="98" y="1563"/>
                  </a:cubicBezTo>
                  <a:cubicBezTo>
                    <a:pt x="39" y="1488"/>
                    <a:pt x="4" y="1396"/>
                    <a:pt x="1" y="1300"/>
                  </a:cubicBezTo>
                  <a:cubicBezTo>
                    <a:pt x="1" y="1255"/>
                    <a:pt x="8" y="1216"/>
                    <a:pt x="32" y="1190"/>
                  </a:cubicBezTo>
                  <a:lnTo>
                    <a:pt x="936" y="54"/>
                  </a:lnTo>
                  <a:cubicBezTo>
                    <a:pt x="975" y="2"/>
                    <a:pt x="1045" y="1"/>
                    <a:pt x="1116"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49"/>
            <p:cNvSpPr/>
            <p:nvPr/>
          </p:nvSpPr>
          <p:spPr>
            <a:xfrm>
              <a:off x="3645200" y="2509500"/>
              <a:ext cx="44650" cy="23300"/>
            </a:xfrm>
            <a:custGeom>
              <a:rect b="b" l="l" r="r" t="t"/>
              <a:pathLst>
                <a:path extrusionOk="0" h="932" w="1786">
                  <a:moveTo>
                    <a:pt x="1578" y="34"/>
                  </a:moveTo>
                  <a:cubicBezTo>
                    <a:pt x="1612" y="55"/>
                    <a:pt x="1644" y="82"/>
                    <a:pt x="1671" y="114"/>
                  </a:cubicBezTo>
                  <a:cubicBezTo>
                    <a:pt x="1743" y="199"/>
                    <a:pt x="1785" y="306"/>
                    <a:pt x="1785" y="398"/>
                  </a:cubicBezTo>
                  <a:cubicBezTo>
                    <a:pt x="1785" y="482"/>
                    <a:pt x="1755" y="535"/>
                    <a:pt x="1700" y="551"/>
                  </a:cubicBezTo>
                  <a:lnTo>
                    <a:pt x="347" y="921"/>
                  </a:lnTo>
                  <a:lnTo>
                    <a:pt x="342" y="922"/>
                  </a:lnTo>
                  <a:lnTo>
                    <a:pt x="340" y="925"/>
                  </a:lnTo>
                  <a:cubicBezTo>
                    <a:pt x="294" y="932"/>
                    <a:pt x="248" y="922"/>
                    <a:pt x="210" y="898"/>
                  </a:cubicBezTo>
                  <a:cubicBezTo>
                    <a:pt x="136" y="852"/>
                    <a:pt x="78" y="784"/>
                    <a:pt x="41" y="705"/>
                  </a:cubicBezTo>
                  <a:cubicBezTo>
                    <a:pt x="15" y="652"/>
                    <a:pt x="1" y="592"/>
                    <a:pt x="1" y="532"/>
                  </a:cubicBezTo>
                  <a:cubicBezTo>
                    <a:pt x="1" y="457"/>
                    <a:pt x="27" y="402"/>
                    <a:pt x="85" y="387"/>
                  </a:cubicBezTo>
                  <a:lnTo>
                    <a:pt x="89" y="386"/>
                  </a:lnTo>
                  <a:lnTo>
                    <a:pt x="96" y="386"/>
                  </a:lnTo>
                  <a:lnTo>
                    <a:pt x="119" y="377"/>
                  </a:lnTo>
                  <a:lnTo>
                    <a:pt x="124" y="374"/>
                  </a:lnTo>
                  <a:lnTo>
                    <a:pt x="135" y="372"/>
                  </a:lnTo>
                  <a:lnTo>
                    <a:pt x="460" y="284"/>
                  </a:lnTo>
                  <a:cubicBezTo>
                    <a:pt x="704" y="218"/>
                    <a:pt x="754" y="203"/>
                    <a:pt x="762" y="203"/>
                  </a:cubicBezTo>
                  <a:lnTo>
                    <a:pt x="949" y="149"/>
                  </a:lnTo>
                  <a:cubicBezTo>
                    <a:pt x="1063" y="114"/>
                    <a:pt x="1225" y="70"/>
                    <a:pt x="1449" y="8"/>
                  </a:cubicBezTo>
                  <a:cubicBezTo>
                    <a:pt x="1494" y="1"/>
                    <a:pt x="1540" y="9"/>
                    <a:pt x="1578"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49"/>
            <p:cNvSpPr/>
            <p:nvPr/>
          </p:nvSpPr>
          <p:spPr>
            <a:xfrm>
              <a:off x="3604900" y="2424625"/>
              <a:ext cx="36475" cy="38200"/>
            </a:xfrm>
            <a:custGeom>
              <a:rect b="b" l="l" r="r" t="t"/>
              <a:pathLst>
                <a:path extrusionOk="0" h="1528" w="1459">
                  <a:moveTo>
                    <a:pt x="1248" y="39"/>
                  </a:moveTo>
                  <a:cubicBezTo>
                    <a:pt x="1299" y="70"/>
                    <a:pt x="1343" y="113"/>
                    <a:pt x="1375" y="163"/>
                  </a:cubicBezTo>
                  <a:cubicBezTo>
                    <a:pt x="1425" y="233"/>
                    <a:pt x="1454" y="318"/>
                    <a:pt x="1458" y="404"/>
                  </a:cubicBezTo>
                  <a:cubicBezTo>
                    <a:pt x="1458" y="456"/>
                    <a:pt x="1446" y="503"/>
                    <a:pt x="1415" y="530"/>
                  </a:cubicBezTo>
                  <a:lnTo>
                    <a:pt x="381" y="1486"/>
                  </a:lnTo>
                  <a:cubicBezTo>
                    <a:pt x="339" y="1528"/>
                    <a:pt x="278" y="1524"/>
                    <a:pt x="213" y="1486"/>
                  </a:cubicBezTo>
                  <a:cubicBezTo>
                    <a:pt x="160" y="1455"/>
                    <a:pt x="116" y="1414"/>
                    <a:pt x="84" y="1363"/>
                  </a:cubicBezTo>
                  <a:cubicBezTo>
                    <a:pt x="29" y="1284"/>
                    <a:pt x="0" y="1192"/>
                    <a:pt x="0" y="1122"/>
                  </a:cubicBezTo>
                  <a:cubicBezTo>
                    <a:pt x="0" y="1069"/>
                    <a:pt x="15" y="1025"/>
                    <a:pt x="46" y="1000"/>
                  </a:cubicBezTo>
                  <a:lnTo>
                    <a:pt x="1080" y="43"/>
                  </a:lnTo>
                  <a:cubicBezTo>
                    <a:pt x="1121" y="0"/>
                    <a:pt x="1185" y="3"/>
                    <a:pt x="1248" y="3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49"/>
            <p:cNvSpPr/>
            <p:nvPr/>
          </p:nvSpPr>
          <p:spPr>
            <a:xfrm>
              <a:off x="3633025" y="2480350"/>
              <a:ext cx="42275" cy="28475"/>
            </a:xfrm>
            <a:custGeom>
              <a:rect b="b" l="l" r="r" t="t"/>
              <a:pathLst>
                <a:path extrusionOk="0" h="1139" w="1691">
                  <a:moveTo>
                    <a:pt x="1479" y="38"/>
                  </a:moveTo>
                  <a:cubicBezTo>
                    <a:pt x="1605" y="119"/>
                    <a:pt x="1683" y="254"/>
                    <a:pt x="1691" y="403"/>
                  </a:cubicBezTo>
                  <a:cubicBezTo>
                    <a:pt x="1691" y="468"/>
                    <a:pt x="1667" y="521"/>
                    <a:pt x="1621" y="542"/>
                  </a:cubicBezTo>
                  <a:lnTo>
                    <a:pt x="354" y="1119"/>
                  </a:lnTo>
                  <a:cubicBezTo>
                    <a:pt x="312" y="1139"/>
                    <a:pt x="262" y="1129"/>
                    <a:pt x="209" y="1097"/>
                  </a:cubicBezTo>
                  <a:cubicBezTo>
                    <a:pt x="142" y="1057"/>
                    <a:pt x="88" y="998"/>
                    <a:pt x="52" y="928"/>
                  </a:cubicBezTo>
                  <a:cubicBezTo>
                    <a:pt x="20" y="868"/>
                    <a:pt x="3" y="803"/>
                    <a:pt x="0" y="736"/>
                  </a:cubicBezTo>
                  <a:cubicBezTo>
                    <a:pt x="0" y="669"/>
                    <a:pt x="24" y="618"/>
                    <a:pt x="70" y="597"/>
                  </a:cubicBezTo>
                  <a:lnTo>
                    <a:pt x="1335" y="18"/>
                  </a:lnTo>
                  <a:cubicBezTo>
                    <a:pt x="1377" y="0"/>
                    <a:pt x="1427" y="8"/>
                    <a:pt x="1479"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49"/>
            <p:cNvSpPr/>
            <p:nvPr/>
          </p:nvSpPr>
          <p:spPr>
            <a:xfrm>
              <a:off x="3684425" y="2663425"/>
              <a:ext cx="52950" cy="36125"/>
            </a:xfrm>
            <a:custGeom>
              <a:rect b="b" l="l" r="r" t="t"/>
              <a:pathLst>
                <a:path extrusionOk="0" h="1445" w="2118">
                  <a:moveTo>
                    <a:pt x="1897" y="889"/>
                  </a:moveTo>
                  <a:cubicBezTo>
                    <a:pt x="2012" y="956"/>
                    <a:pt x="2106" y="1106"/>
                    <a:pt x="2113" y="1243"/>
                  </a:cubicBezTo>
                  <a:lnTo>
                    <a:pt x="2118" y="1262"/>
                  </a:lnTo>
                  <a:cubicBezTo>
                    <a:pt x="2118" y="1389"/>
                    <a:pt x="2030" y="1445"/>
                    <a:pt x="1918" y="1389"/>
                  </a:cubicBezTo>
                  <a:lnTo>
                    <a:pt x="229" y="563"/>
                  </a:lnTo>
                  <a:lnTo>
                    <a:pt x="213" y="554"/>
                  </a:lnTo>
                  <a:cubicBezTo>
                    <a:pt x="103" y="490"/>
                    <a:pt x="7" y="334"/>
                    <a:pt x="0" y="203"/>
                  </a:cubicBezTo>
                  <a:lnTo>
                    <a:pt x="0" y="185"/>
                  </a:lnTo>
                  <a:cubicBezTo>
                    <a:pt x="0" y="58"/>
                    <a:pt x="85" y="1"/>
                    <a:pt x="199" y="58"/>
                  </a:cubicBezTo>
                  <a:lnTo>
                    <a:pt x="1889" y="885"/>
                  </a:ln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49"/>
            <p:cNvSpPr/>
            <p:nvPr/>
          </p:nvSpPr>
          <p:spPr>
            <a:xfrm>
              <a:off x="3159875" y="2134875"/>
              <a:ext cx="649850" cy="906725"/>
            </a:xfrm>
            <a:custGeom>
              <a:rect b="b" l="l" r="r" t="t"/>
              <a:pathLst>
                <a:path extrusionOk="0" h="36269" w="25994">
                  <a:moveTo>
                    <a:pt x="1068" y="10522"/>
                  </a:moveTo>
                  <a:cubicBezTo>
                    <a:pt x="1046" y="18150"/>
                    <a:pt x="6407" y="27435"/>
                    <a:pt x="13045" y="31268"/>
                  </a:cubicBezTo>
                  <a:cubicBezTo>
                    <a:pt x="19159" y="34798"/>
                    <a:pt x="24222" y="32460"/>
                    <a:pt x="24995" y="26107"/>
                  </a:cubicBezTo>
                  <a:lnTo>
                    <a:pt x="25993" y="26682"/>
                  </a:lnTo>
                  <a:cubicBezTo>
                    <a:pt x="25209" y="33669"/>
                    <a:pt x="19677" y="36269"/>
                    <a:pt x="13012" y="32420"/>
                  </a:cubicBezTo>
                  <a:cubicBezTo>
                    <a:pt x="5824" y="28270"/>
                    <a:pt x="1" y="18177"/>
                    <a:pt x="23" y="9919"/>
                  </a:cubicBezTo>
                  <a:cubicBezTo>
                    <a:pt x="41" y="3455"/>
                    <a:pt x="3637" y="1"/>
                    <a:pt x="8646" y="795"/>
                  </a:cubicBezTo>
                  <a:lnTo>
                    <a:pt x="8643" y="2061"/>
                  </a:lnTo>
                  <a:cubicBezTo>
                    <a:pt x="4219" y="1551"/>
                    <a:pt x="1084" y="4715"/>
                    <a:pt x="1068" y="10522"/>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49"/>
            <p:cNvSpPr/>
            <p:nvPr/>
          </p:nvSpPr>
          <p:spPr>
            <a:xfrm>
              <a:off x="3577225" y="2263100"/>
              <a:ext cx="233425" cy="458975"/>
            </a:xfrm>
            <a:custGeom>
              <a:rect b="b" l="l" r="r" t="t"/>
              <a:pathLst>
                <a:path extrusionOk="0" h="18359" w="9337">
                  <a:moveTo>
                    <a:pt x="5" y="0"/>
                  </a:moveTo>
                  <a:cubicBezTo>
                    <a:pt x="5051" y="4589"/>
                    <a:pt x="8837" y="11878"/>
                    <a:pt x="9337" y="18358"/>
                  </a:cubicBezTo>
                  <a:lnTo>
                    <a:pt x="8345" y="17786"/>
                  </a:lnTo>
                  <a:cubicBezTo>
                    <a:pt x="7857" y="11941"/>
                    <a:pt x="4501" y="5424"/>
                    <a:pt x="0" y="1210"/>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49"/>
            <p:cNvSpPr/>
            <p:nvPr/>
          </p:nvSpPr>
          <p:spPr>
            <a:xfrm>
              <a:off x="3306900" y="2647450"/>
              <a:ext cx="40550" cy="31375"/>
            </a:xfrm>
            <a:custGeom>
              <a:rect b="b" l="l" r="r" t="t"/>
              <a:pathLst>
                <a:path extrusionOk="0" h="1255" w="1622">
                  <a:moveTo>
                    <a:pt x="1414" y="40"/>
                  </a:moveTo>
                  <a:cubicBezTo>
                    <a:pt x="1358" y="8"/>
                    <a:pt x="1303" y="0"/>
                    <a:pt x="1261" y="25"/>
                  </a:cubicBezTo>
                  <a:lnTo>
                    <a:pt x="62" y="715"/>
                  </a:lnTo>
                  <a:cubicBezTo>
                    <a:pt x="20" y="739"/>
                    <a:pt x="1" y="789"/>
                    <a:pt x="1" y="852"/>
                  </a:cubicBezTo>
                  <a:cubicBezTo>
                    <a:pt x="6" y="999"/>
                    <a:pt x="84" y="1136"/>
                    <a:pt x="210" y="1217"/>
                  </a:cubicBezTo>
                  <a:cubicBezTo>
                    <a:pt x="267" y="1250"/>
                    <a:pt x="321" y="1255"/>
                    <a:pt x="363" y="1235"/>
                  </a:cubicBezTo>
                  <a:lnTo>
                    <a:pt x="1560" y="538"/>
                  </a:lnTo>
                  <a:cubicBezTo>
                    <a:pt x="1602" y="514"/>
                    <a:pt x="1622" y="464"/>
                    <a:pt x="1622" y="403"/>
                  </a:cubicBezTo>
                  <a:cubicBezTo>
                    <a:pt x="1618" y="254"/>
                    <a:pt x="1539" y="117"/>
                    <a:pt x="1413"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49"/>
            <p:cNvSpPr/>
            <p:nvPr/>
          </p:nvSpPr>
          <p:spPr>
            <a:xfrm>
              <a:off x="3277375" y="2599475"/>
              <a:ext cx="45475" cy="21325"/>
            </a:xfrm>
            <a:custGeom>
              <a:rect b="b" l="l" r="r" t="t"/>
              <a:pathLst>
                <a:path extrusionOk="0" h="853" w="1819">
                  <a:moveTo>
                    <a:pt x="1610" y="34"/>
                  </a:moveTo>
                  <a:cubicBezTo>
                    <a:pt x="1678" y="72"/>
                    <a:pt x="1743" y="146"/>
                    <a:pt x="1785" y="239"/>
                  </a:cubicBezTo>
                  <a:cubicBezTo>
                    <a:pt x="1806" y="289"/>
                    <a:pt x="1819" y="344"/>
                    <a:pt x="1819" y="400"/>
                  </a:cubicBezTo>
                  <a:cubicBezTo>
                    <a:pt x="1819" y="473"/>
                    <a:pt x="1788" y="535"/>
                    <a:pt x="1727" y="547"/>
                  </a:cubicBezTo>
                  <a:lnTo>
                    <a:pt x="331" y="848"/>
                  </a:lnTo>
                  <a:cubicBezTo>
                    <a:pt x="289" y="853"/>
                    <a:pt x="246" y="843"/>
                    <a:pt x="210" y="822"/>
                  </a:cubicBezTo>
                  <a:cubicBezTo>
                    <a:pt x="144" y="784"/>
                    <a:pt x="76" y="705"/>
                    <a:pt x="39" y="617"/>
                  </a:cubicBezTo>
                  <a:cubicBezTo>
                    <a:pt x="13" y="567"/>
                    <a:pt x="1" y="511"/>
                    <a:pt x="1" y="455"/>
                  </a:cubicBezTo>
                  <a:cubicBezTo>
                    <a:pt x="1" y="380"/>
                    <a:pt x="32" y="319"/>
                    <a:pt x="93" y="306"/>
                  </a:cubicBezTo>
                  <a:lnTo>
                    <a:pt x="1488" y="5"/>
                  </a:lnTo>
                  <a:cubicBezTo>
                    <a:pt x="1530" y="1"/>
                    <a:pt x="1573" y="11"/>
                    <a:pt x="1610"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49"/>
            <p:cNvSpPr/>
            <p:nvPr/>
          </p:nvSpPr>
          <p:spPr>
            <a:xfrm>
              <a:off x="3404825" y="2750700"/>
              <a:ext cx="23650" cy="53675"/>
            </a:xfrm>
            <a:custGeom>
              <a:rect b="b" l="l" r="r" t="t"/>
              <a:pathLst>
                <a:path extrusionOk="0" h="2147" w="946">
                  <a:moveTo>
                    <a:pt x="734" y="52"/>
                  </a:moveTo>
                  <a:cubicBezTo>
                    <a:pt x="757" y="66"/>
                    <a:pt x="781" y="84"/>
                    <a:pt x="801" y="103"/>
                  </a:cubicBezTo>
                  <a:cubicBezTo>
                    <a:pt x="888" y="186"/>
                    <a:pt x="946" y="315"/>
                    <a:pt x="946" y="420"/>
                  </a:cubicBezTo>
                  <a:lnTo>
                    <a:pt x="937" y="485"/>
                  </a:lnTo>
                  <a:lnTo>
                    <a:pt x="413" y="2045"/>
                  </a:lnTo>
                  <a:cubicBezTo>
                    <a:pt x="387" y="2130"/>
                    <a:pt x="302" y="2147"/>
                    <a:pt x="211" y="2094"/>
                  </a:cubicBezTo>
                  <a:lnTo>
                    <a:pt x="146" y="2048"/>
                  </a:lnTo>
                  <a:cubicBezTo>
                    <a:pt x="59" y="1963"/>
                    <a:pt x="1" y="1833"/>
                    <a:pt x="2" y="1733"/>
                  </a:cubicBezTo>
                  <a:lnTo>
                    <a:pt x="9" y="1663"/>
                  </a:lnTo>
                  <a:lnTo>
                    <a:pt x="533" y="108"/>
                  </a:lnTo>
                  <a:cubicBezTo>
                    <a:pt x="561" y="18"/>
                    <a:pt x="645" y="0"/>
                    <a:pt x="734" y="5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49"/>
            <p:cNvSpPr/>
            <p:nvPr/>
          </p:nvSpPr>
          <p:spPr>
            <a:xfrm>
              <a:off x="3246675" y="2517550"/>
              <a:ext cx="50975" cy="22300"/>
            </a:xfrm>
            <a:custGeom>
              <a:rect b="b" l="l" r="r" t="t"/>
              <a:pathLst>
                <a:path extrusionOk="0" h="892" w="2039">
                  <a:moveTo>
                    <a:pt x="1826" y="360"/>
                  </a:moveTo>
                  <a:cubicBezTo>
                    <a:pt x="1915" y="412"/>
                    <a:pt x="1997" y="522"/>
                    <a:pt x="2028" y="646"/>
                  </a:cubicBezTo>
                  <a:lnTo>
                    <a:pt x="2039" y="727"/>
                  </a:lnTo>
                  <a:cubicBezTo>
                    <a:pt x="2039" y="829"/>
                    <a:pt x="1982" y="892"/>
                    <a:pt x="1894" y="876"/>
                  </a:cubicBezTo>
                  <a:lnTo>
                    <a:pt x="282" y="560"/>
                  </a:lnTo>
                  <a:lnTo>
                    <a:pt x="213" y="533"/>
                  </a:lnTo>
                  <a:cubicBezTo>
                    <a:pt x="126" y="483"/>
                    <a:pt x="41" y="369"/>
                    <a:pt x="12" y="250"/>
                  </a:cubicBezTo>
                  <a:lnTo>
                    <a:pt x="1" y="165"/>
                  </a:lnTo>
                  <a:cubicBezTo>
                    <a:pt x="1" y="64"/>
                    <a:pt x="58" y="1"/>
                    <a:pt x="150" y="19"/>
                  </a:cubicBezTo>
                  <a:lnTo>
                    <a:pt x="1761" y="334"/>
                  </a:lnTo>
                  <a:cubicBezTo>
                    <a:pt x="1784" y="340"/>
                    <a:pt x="1806" y="348"/>
                    <a:pt x="1826" y="36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49"/>
            <p:cNvSpPr/>
            <p:nvPr/>
          </p:nvSpPr>
          <p:spPr>
            <a:xfrm>
              <a:off x="3240550" y="2488000"/>
              <a:ext cx="51950" cy="27875"/>
            </a:xfrm>
            <a:custGeom>
              <a:rect b="b" l="l" r="r" t="t"/>
              <a:pathLst>
                <a:path extrusionOk="0" h="1115" w="2078">
                  <a:moveTo>
                    <a:pt x="1873" y="578"/>
                  </a:moveTo>
                  <a:cubicBezTo>
                    <a:pt x="1967" y="634"/>
                    <a:pt x="2051" y="759"/>
                    <a:pt x="2073" y="883"/>
                  </a:cubicBezTo>
                  <a:lnTo>
                    <a:pt x="2077" y="942"/>
                  </a:lnTo>
                  <a:cubicBezTo>
                    <a:pt x="2077" y="1052"/>
                    <a:pt x="2012" y="1114"/>
                    <a:pt x="1913" y="1084"/>
                  </a:cubicBezTo>
                  <a:lnTo>
                    <a:pt x="260" y="565"/>
                  </a:lnTo>
                  <a:lnTo>
                    <a:pt x="211" y="540"/>
                  </a:lnTo>
                  <a:cubicBezTo>
                    <a:pt x="115" y="486"/>
                    <a:pt x="27" y="360"/>
                    <a:pt x="5" y="234"/>
                  </a:cubicBezTo>
                  <a:lnTo>
                    <a:pt x="1" y="178"/>
                  </a:lnTo>
                  <a:cubicBezTo>
                    <a:pt x="1" y="63"/>
                    <a:pt x="66" y="1"/>
                    <a:pt x="166" y="31"/>
                  </a:cubicBezTo>
                  <a:lnTo>
                    <a:pt x="1818" y="556"/>
                  </a:lnTo>
                  <a:cubicBezTo>
                    <a:pt x="1838" y="561"/>
                    <a:pt x="1856" y="568"/>
                    <a:pt x="1873" y="57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49"/>
            <p:cNvSpPr/>
            <p:nvPr/>
          </p:nvSpPr>
          <p:spPr>
            <a:xfrm>
              <a:off x="3235050" y="2405200"/>
              <a:ext cx="52875" cy="42475"/>
            </a:xfrm>
            <a:custGeom>
              <a:rect b="b" l="l" r="r" t="t"/>
              <a:pathLst>
                <a:path extrusionOk="0" h="1699" w="2115">
                  <a:moveTo>
                    <a:pt x="219" y="65"/>
                  </a:moveTo>
                  <a:lnTo>
                    <a:pt x="226" y="69"/>
                  </a:lnTo>
                  <a:lnTo>
                    <a:pt x="1917" y="1155"/>
                  </a:lnTo>
                  <a:cubicBezTo>
                    <a:pt x="2031" y="1229"/>
                    <a:pt x="2115" y="1382"/>
                    <a:pt x="2113" y="1515"/>
                  </a:cubicBezTo>
                  <a:lnTo>
                    <a:pt x="2113" y="1527"/>
                  </a:lnTo>
                  <a:cubicBezTo>
                    <a:pt x="2109" y="1653"/>
                    <a:pt x="2015" y="1699"/>
                    <a:pt x="1903" y="1634"/>
                  </a:cubicBezTo>
                  <a:lnTo>
                    <a:pt x="1892" y="1627"/>
                  </a:lnTo>
                  <a:lnTo>
                    <a:pt x="198" y="540"/>
                  </a:lnTo>
                  <a:cubicBezTo>
                    <a:pt x="88" y="468"/>
                    <a:pt x="0" y="307"/>
                    <a:pt x="0" y="181"/>
                  </a:cubicBezTo>
                  <a:lnTo>
                    <a:pt x="0" y="167"/>
                  </a:lnTo>
                  <a:cubicBezTo>
                    <a:pt x="9" y="38"/>
                    <a:pt x="108" y="1"/>
                    <a:pt x="219" y="6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49"/>
            <p:cNvSpPr/>
            <p:nvPr/>
          </p:nvSpPr>
          <p:spPr>
            <a:xfrm>
              <a:off x="3237425" y="2380075"/>
              <a:ext cx="52525" cy="46700"/>
            </a:xfrm>
            <a:custGeom>
              <a:rect b="b" l="l" r="r" t="t"/>
              <a:pathLst>
                <a:path extrusionOk="0" h="1868" w="2101">
                  <a:moveTo>
                    <a:pt x="211" y="59"/>
                  </a:moveTo>
                  <a:cubicBezTo>
                    <a:pt x="223" y="66"/>
                    <a:pt x="234" y="73"/>
                    <a:pt x="245" y="82"/>
                  </a:cubicBezTo>
                  <a:lnTo>
                    <a:pt x="1922" y="1344"/>
                  </a:lnTo>
                  <a:cubicBezTo>
                    <a:pt x="2030" y="1424"/>
                    <a:pt x="2101" y="1570"/>
                    <a:pt x="2101" y="1689"/>
                  </a:cubicBezTo>
                  <a:lnTo>
                    <a:pt x="2101" y="1724"/>
                  </a:lnTo>
                  <a:cubicBezTo>
                    <a:pt x="2085" y="1834"/>
                    <a:pt x="1993" y="1867"/>
                    <a:pt x="1890" y="1809"/>
                  </a:cubicBezTo>
                  <a:lnTo>
                    <a:pt x="1860" y="1791"/>
                  </a:lnTo>
                  <a:lnTo>
                    <a:pt x="183" y="528"/>
                  </a:lnTo>
                  <a:cubicBezTo>
                    <a:pt x="75" y="450"/>
                    <a:pt x="0" y="300"/>
                    <a:pt x="0" y="182"/>
                  </a:cubicBezTo>
                  <a:lnTo>
                    <a:pt x="4" y="148"/>
                  </a:lnTo>
                  <a:cubicBezTo>
                    <a:pt x="21" y="37"/>
                    <a:pt x="110" y="1"/>
                    <a:pt x="211" y="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49"/>
            <p:cNvSpPr/>
            <p:nvPr/>
          </p:nvSpPr>
          <p:spPr>
            <a:xfrm>
              <a:off x="3141300" y="2119025"/>
              <a:ext cx="12125" cy="14275"/>
            </a:xfrm>
            <a:custGeom>
              <a:rect b="b" l="l" r="r" t="t"/>
              <a:pathLst>
                <a:path extrusionOk="0" h="571" w="485">
                  <a:moveTo>
                    <a:pt x="356" y="144"/>
                  </a:moveTo>
                  <a:cubicBezTo>
                    <a:pt x="458" y="278"/>
                    <a:pt x="484" y="438"/>
                    <a:pt x="423" y="521"/>
                  </a:cubicBezTo>
                  <a:cubicBezTo>
                    <a:pt x="381" y="571"/>
                    <a:pt x="313" y="567"/>
                    <a:pt x="240" y="525"/>
                  </a:cubicBezTo>
                  <a:lnTo>
                    <a:pt x="129" y="426"/>
                  </a:lnTo>
                  <a:cubicBezTo>
                    <a:pt x="30" y="295"/>
                    <a:pt x="1" y="123"/>
                    <a:pt x="66" y="51"/>
                  </a:cubicBezTo>
                  <a:cubicBezTo>
                    <a:pt x="105" y="1"/>
                    <a:pt x="173" y="2"/>
                    <a:pt x="243" y="41"/>
                  </a:cubicBezTo>
                  <a:cubicBezTo>
                    <a:pt x="288" y="68"/>
                    <a:pt x="325" y="102"/>
                    <a:pt x="356" y="14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49"/>
            <p:cNvSpPr/>
            <p:nvPr/>
          </p:nvSpPr>
          <p:spPr>
            <a:xfrm>
              <a:off x="3714375" y="3075300"/>
              <a:ext cx="11950" cy="14050"/>
            </a:xfrm>
            <a:custGeom>
              <a:rect b="b" l="l" r="r" t="t"/>
              <a:pathLst>
                <a:path extrusionOk="0" h="562" w="478">
                  <a:moveTo>
                    <a:pt x="237" y="34"/>
                  </a:moveTo>
                  <a:cubicBezTo>
                    <a:pt x="315" y="84"/>
                    <a:pt x="375" y="157"/>
                    <a:pt x="409" y="242"/>
                  </a:cubicBezTo>
                  <a:cubicBezTo>
                    <a:pt x="478" y="387"/>
                    <a:pt x="458" y="525"/>
                    <a:pt x="359" y="546"/>
                  </a:cubicBezTo>
                  <a:cubicBezTo>
                    <a:pt x="324" y="561"/>
                    <a:pt x="278" y="549"/>
                    <a:pt x="238" y="524"/>
                  </a:cubicBezTo>
                  <a:cubicBezTo>
                    <a:pt x="161" y="478"/>
                    <a:pt x="103" y="408"/>
                    <a:pt x="69" y="326"/>
                  </a:cubicBezTo>
                  <a:cubicBezTo>
                    <a:pt x="1" y="176"/>
                    <a:pt x="20" y="34"/>
                    <a:pt x="117" y="11"/>
                  </a:cubicBezTo>
                  <a:cubicBezTo>
                    <a:pt x="151" y="1"/>
                    <a:pt x="195" y="11"/>
                    <a:pt x="237"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49"/>
            <p:cNvSpPr/>
            <p:nvPr/>
          </p:nvSpPr>
          <p:spPr>
            <a:xfrm>
              <a:off x="3739450" y="3067250"/>
              <a:ext cx="11825" cy="14000"/>
            </a:xfrm>
            <a:custGeom>
              <a:rect b="b" l="l" r="r" t="t"/>
              <a:pathLst>
                <a:path extrusionOk="0" h="560" w="473">
                  <a:moveTo>
                    <a:pt x="239" y="37"/>
                  </a:moveTo>
                  <a:cubicBezTo>
                    <a:pt x="308" y="82"/>
                    <a:pt x="365" y="146"/>
                    <a:pt x="402" y="221"/>
                  </a:cubicBezTo>
                  <a:cubicBezTo>
                    <a:pt x="473" y="363"/>
                    <a:pt x="466" y="512"/>
                    <a:pt x="378" y="544"/>
                  </a:cubicBezTo>
                  <a:cubicBezTo>
                    <a:pt x="335" y="560"/>
                    <a:pt x="286" y="553"/>
                    <a:pt x="236" y="525"/>
                  </a:cubicBezTo>
                  <a:cubicBezTo>
                    <a:pt x="179" y="492"/>
                    <a:pt x="117" y="426"/>
                    <a:pt x="75" y="349"/>
                  </a:cubicBezTo>
                  <a:cubicBezTo>
                    <a:pt x="0" y="200"/>
                    <a:pt x="11" y="52"/>
                    <a:pt x="103" y="18"/>
                  </a:cubicBezTo>
                  <a:cubicBezTo>
                    <a:pt x="142" y="1"/>
                    <a:pt x="191" y="11"/>
                    <a:pt x="239" y="3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49"/>
            <p:cNvSpPr/>
            <p:nvPr/>
          </p:nvSpPr>
          <p:spPr>
            <a:xfrm>
              <a:off x="3179850" y="2082950"/>
              <a:ext cx="11875" cy="14150"/>
            </a:xfrm>
            <a:custGeom>
              <a:rect b="b" l="l" r="r" t="t"/>
              <a:pathLst>
                <a:path extrusionOk="0" h="566" w="475">
                  <a:moveTo>
                    <a:pt x="240" y="41"/>
                  </a:moveTo>
                  <a:cubicBezTo>
                    <a:pt x="297" y="76"/>
                    <a:pt x="345" y="125"/>
                    <a:pt x="379" y="182"/>
                  </a:cubicBezTo>
                  <a:cubicBezTo>
                    <a:pt x="467" y="324"/>
                    <a:pt x="474" y="479"/>
                    <a:pt x="398" y="535"/>
                  </a:cubicBezTo>
                  <a:cubicBezTo>
                    <a:pt x="352" y="565"/>
                    <a:pt x="297" y="561"/>
                    <a:pt x="236" y="526"/>
                  </a:cubicBezTo>
                  <a:cubicBezTo>
                    <a:pt x="179" y="492"/>
                    <a:pt x="131" y="443"/>
                    <a:pt x="99" y="386"/>
                  </a:cubicBezTo>
                  <a:cubicBezTo>
                    <a:pt x="9" y="245"/>
                    <a:pt x="0" y="83"/>
                    <a:pt x="77" y="30"/>
                  </a:cubicBezTo>
                  <a:cubicBezTo>
                    <a:pt x="123" y="1"/>
                    <a:pt x="181" y="7"/>
                    <a:pt x="240"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49"/>
            <p:cNvSpPr/>
            <p:nvPr/>
          </p:nvSpPr>
          <p:spPr>
            <a:xfrm>
              <a:off x="3202000" y="2069400"/>
              <a:ext cx="11850" cy="14075"/>
            </a:xfrm>
            <a:custGeom>
              <a:rect b="b" l="l" r="r" t="t"/>
              <a:pathLst>
                <a:path extrusionOk="0" h="563" w="474">
                  <a:moveTo>
                    <a:pt x="238" y="38"/>
                  </a:moveTo>
                  <a:cubicBezTo>
                    <a:pt x="302" y="79"/>
                    <a:pt x="353" y="135"/>
                    <a:pt x="390" y="200"/>
                  </a:cubicBezTo>
                  <a:cubicBezTo>
                    <a:pt x="473" y="345"/>
                    <a:pt x="469" y="497"/>
                    <a:pt x="381" y="539"/>
                  </a:cubicBezTo>
                  <a:cubicBezTo>
                    <a:pt x="340" y="562"/>
                    <a:pt x="289" y="551"/>
                    <a:pt x="241" y="522"/>
                  </a:cubicBezTo>
                  <a:cubicBezTo>
                    <a:pt x="174" y="483"/>
                    <a:pt x="119" y="427"/>
                    <a:pt x="80" y="360"/>
                  </a:cubicBezTo>
                  <a:cubicBezTo>
                    <a:pt x="1" y="213"/>
                    <a:pt x="5" y="66"/>
                    <a:pt x="93" y="20"/>
                  </a:cubicBezTo>
                  <a:lnTo>
                    <a:pt x="93" y="24"/>
                  </a:lnTo>
                  <a:cubicBezTo>
                    <a:pt x="133" y="1"/>
                    <a:pt x="186" y="8"/>
                    <a:pt x="238"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49"/>
            <p:cNvSpPr/>
            <p:nvPr/>
          </p:nvSpPr>
          <p:spPr>
            <a:xfrm>
              <a:off x="3784700" y="3041850"/>
              <a:ext cx="11925" cy="14175"/>
            </a:xfrm>
            <a:custGeom>
              <a:rect b="b" l="l" r="r" t="t"/>
              <a:pathLst>
                <a:path extrusionOk="0" h="567" w="477">
                  <a:moveTo>
                    <a:pt x="242" y="42"/>
                  </a:moveTo>
                  <a:cubicBezTo>
                    <a:pt x="298" y="76"/>
                    <a:pt x="345" y="123"/>
                    <a:pt x="379" y="179"/>
                  </a:cubicBezTo>
                  <a:cubicBezTo>
                    <a:pt x="462" y="314"/>
                    <a:pt x="476" y="482"/>
                    <a:pt x="400" y="537"/>
                  </a:cubicBezTo>
                  <a:cubicBezTo>
                    <a:pt x="358" y="567"/>
                    <a:pt x="296" y="562"/>
                    <a:pt x="241" y="529"/>
                  </a:cubicBezTo>
                  <a:cubicBezTo>
                    <a:pt x="182" y="493"/>
                    <a:pt x="135" y="444"/>
                    <a:pt x="98" y="385"/>
                  </a:cubicBezTo>
                  <a:cubicBezTo>
                    <a:pt x="12" y="247"/>
                    <a:pt x="1" y="91"/>
                    <a:pt x="76" y="36"/>
                  </a:cubicBezTo>
                  <a:cubicBezTo>
                    <a:pt x="119" y="1"/>
                    <a:pt x="181" y="6"/>
                    <a:pt x="242" y="4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49"/>
            <p:cNvSpPr/>
            <p:nvPr/>
          </p:nvSpPr>
          <p:spPr>
            <a:xfrm>
              <a:off x="3225700" y="2058800"/>
              <a:ext cx="12050" cy="14050"/>
            </a:xfrm>
            <a:custGeom>
              <a:rect b="b" l="l" r="r" t="t"/>
              <a:pathLst>
                <a:path extrusionOk="0" h="562" w="482">
                  <a:moveTo>
                    <a:pt x="242" y="39"/>
                  </a:moveTo>
                  <a:cubicBezTo>
                    <a:pt x="313" y="82"/>
                    <a:pt x="369" y="145"/>
                    <a:pt x="406" y="220"/>
                  </a:cubicBezTo>
                  <a:cubicBezTo>
                    <a:pt x="482" y="365"/>
                    <a:pt x="466" y="514"/>
                    <a:pt x="374" y="549"/>
                  </a:cubicBezTo>
                  <a:cubicBezTo>
                    <a:pt x="337" y="561"/>
                    <a:pt x="291" y="553"/>
                    <a:pt x="238" y="522"/>
                  </a:cubicBezTo>
                  <a:cubicBezTo>
                    <a:pt x="168" y="478"/>
                    <a:pt x="114" y="415"/>
                    <a:pt x="77" y="341"/>
                  </a:cubicBezTo>
                  <a:cubicBezTo>
                    <a:pt x="1" y="192"/>
                    <a:pt x="13" y="46"/>
                    <a:pt x="108" y="18"/>
                  </a:cubicBezTo>
                  <a:cubicBezTo>
                    <a:pt x="147" y="1"/>
                    <a:pt x="194" y="11"/>
                    <a:pt x="242" y="3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49"/>
            <p:cNvSpPr/>
            <p:nvPr/>
          </p:nvSpPr>
          <p:spPr>
            <a:xfrm>
              <a:off x="3804500" y="3024675"/>
              <a:ext cx="11950" cy="14200"/>
            </a:xfrm>
            <a:custGeom>
              <a:rect b="b" l="l" r="r" t="t"/>
              <a:pathLst>
                <a:path extrusionOk="0" h="568" w="478">
                  <a:moveTo>
                    <a:pt x="364" y="159"/>
                  </a:moveTo>
                  <a:cubicBezTo>
                    <a:pt x="459" y="289"/>
                    <a:pt x="477" y="458"/>
                    <a:pt x="413" y="526"/>
                  </a:cubicBezTo>
                  <a:cubicBezTo>
                    <a:pt x="370" y="568"/>
                    <a:pt x="306" y="565"/>
                    <a:pt x="238" y="526"/>
                  </a:cubicBezTo>
                  <a:cubicBezTo>
                    <a:pt x="190" y="495"/>
                    <a:pt x="148" y="456"/>
                    <a:pt x="115" y="412"/>
                  </a:cubicBezTo>
                  <a:cubicBezTo>
                    <a:pt x="20" y="274"/>
                    <a:pt x="1" y="109"/>
                    <a:pt x="70" y="44"/>
                  </a:cubicBezTo>
                  <a:cubicBezTo>
                    <a:pt x="109" y="0"/>
                    <a:pt x="175" y="3"/>
                    <a:pt x="239" y="41"/>
                  </a:cubicBezTo>
                  <a:cubicBezTo>
                    <a:pt x="289" y="72"/>
                    <a:pt x="331" y="112"/>
                    <a:pt x="364" y="1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49"/>
            <p:cNvSpPr/>
            <p:nvPr/>
          </p:nvSpPr>
          <p:spPr>
            <a:xfrm>
              <a:off x="3277900" y="2047275"/>
              <a:ext cx="12050" cy="13625"/>
            </a:xfrm>
            <a:custGeom>
              <a:rect b="b" l="l" r="r" t="t"/>
              <a:pathLst>
                <a:path extrusionOk="0" h="545" w="482">
                  <a:moveTo>
                    <a:pt x="241" y="30"/>
                  </a:moveTo>
                  <a:cubicBezTo>
                    <a:pt x="313" y="73"/>
                    <a:pt x="384" y="158"/>
                    <a:pt x="425" y="260"/>
                  </a:cubicBezTo>
                  <a:cubicBezTo>
                    <a:pt x="482" y="406"/>
                    <a:pt x="451" y="539"/>
                    <a:pt x="348" y="544"/>
                  </a:cubicBezTo>
                  <a:lnTo>
                    <a:pt x="241" y="518"/>
                  </a:lnTo>
                  <a:cubicBezTo>
                    <a:pt x="168" y="476"/>
                    <a:pt x="96" y="389"/>
                    <a:pt x="58" y="289"/>
                  </a:cubicBezTo>
                  <a:cubicBezTo>
                    <a:pt x="1" y="147"/>
                    <a:pt x="36" y="13"/>
                    <a:pt x="130" y="2"/>
                  </a:cubicBezTo>
                  <a:cubicBezTo>
                    <a:pt x="169" y="1"/>
                    <a:pt x="207" y="10"/>
                    <a:pt x="241" y="3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49"/>
            <p:cNvSpPr/>
            <p:nvPr/>
          </p:nvSpPr>
          <p:spPr>
            <a:xfrm>
              <a:off x="3305900" y="2046200"/>
              <a:ext cx="12150" cy="13775"/>
            </a:xfrm>
            <a:custGeom>
              <a:rect b="b" l="l" r="r" t="t"/>
              <a:pathLst>
                <a:path extrusionOk="0" h="551" w="486">
                  <a:moveTo>
                    <a:pt x="244" y="34"/>
                  </a:moveTo>
                  <a:cubicBezTo>
                    <a:pt x="322" y="78"/>
                    <a:pt x="396" y="173"/>
                    <a:pt x="432" y="278"/>
                  </a:cubicBezTo>
                  <a:cubicBezTo>
                    <a:pt x="485" y="431"/>
                    <a:pt x="442" y="551"/>
                    <a:pt x="336" y="551"/>
                  </a:cubicBezTo>
                  <a:lnTo>
                    <a:pt x="240" y="517"/>
                  </a:lnTo>
                  <a:cubicBezTo>
                    <a:pt x="160" y="471"/>
                    <a:pt x="88" y="377"/>
                    <a:pt x="49" y="272"/>
                  </a:cubicBezTo>
                  <a:cubicBezTo>
                    <a:pt x="0" y="120"/>
                    <a:pt x="43" y="0"/>
                    <a:pt x="149" y="5"/>
                  </a:cubicBezTo>
                  <a:cubicBezTo>
                    <a:pt x="183" y="6"/>
                    <a:pt x="216" y="16"/>
                    <a:pt x="244" y="34"/>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49"/>
            <p:cNvSpPr/>
            <p:nvPr/>
          </p:nvSpPr>
          <p:spPr>
            <a:xfrm>
              <a:off x="3335125" y="2048075"/>
              <a:ext cx="11950" cy="14250"/>
            </a:xfrm>
            <a:custGeom>
              <a:rect b="b" l="l" r="r" t="t"/>
              <a:pathLst>
                <a:path extrusionOk="0" h="570" w="478">
                  <a:moveTo>
                    <a:pt x="236" y="41"/>
                  </a:moveTo>
                  <a:cubicBezTo>
                    <a:pt x="323" y="91"/>
                    <a:pt x="404" y="199"/>
                    <a:pt x="436" y="313"/>
                  </a:cubicBezTo>
                  <a:cubicBezTo>
                    <a:pt x="477" y="459"/>
                    <a:pt x="423" y="569"/>
                    <a:pt x="316" y="564"/>
                  </a:cubicBezTo>
                  <a:lnTo>
                    <a:pt x="240" y="533"/>
                  </a:lnTo>
                  <a:cubicBezTo>
                    <a:pt x="155" y="486"/>
                    <a:pt x="76" y="383"/>
                    <a:pt x="42" y="265"/>
                  </a:cubicBezTo>
                  <a:cubicBezTo>
                    <a:pt x="1" y="114"/>
                    <a:pt x="54" y="1"/>
                    <a:pt x="161" y="15"/>
                  </a:cubicBezTo>
                  <a:cubicBezTo>
                    <a:pt x="187" y="19"/>
                    <a:pt x="213" y="27"/>
                    <a:pt x="236"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49"/>
            <p:cNvSpPr/>
            <p:nvPr/>
          </p:nvSpPr>
          <p:spPr>
            <a:xfrm>
              <a:off x="3518025" y="2310350"/>
              <a:ext cx="18375" cy="58575"/>
            </a:xfrm>
            <a:custGeom>
              <a:rect b="b" l="l" r="r" t="t"/>
              <a:pathLst>
                <a:path extrusionOk="0" h="2343" w="735">
                  <a:moveTo>
                    <a:pt x="528" y="59"/>
                  </a:moveTo>
                  <a:cubicBezTo>
                    <a:pt x="541" y="66"/>
                    <a:pt x="552" y="73"/>
                    <a:pt x="563" y="83"/>
                  </a:cubicBezTo>
                  <a:cubicBezTo>
                    <a:pt x="662" y="161"/>
                    <a:pt x="735" y="304"/>
                    <a:pt x="735" y="423"/>
                  </a:cubicBezTo>
                  <a:lnTo>
                    <a:pt x="730" y="465"/>
                  </a:lnTo>
                  <a:lnTo>
                    <a:pt x="420" y="2203"/>
                  </a:lnTo>
                  <a:cubicBezTo>
                    <a:pt x="400" y="2310"/>
                    <a:pt x="312" y="2342"/>
                    <a:pt x="213" y="2286"/>
                  </a:cubicBezTo>
                  <a:lnTo>
                    <a:pt x="176" y="2260"/>
                  </a:lnTo>
                  <a:cubicBezTo>
                    <a:pt x="73" y="2178"/>
                    <a:pt x="0" y="2036"/>
                    <a:pt x="1" y="1921"/>
                  </a:cubicBezTo>
                  <a:lnTo>
                    <a:pt x="6" y="1879"/>
                  </a:lnTo>
                  <a:lnTo>
                    <a:pt x="315" y="136"/>
                  </a:lnTo>
                  <a:cubicBezTo>
                    <a:pt x="333" y="28"/>
                    <a:pt x="427" y="0"/>
                    <a:pt x="528" y="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49"/>
            <p:cNvSpPr/>
            <p:nvPr/>
          </p:nvSpPr>
          <p:spPr>
            <a:xfrm>
              <a:off x="3572425" y="2373675"/>
              <a:ext cx="29750" cy="47100"/>
            </a:xfrm>
            <a:custGeom>
              <a:rect b="b" l="l" r="r" t="t"/>
              <a:pathLst>
                <a:path extrusionOk="0" h="1884" w="1190">
                  <a:moveTo>
                    <a:pt x="976" y="45"/>
                  </a:moveTo>
                  <a:cubicBezTo>
                    <a:pt x="1012" y="66"/>
                    <a:pt x="1044" y="94"/>
                    <a:pt x="1071" y="126"/>
                  </a:cubicBezTo>
                  <a:cubicBezTo>
                    <a:pt x="1147" y="212"/>
                    <a:pt x="1189" y="321"/>
                    <a:pt x="1188" y="413"/>
                  </a:cubicBezTo>
                  <a:lnTo>
                    <a:pt x="1165" y="505"/>
                  </a:lnTo>
                  <a:lnTo>
                    <a:pt x="401" y="1811"/>
                  </a:lnTo>
                  <a:cubicBezTo>
                    <a:pt x="367" y="1879"/>
                    <a:pt x="290" y="1883"/>
                    <a:pt x="213" y="1839"/>
                  </a:cubicBezTo>
                  <a:lnTo>
                    <a:pt x="118" y="1758"/>
                  </a:lnTo>
                  <a:cubicBezTo>
                    <a:pt x="42" y="1672"/>
                    <a:pt x="0" y="1563"/>
                    <a:pt x="1" y="1471"/>
                  </a:cubicBezTo>
                  <a:lnTo>
                    <a:pt x="24" y="1379"/>
                  </a:lnTo>
                  <a:lnTo>
                    <a:pt x="788" y="71"/>
                  </a:lnTo>
                  <a:cubicBezTo>
                    <a:pt x="827" y="7"/>
                    <a:pt x="900" y="0"/>
                    <a:pt x="976" y="4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49"/>
            <p:cNvSpPr/>
            <p:nvPr/>
          </p:nvSpPr>
          <p:spPr>
            <a:xfrm>
              <a:off x="3427525" y="2073400"/>
              <a:ext cx="11350" cy="15450"/>
            </a:xfrm>
            <a:custGeom>
              <a:rect b="b" l="l" r="r" t="t"/>
              <a:pathLst>
                <a:path extrusionOk="0" h="618" w="454">
                  <a:moveTo>
                    <a:pt x="230" y="68"/>
                  </a:moveTo>
                  <a:cubicBezTo>
                    <a:pt x="333" y="126"/>
                    <a:pt x="422" y="266"/>
                    <a:pt x="438" y="400"/>
                  </a:cubicBezTo>
                  <a:cubicBezTo>
                    <a:pt x="453" y="539"/>
                    <a:pt x="372" y="617"/>
                    <a:pt x="254" y="566"/>
                  </a:cubicBezTo>
                  <a:lnTo>
                    <a:pt x="227" y="550"/>
                  </a:lnTo>
                  <a:cubicBezTo>
                    <a:pt x="124" y="492"/>
                    <a:pt x="29" y="348"/>
                    <a:pt x="18" y="220"/>
                  </a:cubicBezTo>
                  <a:cubicBezTo>
                    <a:pt x="0" y="73"/>
                    <a:pt x="88" y="1"/>
                    <a:pt x="202" y="54"/>
                  </a:cubicBezTo>
                  <a:cubicBezTo>
                    <a:pt x="212" y="58"/>
                    <a:pt x="222" y="62"/>
                    <a:pt x="230" y="6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49"/>
            <p:cNvSpPr/>
            <p:nvPr/>
          </p:nvSpPr>
          <p:spPr>
            <a:xfrm>
              <a:off x="3619625" y="2452000"/>
              <a:ext cx="39400" cy="33425"/>
            </a:xfrm>
            <a:custGeom>
              <a:rect b="b" l="l" r="r" t="t"/>
              <a:pathLst>
                <a:path extrusionOk="0" h="1337" w="1576">
                  <a:moveTo>
                    <a:pt x="1364" y="40"/>
                  </a:moveTo>
                  <a:cubicBezTo>
                    <a:pt x="1424" y="77"/>
                    <a:pt x="1473" y="128"/>
                    <a:pt x="1508" y="188"/>
                  </a:cubicBezTo>
                  <a:cubicBezTo>
                    <a:pt x="1549" y="253"/>
                    <a:pt x="1573" y="330"/>
                    <a:pt x="1576" y="406"/>
                  </a:cubicBezTo>
                  <a:cubicBezTo>
                    <a:pt x="1576" y="464"/>
                    <a:pt x="1556" y="515"/>
                    <a:pt x="1519" y="540"/>
                  </a:cubicBezTo>
                  <a:lnTo>
                    <a:pt x="366" y="1307"/>
                  </a:lnTo>
                  <a:cubicBezTo>
                    <a:pt x="324" y="1336"/>
                    <a:pt x="267" y="1329"/>
                    <a:pt x="210" y="1296"/>
                  </a:cubicBezTo>
                  <a:cubicBezTo>
                    <a:pt x="151" y="1260"/>
                    <a:pt x="103" y="1209"/>
                    <a:pt x="68" y="1149"/>
                  </a:cubicBezTo>
                  <a:cubicBezTo>
                    <a:pt x="26" y="1085"/>
                    <a:pt x="4" y="1010"/>
                    <a:pt x="1" y="933"/>
                  </a:cubicBezTo>
                  <a:cubicBezTo>
                    <a:pt x="1" y="872"/>
                    <a:pt x="19" y="826"/>
                    <a:pt x="54" y="798"/>
                  </a:cubicBezTo>
                  <a:lnTo>
                    <a:pt x="1211" y="30"/>
                  </a:lnTo>
                  <a:cubicBezTo>
                    <a:pt x="1251" y="1"/>
                    <a:pt x="1307" y="8"/>
                    <a:pt x="1364" y="4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49"/>
            <p:cNvSpPr/>
            <p:nvPr/>
          </p:nvSpPr>
          <p:spPr>
            <a:xfrm>
              <a:off x="3459400" y="2088200"/>
              <a:ext cx="10850" cy="15450"/>
            </a:xfrm>
            <a:custGeom>
              <a:rect b="b" l="l" r="r" t="t"/>
              <a:pathLst>
                <a:path extrusionOk="0" h="618" w="434">
                  <a:moveTo>
                    <a:pt x="219" y="66"/>
                  </a:moveTo>
                  <a:cubicBezTo>
                    <a:pt x="332" y="130"/>
                    <a:pt x="424" y="284"/>
                    <a:pt x="431" y="415"/>
                  </a:cubicBezTo>
                  <a:cubicBezTo>
                    <a:pt x="434" y="553"/>
                    <a:pt x="346" y="618"/>
                    <a:pt x="232" y="560"/>
                  </a:cubicBezTo>
                  <a:lnTo>
                    <a:pt x="219" y="553"/>
                  </a:lnTo>
                  <a:cubicBezTo>
                    <a:pt x="109" y="489"/>
                    <a:pt x="14" y="333"/>
                    <a:pt x="7" y="202"/>
                  </a:cubicBezTo>
                  <a:cubicBezTo>
                    <a:pt x="0" y="61"/>
                    <a:pt x="91" y="0"/>
                    <a:pt x="207" y="57"/>
                  </a:cubicBezTo>
                  <a:cubicBezTo>
                    <a:pt x="211" y="60"/>
                    <a:pt x="215" y="63"/>
                    <a:pt x="219" y="6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49"/>
            <p:cNvSpPr/>
            <p:nvPr/>
          </p:nvSpPr>
          <p:spPr>
            <a:xfrm>
              <a:off x="3491225" y="2105850"/>
              <a:ext cx="10725" cy="15550"/>
            </a:xfrm>
            <a:custGeom>
              <a:rect b="b" l="l" r="r" t="t"/>
              <a:pathLst>
                <a:path extrusionOk="0" h="622" w="429">
                  <a:moveTo>
                    <a:pt x="223" y="70"/>
                  </a:moveTo>
                  <a:cubicBezTo>
                    <a:pt x="340" y="143"/>
                    <a:pt x="428" y="303"/>
                    <a:pt x="428" y="438"/>
                  </a:cubicBezTo>
                  <a:cubicBezTo>
                    <a:pt x="424" y="568"/>
                    <a:pt x="332" y="621"/>
                    <a:pt x="218" y="554"/>
                  </a:cubicBezTo>
                  <a:lnTo>
                    <a:pt x="213" y="553"/>
                  </a:lnTo>
                  <a:cubicBezTo>
                    <a:pt x="95" y="479"/>
                    <a:pt x="0" y="320"/>
                    <a:pt x="4" y="186"/>
                  </a:cubicBezTo>
                  <a:cubicBezTo>
                    <a:pt x="4" y="54"/>
                    <a:pt x="100" y="1"/>
                    <a:pt x="216" y="66"/>
                  </a:cubicBezTo>
                  <a:cubicBezTo>
                    <a:pt x="218" y="68"/>
                    <a:pt x="220" y="69"/>
                    <a:pt x="223" y="7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49"/>
            <p:cNvSpPr/>
            <p:nvPr/>
          </p:nvSpPr>
          <p:spPr>
            <a:xfrm>
              <a:off x="3522800" y="2126475"/>
              <a:ext cx="11175" cy="15225"/>
            </a:xfrm>
            <a:custGeom>
              <a:rect b="b" l="l" r="r" t="t"/>
              <a:pathLst>
                <a:path extrusionOk="0" h="609" w="447">
                  <a:moveTo>
                    <a:pt x="245" y="75"/>
                  </a:moveTo>
                  <a:cubicBezTo>
                    <a:pt x="362" y="161"/>
                    <a:pt x="446" y="327"/>
                    <a:pt x="435" y="453"/>
                  </a:cubicBezTo>
                  <a:cubicBezTo>
                    <a:pt x="420" y="571"/>
                    <a:pt x="328" y="609"/>
                    <a:pt x="220" y="549"/>
                  </a:cubicBezTo>
                  <a:lnTo>
                    <a:pt x="202" y="538"/>
                  </a:lnTo>
                  <a:cubicBezTo>
                    <a:pt x="86" y="458"/>
                    <a:pt x="0" y="290"/>
                    <a:pt x="11" y="160"/>
                  </a:cubicBezTo>
                  <a:cubicBezTo>
                    <a:pt x="22" y="40"/>
                    <a:pt x="119" y="1"/>
                    <a:pt x="230" y="65"/>
                  </a:cubicBezTo>
                  <a:cubicBezTo>
                    <a:pt x="236" y="69"/>
                    <a:pt x="240" y="72"/>
                    <a:pt x="245" y="75"/>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49"/>
            <p:cNvSpPr/>
            <p:nvPr/>
          </p:nvSpPr>
          <p:spPr>
            <a:xfrm>
              <a:off x="3554050" y="2149825"/>
              <a:ext cx="11475" cy="15150"/>
            </a:xfrm>
            <a:custGeom>
              <a:rect b="b" l="l" r="r" t="t"/>
              <a:pathLst>
                <a:path extrusionOk="0" h="606" w="459">
                  <a:moveTo>
                    <a:pt x="268" y="87"/>
                  </a:moveTo>
                  <a:cubicBezTo>
                    <a:pt x="382" y="179"/>
                    <a:pt x="459" y="347"/>
                    <a:pt x="439" y="466"/>
                  </a:cubicBezTo>
                  <a:cubicBezTo>
                    <a:pt x="420" y="574"/>
                    <a:pt x="332" y="606"/>
                    <a:pt x="229" y="547"/>
                  </a:cubicBezTo>
                  <a:lnTo>
                    <a:pt x="191" y="521"/>
                  </a:lnTo>
                  <a:cubicBezTo>
                    <a:pt x="76" y="427"/>
                    <a:pt x="0" y="262"/>
                    <a:pt x="24" y="143"/>
                  </a:cubicBezTo>
                  <a:cubicBezTo>
                    <a:pt x="41" y="33"/>
                    <a:pt x="129" y="1"/>
                    <a:pt x="228" y="58"/>
                  </a:cubicBezTo>
                  <a:cubicBezTo>
                    <a:pt x="242" y="66"/>
                    <a:pt x="255" y="76"/>
                    <a:pt x="268" y="8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49"/>
            <p:cNvSpPr/>
            <p:nvPr/>
          </p:nvSpPr>
          <p:spPr>
            <a:xfrm>
              <a:off x="3615125" y="2204200"/>
              <a:ext cx="11950" cy="14650"/>
            </a:xfrm>
            <a:custGeom>
              <a:rect b="b" l="l" r="r" t="t"/>
              <a:pathLst>
                <a:path extrusionOk="0" h="586" w="478">
                  <a:moveTo>
                    <a:pt x="310" y="102"/>
                  </a:moveTo>
                  <a:cubicBezTo>
                    <a:pt x="421" y="210"/>
                    <a:pt x="478" y="382"/>
                    <a:pt x="439" y="488"/>
                  </a:cubicBezTo>
                  <a:cubicBezTo>
                    <a:pt x="408" y="571"/>
                    <a:pt x="329" y="586"/>
                    <a:pt x="237" y="533"/>
                  </a:cubicBezTo>
                  <a:lnTo>
                    <a:pt x="172" y="483"/>
                  </a:lnTo>
                  <a:cubicBezTo>
                    <a:pt x="61" y="375"/>
                    <a:pt x="1" y="204"/>
                    <a:pt x="39" y="99"/>
                  </a:cubicBezTo>
                  <a:cubicBezTo>
                    <a:pt x="69" y="16"/>
                    <a:pt x="156" y="0"/>
                    <a:pt x="244" y="51"/>
                  </a:cubicBezTo>
                  <a:cubicBezTo>
                    <a:pt x="269" y="65"/>
                    <a:pt x="291" y="83"/>
                    <a:pt x="310" y="10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49"/>
            <p:cNvSpPr/>
            <p:nvPr/>
          </p:nvSpPr>
          <p:spPr>
            <a:xfrm>
              <a:off x="3644550" y="2234800"/>
              <a:ext cx="12150" cy="14475"/>
            </a:xfrm>
            <a:custGeom>
              <a:rect b="b" l="l" r="r" t="t"/>
              <a:pathLst>
                <a:path extrusionOk="0" h="579" w="486">
                  <a:moveTo>
                    <a:pt x="329" y="117"/>
                  </a:moveTo>
                  <a:cubicBezTo>
                    <a:pt x="433" y="229"/>
                    <a:pt x="486" y="405"/>
                    <a:pt x="440" y="501"/>
                  </a:cubicBezTo>
                  <a:cubicBezTo>
                    <a:pt x="401" y="570"/>
                    <a:pt x="324" y="579"/>
                    <a:pt x="240" y="531"/>
                  </a:cubicBezTo>
                  <a:lnTo>
                    <a:pt x="157" y="465"/>
                  </a:lnTo>
                  <a:cubicBezTo>
                    <a:pt x="51" y="346"/>
                    <a:pt x="0" y="173"/>
                    <a:pt x="46" y="81"/>
                  </a:cubicBezTo>
                  <a:cubicBezTo>
                    <a:pt x="87" y="13"/>
                    <a:pt x="165" y="0"/>
                    <a:pt x="246" y="48"/>
                  </a:cubicBezTo>
                  <a:cubicBezTo>
                    <a:pt x="276" y="66"/>
                    <a:pt x="306" y="90"/>
                    <a:pt x="329" y="11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49"/>
            <p:cNvSpPr/>
            <p:nvPr/>
          </p:nvSpPr>
          <p:spPr>
            <a:xfrm>
              <a:off x="3844675" y="2575675"/>
              <a:ext cx="12025" cy="13700"/>
            </a:xfrm>
            <a:custGeom>
              <a:rect b="b" l="l" r="r" t="t"/>
              <a:pathLst>
                <a:path extrusionOk="0" h="548" w="481">
                  <a:moveTo>
                    <a:pt x="432" y="277"/>
                  </a:moveTo>
                  <a:cubicBezTo>
                    <a:pt x="480" y="429"/>
                    <a:pt x="434" y="547"/>
                    <a:pt x="327" y="547"/>
                  </a:cubicBezTo>
                  <a:lnTo>
                    <a:pt x="239" y="518"/>
                  </a:lnTo>
                  <a:cubicBezTo>
                    <a:pt x="160" y="472"/>
                    <a:pt x="83" y="376"/>
                    <a:pt x="45" y="266"/>
                  </a:cubicBezTo>
                  <a:cubicBezTo>
                    <a:pt x="1" y="117"/>
                    <a:pt x="43" y="1"/>
                    <a:pt x="146" y="2"/>
                  </a:cubicBezTo>
                  <a:cubicBezTo>
                    <a:pt x="179" y="4"/>
                    <a:pt x="213" y="13"/>
                    <a:pt x="241" y="32"/>
                  </a:cubicBezTo>
                  <a:cubicBezTo>
                    <a:pt x="320" y="78"/>
                    <a:pt x="397" y="172"/>
                    <a:pt x="432" y="27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49"/>
            <p:cNvSpPr/>
            <p:nvPr/>
          </p:nvSpPr>
          <p:spPr>
            <a:xfrm>
              <a:off x="3577350" y="2221000"/>
              <a:ext cx="269275" cy="521800"/>
            </a:xfrm>
            <a:custGeom>
              <a:rect b="b" l="l" r="r" t="t"/>
              <a:pathLst>
                <a:path extrusionOk="0" h="20872" w="10771">
                  <a:moveTo>
                    <a:pt x="5" y="0"/>
                  </a:moveTo>
                  <a:cubicBezTo>
                    <a:pt x="5851" y="5092"/>
                    <a:pt x="10256" y="13466"/>
                    <a:pt x="10771" y="20872"/>
                  </a:cubicBezTo>
                  <a:lnTo>
                    <a:pt x="9757" y="20286"/>
                  </a:lnTo>
                  <a:cubicBezTo>
                    <a:pt x="9253" y="13534"/>
                    <a:pt x="5284" y="5920"/>
                    <a:pt x="1" y="1177"/>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49"/>
            <p:cNvSpPr/>
            <p:nvPr/>
          </p:nvSpPr>
          <p:spPr>
            <a:xfrm>
              <a:off x="3673025" y="2267425"/>
              <a:ext cx="12150" cy="14450"/>
            </a:xfrm>
            <a:custGeom>
              <a:rect b="b" l="l" r="r" t="t"/>
              <a:pathLst>
                <a:path extrusionOk="0" h="578" w="486">
                  <a:moveTo>
                    <a:pt x="345" y="137"/>
                  </a:moveTo>
                  <a:cubicBezTo>
                    <a:pt x="448" y="258"/>
                    <a:pt x="485" y="425"/>
                    <a:pt x="427" y="510"/>
                  </a:cubicBezTo>
                  <a:cubicBezTo>
                    <a:pt x="389" y="572"/>
                    <a:pt x="317" y="577"/>
                    <a:pt x="240" y="534"/>
                  </a:cubicBezTo>
                  <a:lnTo>
                    <a:pt x="141" y="450"/>
                  </a:lnTo>
                  <a:cubicBezTo>
                    <a:pt x="38" y="321"/>
                    <a:pt x="0" y="153"/>
                    <a:pt x="55" y="67"/>
                  </a:cubicBezTo>
                  <a:cubicBezTo>
                    <a:pt x="92" y="6"/>
                    <a:pt x="165" y="0"/>
                    <a:pt x="239" y="43"/>
                  </a:cubicBezTo>
                  <a:cubicBezTo>
                    <a:pt x="279" y="68"/>
                    <a:pt x="315" y="99"/>
                    <a:pt x="345" y="13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49"/>
            <p:cNvSpPr/>
            <p:nvPr/>
          </p:nvSpPr>
          <p:spPr>
            <a:xfrm>
              <a:off x="3829875" y="2534775"/>
              <a:ext cx="12150" cy="13725"/>
            </a:xfrm>
            <a:custGeom>
              <a:rect b="b" l="l" r="r" t="t"/>
              <a:pathLst>
                <a:path extrusionOk="0" h="549" w="486">
                  <a:moveTo>
                    <a:pt x="424" y="260"/>
                  </a:moveTo>
                  <a:cubicBezTo>
                    <a:pt x="486" y="409"/>
                    <a:pt x="451" y="543"/>
                    <a:pt x="348" y="548"/>
                  </a:cubicBezTo>
                  <a:lnTo>
                    <a:pt x="240" y="518"/>
                  </a:lnTo>
                  <a:cubicBezTo>
                    <a:pt x="157" y="465"/>
                    <a:pt x="94" y="385"/>
                    <a:pt x="62" y="290"/>
                  </a:cubicBezTo>
                  <a:cubicBezTo>
                    <a:pt x="0" y="137"/>
                    <a:pt x="35" y="12"/>
                    <a:pt x="138" y="2"/>
                  </a:cubicBezTo>
                  <a:cubicBezTo>
                    <a:pt x="176" y="0"/>
                    <a:pt x="212" y="10"/>
                    <a:pt x="243" y="30"/>
                  </a:cubicBezTo>
                  <a:cubicBezTo>
                    <a:pt x="328" y="84"/>
                    <a:pt x="392" y="165"/>
                    <a:pt x="424" y="260"/>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49"/>
            <p:cNvSpPr/>
            <p:nvPr/>
          </p:nvSpPr>
          <p:spPr>
            <a:xfrm>
              <a:off x="3700350" y="2301975"/>
              <a:ext cx="12050" cy="14225"/>
            </a:xfrm>
            <a:custGeom>
              <a:rect b="b" l="l" r="r" t="t"/>
              <a:pathLst>
                <a:path extrusionOk="0" h="569" w="482">
                  <a:moveTo>
                    <a:pt x="356" y="147"/>
                  </a:moveTo>
                  <a:cubicBezTo>
                    <a:pt x="455" y="280"/>
                    <a:pt x="481" y="444"/>
                    <a:pt x="420" y="522"/>
                  </a:cubicBezTo>
                  <a:cubicBezTo>
                    <a:pt x="378" y="568"/>
                    <a:pt x="308" y="568"/>
                    <a:pt x="240" y="529"/>
                  </a:cubicBezTo>
                  <a:cubicBezTo>
                    <a:pt x="195" y="501"/>
                    <a:pt x="156" y="465"/>
                    <a:pt x="126" y="423"/>
                  </a:cubicBezTo>
                  <a:cubicBezTo>
                    <a:pt x="27" y="296"/>
                    <a:pt x="0" y="128"/>
                    <a:pt x="62" y="52"/>
                  </a:cubicBezTo>
                  <a:cubicBezTo>
                    <a:pt x="103" y="1"/>
                    <a:pt x="170" y="1"/>
                    <a:pt x="240" y="40"/>
                  </a:cubicBezTo>
                  <a:cubicBezTo>
                    <a:pt x="285" y="68"/>
                    <a:pt x="325" y="104"/>
                    <a:pt x="356" y="14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49"/>
            <p:cNvSpPr/>
            <p:nvPr/>
          </p:nvSpPr>
          <p:spPr>
            <a:xfrm>
              <a:off x="3813075" y="2494200"/>
              <a:ext cx="12050" cy="13775"/>
            </a:xfrm>
            <a:custGeom>
              <a:rect b="b" l="l" r="r" t="t"/>
              <a:pathLst>
                <a:path extrusionOk="0" h="551" w="482">
                  <a:moveTo>
                    <a:pt x="413" y="236"/>
                  </a:moveTo>
                  <a:lnTo>
                    <a:pt x="413" y="232"/>
                  </a:lnTo>
                  <a:cubicBezTo>
                    <a:pt x="481" y="381"/>
                    <a:pt x="455" y="519"/>
                    <a:pt x="363" y="546"/>
                  </a:cubicBezTo>
                  <a:cubicBezTo>
                    <a:pt x="320" y="550"/>
                    <a:pt x="278" y="542"/>
                    <a:pt x="240" y="519"/>
                  </a:cubicBezTo>
                  <a:cubicBezTo>
                    <a:pt x="172" y="479"/>
                    <a:pt x="108" y="402"/>
                    <a:pt x="66" y="309"/>
                  </a:cubicBezTo>
                  <a:cubicBezTo>
                    <a:pt x="1" y="161"/>
                    <a:pt x="24" y="20"/>
                    <a:pt x="123" y="8"/>
                  </a:cubicBezTo>
                  <a:cubicBezTo>
                    <a:pt x="165" y="1"/>
                    <a:pt x="207" y="9"/>
                    <a:pt x="242" y="33"/>
                  </a:cubicBezTo>
                  <a:cubicBezTo>
                    <a:pt x="309" y="71"/>
                    <a:pt x="374" y="146"/>
                    <a:pt x="413" y="236"/>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49"/>
            <p:cNvSpPr/>
            <p:nvPr/>
          </p:nvSpPr>
          <p:spPr>
            <a:xfrm>
              <a:off x="3726225" y="2338125"/>
              <a:ext cx="11950" cy="14200"/>
            </a:xfrm>
            <a:custGeom>
              <a:rect b="b" l="l" r="r" t="t"/>
              <a:pathLst>
                <a:path extrusionOk="0" h="568" w="478">
                  <a:moveTo>
                    <a:pt x="372" y="159"/>
                  </a:moveTo>
                  <a:cubicBezTo>
                    <a:pt x="462" y="296"/>
                    <a:pt x="478" y="462"/>
                    <a:pt x="412" y="530"/>
                  </a:cubicBezTo>
                  <a:cubicBezTo>
                    <a:pt x="370" y="568"/>
                    <a:pt x="305" y="561"/>
                    <a:pt x="241" y="523"/>
                  </a:cubicBezTo>
                  <a:cubicBezTo>
                    <a:pt x="189" y="492"/>
                    <a:pt x="146" y="452"/>
                    <a:pt x="114" y="402"/>
                  </a:cubicBezTo>
                  <a:cubicBezTo>
                    <a:pt x="19" y="264"/>
                    <a:pt x="1" y="104"/>
                    <a:pt x="73" y="41"/>
                  </a:cubicBezTo>
                  <a:cubicBezTo>
                    <a:pt x="117" y="0"/>
                    <a:pt x="181" y="5"/>
                    <a:pt x="245" y="41"/>
                  </a:cubicBezTo>
                  <a:cubicBezTo>
                    <a:pt x="295" y="71"/>
                    <a:pt x="337" y="112"/>
                    <a:pt x="372" y="1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49"/>
            <p:cNvSpPr/>
            <p:nvPr/>
          </p:nvSpPr>
          <p:spPr>
            <a:xfrm>
              <a:off x="3794200" y="2453750"/>
              <a:ext cx="11925" cy="14100"/>
            </a:xfrm>
            <a:custGeom>
              <a:rect b="b" l="l" r="r" t="t"/>
              <a:pathLst>
                <a:path extrusionOk="0" h="564" w="477">
                  <a:moveTo>
                    <a:pt x="237" y="37"/>
                  </a:moveTo>
                  <a:cubicBezTo>
                    <a:pt x="310" y="83"/>
                    <a:pt x="367" y="148"/>
                    <a:pt x="404" y="224"/>
                  </a:cubicBezTo>
                  <a:cubicBezTo>
                    <a:pt x="477" y="371"/>
                    <a:pt x="466" y="518"/>
                    <a:pt x="374" y="548"/>
                  </a:cubicBezTo>
                  <a:cubicBezTo>
                    <a:pt x="332" y="564"/>
                    <a:pt x="286" y="555"/>
                    <a:pt x="240" y="529"/>
                  </a:cubicBezTo>
                  <a:cubicBezTo>
                    <a:pt x="176" y="491"/>
                    <a:pt x="114" y="420"/>
                    <a:pt x="73" y="339"/>
                  </a:cubicBezTo>
                  <a:cubicBezTo>
                    <a:pt x="0" y="197"/>
                    <a:pt x="15" y="48"/>
                    <a:pt x="103" y="14"/>
                  </a:cubicBezTo>
                  <a:cubicBezTo>
                    <a:pt x="145" y="0"/>
                    <a:pt x="191" y="10"/>
                    <a:pt x="237" y="37"/>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49"/>
            <p:cNvSpPr/>
            <p:nvPr/>
          </p:nvSpPr>
          <p:spPr>
            <a:xfrm>
              <a:off x="3750775" y="2375525"/>
              <a:ext cx="11725" cy="14175"/>
            </a:xfrm>
            <a:custGeom>
              <a:rect b="b" l="l" r="r" t="t"/>
              <a:pathLst>
                <a:path extrusionOk="0" h="567" w="469">
                  <a:moveTo>
                    <a:pt x="234" y="41"/>
                  </a:moveTo>
                  <a:cubicBezTo>
                    <a:pt x="293" y="77"/>
                    <a:pt x="343" y="127"/>
                    <a:pt x="378" y="187"/>
                  </a:cubicBezTo>
                  <a:cubicBezTo>
                    <a:pt x="462" y="323"/>
                    <a:pt x="469" y="485"/>
                    <a:pt x="392" y="538"/>
                  </a:cubicBezTo>
                  <a:cubicBezTo>
                    <a:pt x="350" y="566"/>
                    <a:pt x="289" y="562"/>
                    <a:pt x="232" y="528"/>
                  </a:cubicBezTo>
                  <a:cubicBezTo>
                    <a:pt x="174" y="492"/>
                    <a:pt x="126" y="441"/>
                    <a:pt x="91" y="382"/>
                  </a:cubicBezTo>
                  <a:cubicBezTo>
                    <a:pt x="7" y="245"/>
                    <a:pt x="0" y="88"/>
                    <a:pt x="77" y="27"/>
                  </a:cubicBezTo>
                  <a:cubicBezTo>
                    <a:pt x="119" y="0"/>
                    <a:pt x="177" y="7"/>
                    <a:pt x="234"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49"/>
            <p:cNvSpPr/>
            <p:nvPr/>
          </p:nvSpPr>
          <p:spPr>
            <a:xfrm>
              <a:off x="3773500" y="2414200"/>
              <a:ext cx="11650" cy="14200"/>
            </a:xfrm>
            <a:custGeom>
              <a:rect b="b" l="l" r="r" t="t"/>
              <a:pathLst>
                <a:path extrusionOk="0" h="568" w="466">
                  <a:moveTo>
                    <a:pt x="233" y="38"/>
                  </a:moveTo>
                  <a:cubicBezTo>
                    <a:pt x="300" y="80"/>
                    <a:pt x="354" y="138"/>
                    <a:pt x="390" y="208"/>
                  </a:cubicBezTo>
                  <a:cubicBezTo>
                    <a:pt x="466" y="349"/>
                    <a:pt x="466" y="498"/>
                    <a:pt x="381" y="541"/>
                  </a:cubicBezTo>
                  <a:cubicBezTo>
                    <a:pt x="335" y="568"/>
                    <a:pt x="286" y="557"/>
                    <a:pt x="233" y="526"/>
                  </a:cubicBezTo>
                  <a:cubicBezTo>
                    <a:pt x="169" y="485"/>
                    <a:pt x="116" y="430"/>
                    <a:pt x="80" y="363"/>
                  </a:cubicBezTo>
                  <a:cubicBezTo>
                    <a:pt x="0" y="221"/>
                    <a:pt x="4" y="64"/>
                    <a:pt x="88" y="21"/>
                  </a:cubicBezTo>
                  <a:cubicBezTo>
                    <a:pt x="128" y="0"/>
                    <a:pt x="180" y="9"/>
                    <a:pt x="233" y="38"/>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49"/>
            <p:cNvSpPr/>
            <p:nvPr/>
          </p:nvSpPr>
          <p:spPr>
            <a:xfrm>
              <a:off x="2938875" y="1767900"/>
              <a:ext cx="1093950" cy="1596025"/>
            </a:xfrm>
            <a:custGeom>
              <a:rect b="b" l="l" r="r" t="t"/>
              <a:pathLst>
                <a:path extrusionOk="0" h="63841" w="43758">
                  <a:moveTo>
                    <a:pt x="22010" y="6984"/>
                  </a:moveTo>
                  <a:cubicBezTo>
                    <a:pt x="33462" y="13595"/>
                    <a:pt x="42825" y="29121"/>
                    <a:pt x="43757" y="42550"/>
                  </a:cubicBezTo>
                  <a:lnTo>
                    <a:pt x="40073" y="40422"/>
                  </a:lnTo>
                  <a:cubicBezTo>
                    <a:pt x="39149" y="29334"/>
                    <a:pt x="31421" y="16644"/>
                    <a:pt x="21998" y="11205"/>
                  </a:cubicBezTo>
                  <a:cubicBezTo>
                    <a:pt x="11932" y="5392"/>
                    <a:pt x="3746" y="10058"/>
                    <a:pt x="3712" y="21625"/>
                  </a:cubicBezTo>
                  <a:cubicBezTo>
                    <a:pt x="3680" y="33191"/>
                    <a:pt x="11814" y="47280"/>
                    <a:pt x="21879" y="53091"/>
                  </a:cubicBezTo>
                  <a:cubicBezTo>
                    <a:pt x="31153" y="58446"/>
                    <a:pt x="38828" y="54899"/>
                    <a:pt x="40001" y="45259"/>
                  </a:cubicBezTo>
                  <a:lnTo>
                    <a:pt x="43706" y="47397"/>
                  </a:lnTo>
                  <a:cubicBezTo>
                    <a:pt x="42506" y="59363"/>
                    <a:pt x="33175" y="63840"/>
                    <a:pt x="21868" y="57312"/>
                  </a:cubicBezTo>
                  <a:cubicBezTo>
                    <a:pt x="9772" y="50329"/>
                    <a:pt x="0" y="33399"/>
                    <a:pt x="39" y="19504"/>
                  </a:cubicBezTo>
                  <a:cubicBezTo>
                    <a:pt x="78" y="5605"/>
                    <a:pt x="9914" y="0"/>
                    <a:pt x="22010" y="6984"/>
                  </a:cubicBezTo>
                  <a:close/>
                </a:path>
              </a:pathLst>
            </a:custGeom>
            <a:solidFill>
              <a:srgbClr val="FFFFFF">
                <a:alpha val="3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49"/>
            <p:cNvSpPr/>
            <p:nvPr/>
          </p:nvSpPr>
          <p:spPr>
            <a:xfrm>
              <a:off x="3851525" y="2956225"/>
              <a:ext cx="12150" cy="14575"/>
            </a:xfrm>
            <a:custGeom>
              <a:rect b="b" l="l" r="r" t="t"/>
              <a:pathLst>
                <a:path extrusionOk="0" h="583" w="486">
                  <a:moveTo>
                    <a:pt x="321" y="112"/>
                  </a:moveTo>
                  <a:cubicBezTo>
                    <a:pt x="432" y="229"/>
                    <a:pt x="485" y="405"/>
                    <a:pt x="435" y="494"/>
                  </a:cubicBezTo>
                  <a:cubicBezTo>
                    <a:pt x="400" y="575"/>
                    <a:pt x="319" y="582"/>
                    <a:pt x="240" y="536"/>
                  </a:cubicBezTo>
                  <a:lnTo>
                    <a:pt x="160" y="468"/>
                  </a:lnTo>
                  <a:cubicBezTo>
                    <a:pt x="49" y="355"/>
                    <a:pt x="0" y="182"/>
                    <a:pt x="46" y="86"/>
                  </a:cubicBezTo>
                  <a:cubicBezTo>
                    <a:pt x="78" y="12"/>
                    <a:pt x="160" y="1"/>
                    <a:pt x="243" y="48"/>
                  </a:cubicBezTo>
                  <a:cubicBezTo>
                    <a:pt x="272" y="66"/>
                    <a:pt x="298" y="87"/>
                    <a:pt x="321" y="112"/>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49"/>
            <p:cNvSpPr/>
            <p:nvPr/>
          </p:nvSpPr>
          <p:spPr>
            <a:xfrm>
              <a:off x="3105675" y="2519225"/>
              <a:ext cx="11950" cy="14250"/>
            </a:xfrm>
            <a:custGeom>
              <a:rect b="b" l="l" r="r" t="t"/>
              <a:pathLst>
                <a:path extrusionOk="0" h="570" w="478">
                  <a:moveTo>
                    <a:pt x="239" y="41"/>
                  </a:moveTo>
                  <a:cubicBezTo>
                    <a:pt x="324" y="90"/>
                    <a:pt x="404" y="194"/>
                    <a:pt x="436" y="307"/>
                  </a:cubicBezTo>
                  <a:cubicBezTo>
                    <a:pt x="478" y="458"/>
                    <a:pt x="428" y="569"/>
                    <a:pt x="316" y="558"/>
                  </a:cubicBezTo>
                  <a:lnTo>
                    <a:pt x="237" y="530"/>
                  </a:lnTo>
                  <a:cubicBezTo>
                    <a:pt x="156" y="483"/>
                    <a:pt x="76" y="380"/>
                    <a:pt x="43" y="268"/>
                  </a:cubicBezTo>
                  <a:cubicBezTo>
                    <a:pt x="1" y="118"/>
                    <a:pt x="51" y="1"/>
                    <a:pt x="161" y="12"/>
                  </a:cubicBezTo>
                  <a:cubicBezTo>
                    <a:pt x="189" y="17"/>
                    <a:pt x="216" y="26"/>
                    <a:pt x="239" y="41"/>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49"/>
            <p:cNvSpPr/>
            <p:nvPr/>
          </p:nvSpPr>
          <p:spPr>
            <a:xfrm>
              <a:off x="3078825" y="2360675"/>
              <a:ext cx="10950" cy="15525"/>
            </a:xfrm>
            <a:custGeom>
              <a:rect b="b" l="l" r="r" t="t"/>
              <a:pathLst>
                <a:path extrusionOk="0" h="621" w="438">
                  <a:moveTo>
                    <a:pt x="232" y="559"/>
                  </a:moveTo>
                  <a:lnTo>
                    <a:pt x="220" y="556"/>
                  </a:lnTo>
                  <a:cubicBezTo>
                    <a:pt x="106" y="491"/>
                    <a:pt x="14" y="338"/>
                    <a:pt x="7" y="205"/>
                  </a:cubicBezTo>
                  <a:cubicBezTo>
                    <a:pt x="0" y="64"/>
                    <a:pt x="92" y="0"/>
                    <a:pt x="207" y="62"/>
                  </a:cubicBezTo>
                  <a:lnTo>
                    <a:pt x="220" y="69"/>
                  </a:lnTo>
                  <a:cubicBezTo>
                    <a:pt x="332" y="134"/>
                    <a:pt x="424" y="285"/>
                    <a:pt x="435" y="417"/>
                  </a:cubicBezTo>
                  <a:cubicBezTo>
                    <a:pt x="438" y="559"/>
                    <a:pt x="346" y="621"/>
                    <a:pt x="232" y="559"/>
                  </a:cubicBezTo>
                  <a:close/>
                </a:path>
              </a:pathLst>
            </a:custGeom>
            <a:solidFill>
              <a:srgbClr val="7F8D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49"/>
            <p:cNvSpPr/>
            <p:nvPr/>
          </p:nvSpPr>
          <p:spPr>
            <a:xfrm rot="10800000">
              <a:off x="4776425" y="2753600"/>
              <a:ext cx="255075" cy="214275"/>
            </a:xfrm>
            <a:custGeom>
              <a:rect b="b" l="l" r="r" t="t"/>
              <a:pathLst>
                <a:path extrusionOk="0" h="8571" w="10203">
                  <a:moveTo>
                    <a:pt x="1251" y="0"/>
                  </a:moveTo>
                  <a:cubicBezTo>
                    <a:pt x="599" y="0"/>
                    <a:pt x="0" y="522"/>
                    <a:pt x="0" y="1250"/>
                  </a:cubicBezTo>
                  <a:lnTo>
                    <a:pt x="0" y="2881"/>
                  </a:lnTo>
                  <a:cubicBezTo>
                    <a:pt x="0" y="3327"/>
                    <a:pt x="238" y="3740"/>
                    <a:pt x="626" y="3963"/>
                  </a:cubicBezTo>
                  <a:lnTo>
                    <a:pt x="8330" y="8401"/>
                  </a:lnTo>
                  <a:cubicBezTo>
                    <a:pt x="8531" y="8518"/>
                    <a:pt x="8744" y="8571"/>
                    <a:pt x="8952" y="8571"/>
                  </a:cubicBezTo>
                  <a:cubicBezTo>
                    <a:pt x="9604" y="8571"/>
                    <a:pt x="10202" y="8048"/>
                    <a:pt x="10202" y="7320"/>
                  </a:cubicBezTo>
                  <a:lnTo>
                    <a:pt x="10202" y="5689"/>
                  </a:lnTo>
                  <a:cubicBezTo>
                    <a:pt x="10202" y="5243"/>
                    <a:pt x="9964" y="4830"/>
                    <a:pt x="9578" y="4607"/>
                  </a:cubicBezTo>
                  <a:lnTo>
                    <a:pt x="1872" y="169"/>
                  </a:lnTo>
                  <a:cubicBezTo>
                    <a:pt x="1671" y="53"/>
                    <a:pt x="1458" y="0"/>
                    <a:pt x="1251" y="0"/>
                  </a:cubicBezTo>
                  <a:close/>
                </a:path>
              </a:pathLst>
            </a:custGeom>
            <a:solidFill>
              <a:srgbClr val="83F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49"/>
            <p:cNvSpPr/>
            <p:nvPr/>
          </p:nvSpPr>
          <p:spPr>
            <a:xfrm rot="10800000">
              <a:off x="4166450" y="2201575"/>
              <a:ext cx="865000" cy="563500"/>
            </a:xfrm>
            <a:custGeom>
              <a:rect b="b" l="l" r="r" t="t"/>
              <a:pathLst>
                <a:path extrusionOk="0" h="22540" w="34600">
                  <a:moveTo>
                    <a:pt x="1251" y="1"/>
                  </a:moveTo>
                  <a:cubicBezTo>
                    <a:pt x="599" y="1"/>
                    <a:pt x="1" y="523"/>
                    <a:pt x="1" y="1253"/>
                  </a:cubicBezTo>
                  <a:lnTo>
                    <a:pt x="1" y="2886"/>
                  </a:lnTo>
                  <a:cubicBezTo>
                    <a:pt x="1" y="3334"/>
                    <a:pt x="239" y="3746"/>
                    <a:pt x="628" y="3969"/>
                  </a:cubicBezTo>
                  <a:lnTo>
                    <a:pt x="32729" y="22372"/>
                  </a:lnTo>
                  <a:cubicBezTo>
                    <a:pt x="32929" y="22487"/>
                    <a:pt x="33141" y="22539"/>
                    <a:pt x="33348" y="22539"/>
                  </a:cubicBezTo>
                  <a:cubicBezTo>
                    <a:pt x="34001" y="22539"/>
                    <a:pt x="34600" y="22017"/>
                    <a:pt x="34600" y="21288"/>
                  </a:cubicBezTo>
                  <a:lnTo>
                    <a:pt x="34600" y="19654"/>
                  </a:lnTo>
                  <a:cubicBezTo>
                    <a:pt x="34600" y="19207"/>
                    <a:pt x="34360" y="18794"/>
                    <a:pt x="33971" y="18571"/>
                  </a:cubicBezTo>
                  <a:lnTo>
                    <a:pt x="1870" y="168"/>
                  </a:lnTo>
                  <a:cubicBezTo>
                    <a:pt x="1670" y="53"/>
                    <a:pt x="1458" y="1"/>
                    <a:pt x="1251" y="1"/>
                  </a:cubicBezTo>
                  <a:close/>
                </a:path>
              </a:pathLst>
            </a:custGeom>
            <a:solidFill>
              <a:srgbClr val="83F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49"/>
            <p:cNvSpPr/>
            <p:nvPr/>
          </p:nvSpPr>
          <p:spPr>
            <a:xfrm rot="10800000">
              <a:off x="4497225" y="1985325"/>
              <a:ext cx="534150" cy="373825"/>
            </a:xfrm>
            <a:custGeom>
              <a:rect b="b" l="l" r="r" t="t"/>
              <a:pathLst>
                <a:path extrusionOk="0" h="14953" w="21366">
                  <a:moveTo>
                    <a:pt x="1252" y="0"/>
                  </a:moveTo>
                  <a:cubicBezTo>
                    <a:pt x="599" y="0"/>
                    <a:pt x="1" y="523"/>
                    <a:pt x="1" y="1252"/>
                  </a:cubicBezTo>
                  <a:lnTo>
                    <a:pt x="1" y="2886"/>
                  </a:lnTo>
                  <a:cubicBezTo>
                    <a:pt x="1" y="3333"/>
                    <a:pt x="240" y="3746"/>
                    <a:pt x="628" y="3969"/>
                  </a:cubicBezTo>
                  <a:lnTo>
                    <a:pt x="19495" y="14785"/>
                  </a:lnTo>
                  <a:cubicBezTo>
                    <a:pt x="19695" y="14900"/>
                    <a:pt x="19908" y="14952"/>
                    <a:pt x="20114" y="14952"/>
                  </a:cubicBezTo>
                  <a:cubicBezTo>
                    <a:pt x="20767" y="14952"/>
                    <a:pt x="21366" y="14430"/>
                    <a:pt x="21366" y="13702"/>
                  </a:cubicBezTo>
                  <a:lnTo>
                    <a:pt x="21366" y="12066"/>
                  </a:lnTo>
                  <a:cubicBezTo>
                    <a:pt x="21364" y="11619"/>
                    <a:pt x="21126" y="11206"/>
                    <a:pt x="20738" y="10983"/>
                  </a:cubicBezTo>
                  <a:lnTo>
                    <a:pt x="1871" y="168"/>
                  </a:lnTo>
                  <a:cubicBezTo>
                    <a:pt x="1671" y="53"/>
                    <a:pt x="1458" y="0"/>
                    <a:pt x="1252" y="0"/>
                  </a:cubicBezTo>
                  <a:close/>
                </a:path>
              </a:pathLst>
            </a:custGeom>
            <a:solidFill>
              <a:srgbClr val="83F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49"/>
            <p:cNvSpPr/>
            <p:nvPr/>
          </p:nvSpPr>
          <p:spPr>
            <a:xfrm rot="10800000">
              <a:off x="4290850" y="2069950"/>
              <a:ext cx="740550" cy="492175"/>
            </a:xfrm>
            <a:custGeom>
              <a:rect b="b" l="l" r="r" t="t"/>
              <a:pathLst>
                <a:path extrusionOk="0" h="19687" w="29622">
                  <a:moveTo>
                    <a:pt x="1251" y="1"/>
                  </a:moveTo>
                  <a:cubicBezTo>
                    <a:pt x="598" y="1"/>
                    <a:pt x="0" y="523"/>
                    <a:pt x="0" y="1252"/>
                  </a:cubicBezTo>
                  <a:lnTo>
                    <a:pt x="0" y="2887"/>
                  </a:lnTo>
                  <a:cubicBezTo>
                    <a:pt x="0" y="3334"/>
                    <a:pt x="240" y="3747"/>
                    <a:pt x="628" y="3970"/>
                  </a:cubicBezTo>
                  <a:lnTo>
                    <a:pt x="27751" y="19519"/>
                  </a:lnTo>
                  <a:cubicBezTo>
                    <a:pt x="27951" y="19634"/>
                    <a:pt x="28164" y="19686"/>
                    <a:pt x="28370" y="19686"/>
                  </a:cubicBezTo>
                  <a:cubicBezTo>
                    <a:pt x="29023" y="19686"/>
                    <a:pt x="29622" y="19164"/>
                    <a:pt x="29622" y="18435"/>
                  </a:cubicBezTo>
                  <a:lnTo>
                    <a:pt x="29622" y="16801"/>
                  </a:lnTo>
                  <a:cubicBezTo>
                    <a:pt x="29622" y="16354"/>
                    <a:pt x="29383" y="15941"/>
                    <a:pt x="28994" y="15718"/>
                  </a:cubicBezTo>
                  <a:lnTo>
                    <a:pt x="1871" y="168"/>
                  </a:lnTo>
                  <a:cubicBezTo>
                    <a:pt x="1670" y="53"/>
                    <a:pt x="1458" y="1"/>
                    <a:pt x="1251" y="1"/>
                  </a:cubicBezTo>
                  <a:close/>
                </a:path>
              </a:pathLst>
            </a:custGeom>
            <a:solidFill>
              <a:srgbClr val="83F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49"/>
            <p:cNvSpPr/>
            <p:nvPr/>
          </p:nvSpPr>
          <p:spPr>
            <a:xfrm>
              <a:off x="1429225" y="3573850"/>
              <a:ext cx="131125" cy="69150"/>
            </a:xfrm>
            <a:custGeom>
              <a:rect b="b" l="l" r="r" t="t"/>
              <a:pathLst>
                <a:path extrusionOk="0" h="2766" w="5245">
                  <a:moveTo>
                    <a:pt x="2613" y="1"/>
                  </a:moveTo>
                  <a:cubicBezTo>
                    <a:pt x="2003" y="1"/>
                    <a:pt x="1393" y="135"/>
                    <a:pt x="929" y="405"/>
                  </a:cubicBezTo>
                  <a:cubicBezTo>
                    <a:pt x="1" y="944"/>
                    <a:pt x="5" y="1820"/>
                    <a:pt x="940" y="2361"/>
                  </a:cubicBezTo>
                  <a:cubicBezTo>
                    <a:pt x="1408" y="2630"/>
                    <a:pt x="2020" y="2766"/>
                    <a:pt x="2631" y="2766"/>
                  </a:cubicBezTo>
                  <a:cubicBezTo>
                    <a:pt x="3241" y="2766"/>
                    <a:pt x="3850" y="2631"/>
                    <a:pt x="4315" y="2361"/>
                  </a:cubicBezTo>
                  <a:cubicBezTo>
                    <a:pt x="5245" y="1820"/>
                    <a:pt x="5238" y="946"/>
                    <a:pt x="4304" y="405"/>
                  </a:cubicBezTo>
                  <a:cubicBezTo>
                    <a:pt x="3836" y="136"/>
                    <a:pt x="3224" y="1"/>
                    <a:pt x="26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49"/>
            <p:cNvSpPr/>
            <p:nvPr/>
          </p:nvSpPr>
          <p:spPr>
            <a:xfrm>
              <a:off x="1152050" y="3734925"/>
              <a:ext cx="131125" cy="69125"/>
            </a:xfrm>
            <a:custGeom>
              <a:rect b="b" l="l" r="r" t="t"/>
              <a:pathLst>
                <a:path extrusionOk="0" h="2765" w="5245">
                  <a:moveTo>
                    <a:pt x="2616" y="0"/>
                  </a:moveTo>
                  <a:cubicBezTo>
                    <a:pt x="2005" y="0"/>
                    <a:pt x="1395" y="135"/>
                    <a:pt x="930" y="405"/>
                  </a:cubicBezTo>
                  <a:cubicBezTo>
                    <a:pt x="0" y="945"/>
                    <a:pt x="6" y="1819"/>
                    <a:pt x="941" y="2360"/>
                  </a:cubicBezTo>
                  <a:cubicBezTo>
                    <a:pt x="1409" y="2630"/>
                    <a:pt x="2020" y="2765"/>
                    <a:pt x="2631" y="2765"/>
                  </a:cubicBezTo>
                  <a:cubicBezTo>
                    <a:pt x="3242" y="2765"/>
                    <a:pt x="3852" y="2630"/>
                    <a:pt x="4316" y="2360"/>
                  </a:cubicBezTo>
                  <a:cubicBezTo>
                    <a:pt x="5244" y="1821"/>
                    <a:pt x="5239" y="945"/>
                    <a:pt x="4305" y="405"/>
                  </a:cubicBezTo>
                  <a:cubicBezTo>
                    <a:pt x="3838" y="135"/>
                    <a:pt x="3227" y="0"/>
                    <a:pt x="26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49"/>
            <p:cNvSpPr/>
            <p:nvPr/>
          </p:nvSpPr>
          <p:spPr>
            <a:xfrm>
              <a:off x="874900" y="3896025"/>
              <a:ext cx="131050" cy="69125"/>
            </a:xfrm>
            <a:custGeom>
              <a:rect b="b" l="l" r="r" t="t"/>
              <a:pathLst>
                <a:path extrusionOk="0" h="2765" w="5242">
                  <a:moveTo>
                    <a:pt x="2613" y="0"/>
                  </a:moveTo>
                  <a:cubicBezTo>
                    <a:pt x="2002" y="0"/>
                    <a:pt x="1392" y="135"/>
                    <a:pt x="929" y="405"/>
                  </a:cubicBezTo>
                  <a:cubicBezTo>
                    <a:pt x="0" y="944"/>
                    <a:pt x="4" y="1820"/>
                    <a:pt x="940" y="2359"/>
                  </a:cubicBezTo>
                  <a:cubicBezTo>
                    <a:pt x="1406" y="2629"/>
                    <a:pt x="2017" y="2764"/>
                    <a:pt x="2627" y="2764"/>
                  </a:cubicBezTo>
                  <a:cubicBezTo>
                    <a:pt x="3238" y="2764"/>
                    <a:pt x="3849" y="2629"/>
                    <a:pt x="4313" y="2359"/>
                  </a:cubicBezTo>
                  <a:cubicBezTo>
                    <a:pt x="5241" y="1820"/>
                    <a:pt x="5237" y="944"/>
                    <a:pt x="4303" y="405"/>
                  </a:cubicBezTo>
                  <a:cubicBezTo>
                    <a:pt x="3836" y="135"/>
                    <a:pt x="3224" y="0"/>
                    <a:pt x="2613" y="0"/>
                  </a:cubicBezTo>
                  <a:close/>
                </a:path>
              </a:pathLst>
            </a:custGeom>
            <a:solidFill>
              <a:srgbClr val="4E35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49"/>
            <p:cNvSpPr/>
            <p:nvPr/>
          </p:nvSpPr>
          <p:spPr>
            <a:xfrm>
              <a:off x="597675" y="4057100"/>
              <a:ext cx="131125" cy="69150"/>
            </a:xfrm>
            <a:custGeom>
              <a:rect b="b" l="l" r="r" t="t"/>
              <a:pathLst>
                <a:path extrusionOk="0" h="2766" w="5245">
                  <a:moveTo>
                    <a:pt x="2616" y="1"/>
                  </a:moveTo>
                  <a:cubicBezTo>
                    <a:pt x="2005" y="1"/>
                    <a:pt x="1394" y="136"/>
                    <a:pt x="929" y="406"/>
                  </a:cubicBezTo>
                  <a:cubicBezTo>
                    <a:pt x="0" y="945"/>
                    <a:pt x="5" y="1819"/>
                    <a:pt x="940" y="2360"/>
                  </a:cubicBezTo>
                  <a:cubicBezTo>
                    <a:pt x="1408" y="2630"/>
                    <a:pt x="2020" y="2765"/>
                    <a:pt x="2631" y="2765"/>
                  </a:cubicBezTo>
                  <a:cubicBezTo>
                    <a:pt x="3241" y="2765"/>
                    <a:pt x="3850" y="2631"/>
                    <a:pt x="4315" y="2360"/>
                  </a:cubicBezTo>
                  <a:cubicBezTo>
                    <a:pt x="5244" y="1819"/>
                    <a:pt x="5237" y="945"/>
                    <a:pt x="4304" y="405"/>
                  </a:cubicBezTo>
                  <a:cubicBezTo>
                    <a:pt x="3837" y="135"/>
                    <a:pt x="3227" y="1"/>
                    <a:pt x="2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49"/>
            <p:cNvSpPr/>
            <p:nvPr/>
          </p:nvSpPr>
          <p:spPr>
            <a:xfrm>
              <a:off x="1705125" y="3733125"/>
              <a:ext cx="131125" cy="69150"/>
            </a:xfrm>
            <a:custGeom>
              <a:rect b="b" l="l" r="r" t="t"/>
              <a:pathLst>
                <a:path extrusionOk="0" h="2766" w="5245">
                  <a:moveTo>
                    <a:pt x="2614" y="0"/>
                  </a:moveTo>
                  <a:cubicBezTo>
                    <a:pt x="2003" y="0"/>
                    <a:pt x="1393" y="136"/>
                    <a:pt x="929" y="406"/>
                  </a:cubicBezTo>
                  <a:cubicBezTo>
                    <a:pt x="0" y="945"/>
                    <a:pt x="5" y="1820"/>
                    <a:pt x="940" y="2360"/>
                  </a:cubicBezTo>
                  <a:cubicBezTo>
                    <a:pt x="1407" y="2630"/>
                    <a:pt x="2018" y="2765"/>
                    <a:pt x="2628" y="2765"/>
                  </a:cubicBezTo>
                  <a:cubicBezTo>
                    <a:pt x="3239" y="2765"/>
                    <a:pt x="3848" y="2630"/>
                    <a:pt x="4313" y="2360"/>
                  </a:cubicBezTo>
                  <a:cubicBezTo>
                    <a:pt x="5244" y="1820"/>
                    <a:pt x="5238" y="946"/>
                    <a:pt x="4304" y="406"/>
                  </a:cubicBezTo>
                  <a:cubicBezTo>
                    <a:pt x="3836" y="135"/>
                    <a:pt x="3224"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49"/>
            <p:cNvSpPr/>
            <p:nvPr/>
          </p:nvSpPr>
          <p:spPr>
            <a:xfrm>
              <a:off x="1427900" y="3894175"/>
              <a:ext cx="131125" cy="69150"/>
            </a:xfrm>
            <a:custGeom>
              <a:rect b="b" l="l" r="r" t="t"/>
              <a:pathLst>
                <a:path extrusionOk="0" h="2766" w="5245">
                  <a:moveTo>
                    <a:pt x="2616" y="1"/>
                  </a:moveTo>
                  <a:cubicBezTo>
                    <a:pt x="2006" y="1"/>
                    <a:pt x="1396" y="136"/>
                    <a:pt x="930" y="406"/>
                  </a:cubicBezTo>
                  <a:cubicBezTo>
                    <a:pt x="1" y="947"/>
                    <a:pt x="6" y="1821"/>
                    <a:pt x="942" y="2361"/>
                  </a:cubicBezTo>
                  <a:cubicBezTo>
                    <a:pt x="1409" y="2631"/>
                    <a:pt x="2020" y="2766"/>
                    <a:pt x="2630" y="2766"/>
                  </a:cubicBezTo>
                  <a:cubicBezTo>
                    <a:pt x="3241" y="2766"/>
                    <a:pt x="3852" y="2631"/>
                    <a:pt x="4316" y="2361"/>
                  </a:cubicBezTo>
                  <a:cubicBezTo>
                    <a:pt x="5245" y="1821"/>
                    <a:pt x="5240" y="946"/>
                    <a:pt x="4305" y="406"/>
                  </a:cubicBezTo>
                  <a:cubicBezTo>
                    <a:pt x="3837" y="136"/>
                    <a:pt x="3227" y="1"/>
                    <a:pt x="2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49"/>
            <p:cNvSpPr/>
            <p:nvPr/>
          </p:nvSpPr>
          <p:spPr>
            <a:xfrm>
              <a:off x="1150750" y="4055300"/>
              <a:ext cx="131100" cy="69125"/>
            </a:xfrm>
            <a:custGeom>
              <a:rect b="b" l="l" r="r" t="t"/>
              <a:pathLst>
                <a:path extrusionOk="0" h="2765" w="5244">
                  <a:moveTo>
                    <a:pt x="2614" y="0"/>
                  </a:moveTo>
                  <a:cubicBezTo>
                    <a:pt x="2003" y="0"/>
                    <a:pt x="1394" y="136"/>
                    <a:pt x="929" y="406"/>
                  </a:cubicBezTo>
                  <a:cubicBezTo>
                    <a:pt x="1" y="945"/>
                    <a:pt x="5" y="1819"/>
                    <a:pt x="940" y="2360"/>
                  </a:cubicBezTo>
                  <a:cubicBezTo>
                    <a:pt x="1408" y="2630"/>
                    <a:pt x="2019" y="2764"/>
                    <a:pt x="2630" y="2764"/>
                  </a:cubicBezTo>
                  <a:cubicBezTo>
                    <a:pt x="3241" y="2764"/>
                    <a:pt x="3851" y="2630"/>
                    <a:pt x="4315" y="2360"/>
                  </a:cubicBezTo>
                  <a:cubicBezTo>
                    <a:pt x="5243" y="1820"/>
                    <a:pt x="5238" y="945"/>
                    <a:pt x="4304" y="406"/>
                  </a:cubicBezTo>
                  <a:cubicBezTo>
                    <a:pt x="3836" y="135"/>
                    <a:pt x="3225"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49"/>
            <p:cNvSpPr/>
            <p:nvPr/>
          </p:nvSpPr>
          <p:spPr>
            <a:xfrm>
              <a:off x="873575" y="4216375"/>
              <a:ext cx="131125" cy="69150"/>
            </a:xfrm>
            <a:custGeom>
              <a:rect b="b" l="l" r="r" t="t"/>
              <a:pathLst>
                <a:path extrusionOk="0" h="2766" w="5245">
                  <a:moveTo>
                    <a:pt x="2614" y="0"/>
                  </a:moveTo>
                  <a:cubicBezTo>
                    <a:pt x="2003" y="0"/>
                    <a:pt x="1393" y="135"/>
                    <a:pt x="929" y="405"/>
                  </a:cubicBezTo>
                  <a:cubicBezTo>
                    <a:pt x="0" y="945"/>
                    <a:pt x="4" y="1820"/>
                    <a:pt x="940" y="2360"/>
                  </a:cubicBezTo>
                  <a:cubicBezTo>
                    <a:pt x="1407" y="2630"/>
                    <a:pt x="2018" y="2765"/>
                    <a:pt x="2629" y="2765"/>
                  </a:cubicBezTo>
                  <a:cubicBezTo>
                    <a:pt x="3239" y="2765"/>
                    <a:pt x="3849" y="2630"/>
                    <a:pt x="4315" y="2360"/>
                  </a:cubicBezTo>
                  <a:cubicBezTo>
                    <a:pt x="5244" y="1820"/>
                    <a:pt x="5237" y="946"/>
                    <a:pt x="4303" y="405"/>
                  </a:cubicBezTo>
                  <a:cubicBezTo>
                    <a:pt x="3835" y="135"/>
                    <a:pt x="3224"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49"/>
            <p:cNvSpPr/>
            <p:nvPr/>
          </p:nvSpPr>
          <p:spPr>
            <a:xfrm>
              <a:off x="1980975" y="3892400"/>
              <a:ext cx="131125" cy="69125"/>
            </a:xfrm>
            <a:custGeom>
              <a:rect b="b" l="l" r="r" t="t"/>
              <a:pathLst>
                <a:path extrusionOk="0" h="2765" w="5245">
                  <a:moveTo>
                    <a:pt x="2614" y="0"/>
                  </a:moveTo>
                  <a:cubicBezTo>
                    <a:pt x="2003" y="0"/>
                    <a:pt x="1393" y="135"/>
                    <a:pt x="929" y="405"/>
                  </a:cubicBezTo>
                  <a:cubicBezTo>
                    <a:pt x="1" y="944"/>
                    <a:pt x="5" y="1820"/>
                    <a:pt x="940" y="2359"/>
                  </a:cubicBezTo>
                  <a:cubicBezTo>
                    <a:pt x="1407" y="2630"/>
                    <a:pt x="2018" y="2765"/>
                    <a:pt x="2629" y="2765"/>
                  </a:cubicBezTo>
                  <a:cubicBezTo>
                    <a:pt x="3239" y="2765"/>
                    <a:pt x="3849" y="2630"/>
                    <a:pt x="4314" y="2359"/>
                  </a:cubicBezTo>
                  <a:cubicBezTo>
                    <a:pt x="5245" y="1820"/>
                    <a:pt x="5238" y="946"/>
                    <a:pt x="4304" y="405"/>
                  </a:cubicBezTo>
                  <a:cubicBezTo>
                    <a:pt x="3836" y="135"/>
                    <a:pt x="3225"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49"/>
            <p:cNvSpPr/>
            <p:nvPr/>
          </p:nvSpPr>
          <p:spPr>
            <a:xfrm>
              <a:off x="1703775" y="4053450"/>
              <a:ext cx="131125" cy="69150"/>
            </a:xfrm>
            <a:custGeom>
              <a:rect b="b" l="l" r="r" t="t"/>
              <a:pathLst>
                <a:path extrusionOk="0" h="2766" w="5245">
                  <a:moveTo>
                    <a:pt x="2614" y="1"/>
                  </a:moveTo>
                  <a:cubicBezTo>
                    <a:pt x="2004" y="1"/>
                    <a:pt x="1394" y="135"/>
                    <a:pt x="930" y="406"/>
                  </a:cubicBezTo>
                  <a:cubicBezTo>
                    <a:pt x="0" y="947"/>
                    <a:pt x="6" y="1821"/>
                    <a:pt x="941" y="2360"/>
                  </a:cubicBezTo>
                  <a:cubicBezTo>
                    <a:pt x="1408" y="2630"/>
                    <a:pt x="2019" y="2765"/>
                    <a:pt x="2630" y="2765"/>
                  </a:cubicBezTo>
                  <a:cubicBezTo>
                    <a:pt x="3241" y="2765"/>
                    <a:pt x="3851" y="2630"/>
                    <a:pt x="4316" y="2360"/>
                  </a:cubicBezTo>
                  <a:cubicBezTo>
                    <a:pt x="5244" y="1821"/>
                    <a:pt x="5239" y="945"/>
                    <a:pt x="4305" y="406"/>
                  </a:cubicBezTo>
                  <a:cubicBezTo>
                    <a:pt x="3837" y="136"/>
                    <a:pt x="3225" y="1"/>
                    <a:pt x="2614" y="1"/>
                  </a:cubicBezTo>
                  <a:close/>
                </a:path>
              </a:pathLst>
            </a:custGeom>
            <a:solidFill>
              <a:srgbClr val="4E35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49"/>
            <p:cNvSpPr/>
            <p:nvPr/>
          </p:nvSpPr>
          <p:spPr>
            <a:xfrm>
              <a:off x="1426625" y="4214525"/>
              <a:ext cx="131050" cy="69150"/>
            </a:xfrm>
            <a:custGeom>
              <a:rect b="b" l="l" r="r" t="t"/>
              <a:pathLst>
                <a:path extrusionOk="0" h="2766" w="5242">
                  <a:moveTo>
                    <a:pt x="2612" y="1"/>
                  </a:moveTo>
                  <a:cubicBezTo>
                    <a:pt x="2001" y="1"/>
                    <a:pt x="1391" y="136"/>
                    <a:pt x="927" y="405"/>
                  </a:cubicBezTo>
                  <a:cubicBezTo>
                    <a:pt x="0" y="945"/>
                    <a:pt x="4" y="1820"/>
                    <a:pt x="938" y="2361"/>
                  </a:cubicBezTo>
                  <a:cubicBezTo>
                    <a:pt x="1406" y="2631"/>
                    <a:pt x="2017" y="2766"/>
                    <a:pt x="2628" y="2766"/>
                  </a:cubicBezTo>
                  <a:cubicBezTo>
                    <a:pt x="3239" y="2766"/>
                    <a:pt x="3849" y="2631"/>
                    <a:pt x="4313" y="2361"/>
                  </a:cubicBezTo>
                  <a:cubicBezTo>
                    <a:pt x="5241" y="1822"/>
                    <a:pt x="5237" y="946"/>
                    <a:pt x="4302" y="405"/>
                  </a:cubicBezTo>
                  <a:cubicBezTo>
                    <a:pt x="3835" y="136"/>
                    <a:pt x="3223" y="1"/>
                    <a:pt x="26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49"/>
            <p:cNvSpPr/>
            <p:nvPr/>
          </p:nvSpPr>
          <p:spPr>
            <a:xfrm>
              <a:off x="1149400" y="4375650"/>
              <a:ext cx="131125" cy="69125"/>
            </a:xfrm>
            <a:custGeom>
              <a:rect b="b" l="l" r="r" t="t"/>
              <a:pathLst>
                <a:path extrusionOk="0" h="2765" w="5245">
                  <a:moveTo>
                    <a:pt x="2614" y="0"/>
                  </a:moveTo>
                  <a:cubicBezTo>
                    <a:pt x="2003" y="0"/>
                    <a:pt x="1393" y="135"/>
                    <a:pt x="929" y="405"/>
                  </a:cubicBezTo>
                  <a:cubicBezTo>
                    <a:pt x="0" y="944"/>
                    <a:pt x="6" y="1820"/>
                    <a:pt x="940" y="2359"/>
                  </a:cubicBezTo>
                  <a:cubicBezTo>
                    <a:pt x="1407" y="2629"/>
                    <a:pt x="2018" y="2765"/>
                    <a:pt x="2629" y="2765"/>
                  </a:cubicBezTo>
                  <a:cubicBezTo>
                    <a:pt x="3239" y="2765"/>
                    <a:pt x="3850" y="2629"/>
                    <a:pt x="4315" y="2359"/>
                  </a:cubicBezTo>
                  <a:cubicBezTo>
                    <a:pt x="5244" y="1820"/>
                    <a:pt x="5237" y="946"/>
                    <a:pt x="4303" y="405"/>
                  </a:cubicBezTo>
                  <a:cubicBezTo>
                    <a:pt x="3836" y="135"/>
                    <a:pt x="3225"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49"/>
            <p:cNvSpPr/>
            <p:nvPr/>
          </p:nvSpPr>
          <p:spPr>
            <a:xfrm>
              <a:off x="2256850" y="4051675"/>
              <a:ext cx="131125" cy="69125"/>
            </a:xfrm>
            <a:custGeom>
              <a:rect b="b" l="l" r="r" t="t"/>
              <a:pathLst>
                <a:path extrusionOk="0" h="2765" w="5245">
                  <a:moveTo>
                    <a:pt x="2614" y="0"/>
                  </a:moveTo>
                  <a:cubicBezTo>
                    <a:pt x="2002" y="0"/>
                    <a:pt x="1392" y="136"/>
                    <a:pt x="929" y="406"/>
                  </a:cubicBezTo>
                  <a:cubicBezTo>
                    <a:pt x="0" y="945"/>
                    <a:pt x="5" y="1819"/>
                    <a:pt x="940" y="2360"/>
                  </a:cubicBezTo>
                  <a:cubicBezTo>
                    <a:pt x="1407" y="2630"/>
                    <a:pt x="2019" y="2765"/>
                    <a:pt x="2629" y="2765"/>
                  </a:cubicBezTo>
                  <a:cubicBezTo>
                    <a:pt x="3239" y="2765"/>
                    <a:pt x="3849" y="2630"/>
                    <a:pt x="4313" y="2360"/>
                  </a:cubicBezTo>
                  <a:cubicBezTo>
                    <a:pt x="5244" y="1819"/>
                    <a:pt x="5237" y="945"/>
                    <a:pt x="4303" y="406"/>
                  </a:cubicBezTo>
                  <a:cubicBezTo>
                    <a:pt x="3835" y="135"/>
                    <a:pt x="3224" y="0"/>
                    <a:pt x="26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49"/>
            <p:cNvSpPr/>
            <p:nvPr/>
          </p:nvSpPr>
          <p:spPr>
            <a:xfrm>
              <a:off x="1979625" y="4212725"/>
              <a:ext cx="131125" cy="69150"/>
            </a:xfrm>
            <a:custGeom>
              <a:rect b="b" l="l" r="r" t="t"/>
              <a:pathLst>
                <a:path extrusionOk="0" h="2766" w="5245">
                  <a:moveTo>
                    <a:pt x="2616" y="1"/>
                  </a:moveTo>
                  <a:cubicBezTo>
                    <a:pt x="2005" y="1"/>
                    <a:pt x="1395" y="136"/>
                    <a:pt x="930" y="406"/>
                  </a:cubicBezTo>
                  <a:cubicBezTo>
                    <a:pt x="1" y="946"/>
                    <a:pt x="6" y="1820"/>
                    <a:pt x="941" y="2361"/>
                  </a:cubicBezTo>
                  <a:cubicBezTo>
                    <a:pt x="1409" y="2630"/>
                    <a:pt x="2021" y="2765"/>
                    <a:pt x="2631" y="2765"/>
                  </a:cubicBezTo>
                  <a:cubicBezTo>
                    <a:pt x="3242" y="2765"/>
                    <a:pt x="3852" y="2630"/>
                    <a:pt x="4316" y="2361"/>
                  </a:cubicBezTo>
                  <a:cubicBezTo>
                    <a:pt x="5245" y="1821"/>
                    <a:pt x="5239" y="946"/>
                    <a:pt x="4305" y="406"/>
                  </a:cubicBezTo>
                  <a:cubicBezTo>
                    <a:pt x="3837" y="136"/>
                    <a:pt x="3226" y="1"/>
                    <a:pt x="2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49"/>
            <p:cNvSpPr/>
            <p:nvPr/>
          </p:nvSpPr>
          <p:spPr>
            <a:xfrm>
              <a:off x="1702475" y="4373825"/>
              <a:ext cx="131100" cy="69125"/>
            </a:xfrm>
            <a:custGeom>
              <a:rect b="b" l="l" r="r" t="t"/>
              <a:pathLst>
                <a:path extrusionOk="0" h="2765" w="5244">
                  <a:moveTo>
                    <a:pt x="2615" y="0"/>
                  </a:moveTo>
                  <a:cubicBezTo>
                    <a:pt x="2004" y="0"/>
                    <a:pt x="1393" y="135"/>
                    <a:pt x="929" y="405"/>
                  </a:cubicBezTo>
                  <a:cubicBezTo>
                    <a:pt x="1" y="945"/>
                    <a:pt x="5" y="1820"/>
                    <a:pt x="940" y="2359"/>
                  </a:cubicBezTo>
                  <a:cubicBezTo>
                    <a:pt x="1407" y="2630"/>
                    <a:pt x="2019" y="2765"/>
                    <a:pt x="2629" y="2765"/>
                  </a:cubicBezTo>
                  <a:cubicBezTo>
                    <a:pt x="3240" y="2765"/>
                    <a:pt x="3850" y="2629"/>
                    <a:pt x="4315" y="2359"/>
                  </a:cubicBezTo>
                  <a:cubicBezTo>
                    <a:pt x="5243" y="1820"/>
                    <a:pt x="5238" y="946"/>
                    <a:pt x="4304" y="405"/>
                  </a:cubicBezTo>
                  <a:cubicBezTo>
                    <a:pt x="3836" y="135"/>
                    <a:pt x="3225" y="0"/>
                    <a:pt x="26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49"/>
            <p:cNvSpPr/>
            <p:nvPr/>
          </p:nvSpPr>
          <p:spPr>
            <a:xfrm>
              <a:off x="1425300" y="4534925"/>
              <a:ext cx="131125" cy="69125"/>
            </a:xfrm>
            <a:custGeom>
              <a:rect b="b" l="l" r="r" t="t"/>
              <a:pathLst>
                <a:path extrusionOk="0" h="2765" w="5245">
                  <a:moveTo>
                    <a:pt x="2614" y="0"/>
                  </a:moveTo>
                  <a:cubicBezTo>
                    <a:pt x="2003" y="0"/>
                    <a:pt x="1393" y="135"/>
                    <a:pt x="928" y="405"/>
                  </a:cubicBezTo>
                  <a:cubicBezTo>
                    <a:pt x="0" y="945"/>
                    <a:pt x="4" y="1819"/>
                    <a:pt x="940" y="2360"/>
                  </a:cubicBezTo>
                  <a:cubicBezTo>
                    <a:pt x="1407" y="2630"/>
                    <a:pt x="2018" y="2765"/>
                    <a:pt x="2629" y="2765"/>
                  </a:cubicBezTo>
                  <a:cubicBezTo>
                    <a:pt x="3239" y="2765"/>
                    <a:pt x="3848" y="2630"/>
                    <a:pt x="4313" y="2360"/>
                  </a:cubicBezTo>
                  <a:cubicBezTo>
                    <a:pt x="5244" y="1819"/>
                    <a:pt x="5237" y="945"/>
                    <a:pt x="4303" y="405"/>
                  </a:cubicBezTo>
                  <a:cubicBezTo>
                    <a:pt x="3835" y="135"/>
                    <a:pt x="3224" y="0"/>
                    <a:pt x="2614" y="0"/>
                  </a:cubicBezTo>
                  <a:close/>
                </a:path>
              </a:pathLst>
            </a:custGeom>
            <a:solidFill>
              <a:srgbClr val="4E35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49"/>
            <p:cNvSpPr/>
            <p:nvPr/>
          </p:nvSpPr>
          <p:spPr>
            <a:xfrm>
              <a:off x="877675" y="2682250"/>
              <a:ext cx="121925" cy="1279625"/>
            </a:xfrm>
            <a:custGeom>
              <a:rect b="b" l="l" r="r" t="t"/>
              <a:pathLst>
                <a:path extrusionOk="0" h="51185" w="4877">
                  <a:moveTo>
                    <a:pt x="4860" y="50056"/>
                  </a:moveTo>
                  <a:cubicBezTo>
                    <a:pt x="4877" y="49972"/>
                    <a:pt x="4877" y="49887"/>
                    <a:pt x="4860" y="49805"/>
                  </a:cubicBezTo>
                  <a:lnTo>
                    <a:pt x="4860" y="1"/>
                  </a:lnTo>
                  <a:lnTo>
                    <a:pt x="1" y="1"/>
                  </a:lnTo>
                  <a:lnTo>
                    <a:pt x="1" y="50056"/>
                  </a:lnTo>
                  <a:lnTo>
                    <a:pt x="10" y="50056"/>
                  </a:lnTo>
                  <a:cubicBezTo>
                    <a:pt x="125" y="50690"/>
                    <a:pt x="1169" y="51185"/>
                    <a:pt x="2440" y="51181"/>
                  </a:cubicBezTo>
                  <a:cubicBezTo>
                    <a:pt x="3702" y="51176"/>
                    <a:pt x="4737" y="50683"/>
                    <a:pt x="4860" y="50056"/>
                  </a:cubicBezTo>
                  <a:close/>
                </a:path>
              </a:pathLst>
            </a:custGeom>
            <a:gradFill>
              <a:gsLst>
                <a:gs pos="0">
                  <a:srgbClr val="FFFFFF">
                    <a:alpha val="0"/>
                  </a:srgbClr>
                </a:gs>
                <a:gs pos="100000">
                  <a:schemeClr val="lt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49"/>
            <p:cNvSpPr/>
            <p:nvPr/>
          </p:nvSpPr>
          <p:spPr>
            <a:xfrm>
              <a:off x="1428125" y="4352900"/>
              <a:ext cx="121950" cy="244125"/>
            </a:xfrm>
            <a:custGeom>
              <a:rect b="b" l="l" r="r" t="t"/>
              <a:pathLst>
                <a:path extrusionOk="0" h="9765" w="4878">
                  <a:moveTo>
                    <a:pt x="4861" y="8636"/>
                  </a:moveTo>
                  <a:cubicBezTo>
                    <a:pt x="4877" y="8553"/>
                    <a:pt x="4877" y="8467"/>
                    <a:pt x="4861" y="8385"/>
                  </a:cubicBezTo>
                  <a:lnTo>
                    <a:pt x="4861" y="0"/>
                  </a:lnTo>
                  <a:lnTo>
                    <a:pt x="0" y="0"/>
                  </a:lnTo>
                  <a:lnTo>
                    <a:pt x="0" y="8636"/>
                  </a:lnTo>
                  <a:lnTo>
                    <a:pt x="11" y="8636"/>
                  </a:lnTo>
                  <a:cubicBezTo>
                    <a:pt x="125" y="9270"/>
                    <a:pt x="1170" y="9765"/>
                    <a:pt x="2441" y="9761"/>
                  </a:cubicBezTo>
                  <a:cubicBezTo>
                    <a:pt x="3702" y="9756"/>
                    <a:pt x="4738" y="9263"/>
                    <a:pt x="4861" y="8636"/>
                  </a:cubicBezTo>
                  <a:close/>
                </a:path>
              </a:pathLst>
            </a:custGeom>
            <a:gradFill>
              <a:gsLst>
                <a:gs pos="0">
                  <a:srgbClr val="FFFFFF">
                    <a:alpha val="0"/>
                  </a:srgbClr>
                </a:gs>
                <a:gs pos="100000">
                  <a:schemeClr val="lt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49"/>
            <p:cNvSpPr/>
            <p:nvPr/>
          </p:nvSpPr>
          <p:spPr>
            <a:xfrm>
              <a:off x="1713000" y="3883275"/>
              <a:ext cx="121925" cy="244125"/>
            </a:xfrm>
            <a:custGeom>
              <a:rect b="b" l="l" r="r" t="t"/>
              <a:pathLst>
                <a:path extrusionOk="0" h="9765" w="4877">
                  <a:moveTo>
                    <a:pt x="4860" y="8634"/>
                  </a:moveTo>
                  <a:cubicBezTo>
                    <a:pt x="4877" y="8552"/>
                    <a:pt x="4877" y="8467"/>
                    <a:pt x="4860" y="8385"/>
                  </a:cubicBezTo>
                  <a:lnTo>
                    <a:pt x="4860" y="0"/>
                  </a:lnTo>
                  <a:lnTo>
                    <a:pt x="1" y="0"/>
                  </a:lnTo>
                  <a:lnTo>
                    <a:pt x="1" y="8636"/>
                  </a:lnTo>
                  <a:lnTo>
                    <a:pt x="10" y="8636"/>
                  </a:lnTo>
                  <a:cubicBezTo>
                    <a:pt x="125" y="9270"/>
                    <a:pt x="1169" y="9765"/>
                    <a:pt x="2440" y="9761"/>
                  </a:cubicBezTo>
                  <a:cubicBezTo>
                    <a:pt x="3701" y="9757"/>
                    <a:pt x="4737" y="9265"/>
                    <a:pt x="4860" y="8636"/>
                  </a:cubicBezTo>
                  <a:close/>
                </a:path>
              </a:pathLst>
            </a:custGeom>
            <a:gradFill>
              <a:gsLst>
                <a:gs pos="0">
                  <a:srgbClr val="FFFFFF">
                    <a:alpha val="0"/>
                  </a:srgbClr>
                </a:gs>
                <a:gs pos="100000">
                  <a:schemeClr val="lt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49"/>
            <p:cNvSpPr/>
            <p:nvPr/>
          </p:nvSpPr>
          <p:spPr>
            <a:xfrm>
              <a:off x="4583939" y="3649903"/>
              <a:ext cx="677525" cy="864725"/>
            </a:xfrm>
            <a:custGeom>
              <a:rect b="b" l="l" r="r" t="t"/>
              <a:pathLst>
                <a:path extrusionOk="0" h="34589" w="27101">
                  <a:moveTo>
                    <a:pt x="1" y="33754"/>
                  </a:moveTo>
                  <a:lnTo>
                    <a:pt x="1" y="14910"/>
                  </a:lnTo>
                  <a:cubicBezTo>
                    <a:pt x="1" y="14665"/>
                    <a:pt x="136" y="14438"/>
                    <a:pt x="351" y="14321"/>
                  </a:cubicBezTo>
                  <a:lnTo>
                    <a:pt x="26106" y="246"/>
                  </a:lnTo>
                  <a:cubicBezTo>
                    <a:pt x="26555" y="1"/>
                    <a:pt x="27100" y="324"/>
                    <a:pt x="27100" y="836"/>
                  </a:cubicBezTo>
                  <a:lnTo>
                    <a:pt x="27100" y="19678"/>
                  </a:lnTo>
                  <a:cubicBezTo>
                    <a:pt x="27100" y="19923"/>
                    <a:pt x="26967" y="20150"/>
                    <a:pt x="26750" y="20267"/>
                  </a:cubicBezTo>
                  <a:lnTo>
                    <a:pt x="996" y="34343"/>
                  </a:lnTo>
                  <a:cubicBezTo>
                    <a:pt x="549" y="34589"/>
                    <a:pt x="1" y="34264"/>
                    <a:pt x="1" y="33754"/>
                  </a:cubicBezTo>
                  <a:close/>
                </a:path>
              </a:pathLst>
            </a:custGeom>
            <a:solidFill>
              <a:srgbClr val="E354F7">
                <a:alpha val="19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49"/>
            <p:cNvSpPr/>
            <p:nvPr/>
          </p:nvSpPr>
          <p:spPr>
            <a:xfrm>
              <a:off x="4948432" y="3047681"/>
              <a:ext cx="708325" cy="904050"/>
            </a:xfrm>
            <a:custGeom>
              <a:rect b="b" l="l" r="r" t="t"/>
              <a:pathLst>
                <a:path extrusionOk="0" h="36162" w="28333">
                  <a:moveTo>
                    <a:pt x="1" y="35290"/>
                  </a:moveTo>
                  <a:lnTo>
                    <a:pt x="1" y="15589"/>
                  </a:lnTo>
                  <a:cubicBezTo>
                    <a:pt x="1" y="15331"/>
                    <a:pt x="140" y="15096"/>
                    <a:pt x="366" y="14973"/>
                  </a:cubicBezTo>
                  <a:lnTo>
                    <a:pt x="27293" y="256"/>
                  </a:lnTo>
                  <a:cubicBezTo>
                    <a:pt x="27761" y="1"/>
                    <a:pt x="28332" y="340"/>
                    <a:pt x="28332" y="873"/>
                  </a:cubicBezTo>
                  <a:lnTo>
                    <a:pt x="28332" y="20573"/>
                  </a:lnTo>
                  <a:cubicBezTo>
                    <a:pt x="28331" y="20831"/>
                    <a:pt x="28192" y="21066"/>
                    <a:pt x="27966" y="21190"/>
                  </a:cubicBezTo>
                  <a:lnTo>
                    <a:pt x="1039" y="35906"/>
                  </a:lnTo>
                  <a:cubicBezTo>
                    <a:pt x="572" y="36161"/>
                    <a:pt x="1" y="35822"/>
                    <a:pt x="1" y="35290"/>
                  </a:cubicBezTo>
                  <a:close/>
                </a:path>
              </a:pathLst>
            </a:custGeom>
            <a:solidFill>
              <a:srgbClr val="10ECFF">
                <a:alpha val="33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49"/>
            <p:cNvSpPr/>
            <p:nvPr/>
          </p:nvSpPr>
          <p:spPr>
            <a:xfrm>
              <a:off x="4668775" y="4215925"/>
              <a:ext cx="87575" cy="73550"/>
            </a:xfrm>
            <a:custGeom>
              <a:rect b="b" l="l" r="r" t="t"/>
              <a:pathLst>
                <a:path extrusionOk="0" h="2942" w="3503">
                  <a:moveTo>
                    <a:pt x="3073" y="0"/>
                  </a:moveTo>
                  <a:cubicBezTo>
                    <a:pt x="3002" y="0"/>
                    <a:pt x="2929" y="18"/>
                    <a:pt x="2860" y="58"/>
                  </a:cubicBezTo>
                  <a:lnTo>
                    <a:pt x="215" y="1580"/>
                  </a:lnTo>
                  <a:cubicBezTo>
                    <a:pt x="83" y="1657"/>
                    <a:pt x="1" y="1799"/>
                    <a:pt x="1" y="1953"/>
                  </a:cubicBezTo>
                  <a:lnTo>
                    <a:pt x="1" y="2511"/>
                  </a:lnTo>
                  <a:cubicBezTo>
                    <a:pt x="1" y="2762"/>
                    <a:pt x="206" y="2941"/>
                    <a:pt x="430" y="2941"/>
                  </a:cubicBezTo>
                  <a:cubicBezTo>
                    <a:pt x="501" y="2941"/>
                    <a:pt x="574" y="2923"/>
                    <a:pt x="643" y="2884"/>
                  </a:cubicBezTo>
                  <a:lnTo>
                    <a:pt x="3288" y="1360"/>
                  </a:lnTo>
                  <a:cubicBezTo>
                    <a:pt x="3420" y="1283"/>
                    <a:pt x="3502" y="1143"/>
                    <a:pt x="3502" y="989"/>
                  </a:cubicBezTo>
                  <a:lnTo>
                    <a:pt x="3502" y="429"/>
                  </a:lnTo>
                  <a:cubicBezTo>
                    <a:pt x="3501" y="179"/>
                    <a:pt x="3296" y="0"/>
                    <a:pt x="3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49"/>
            <p:cNvSpPr/>
            <p:nvPr/>
          </p:nvSpPr>
          <p:spPr>
            <a:xfrm>
              <a:off x="4668825" y="4026500"/>
              <a:ext cx="296775" cy="193350"/>
            </a:xfrm>
            <a:custGeom>
              <a:rect b="b" l="l" r="r" t="t"/>
              <a:pathLst>
                <a:path extrusionOk="0" h="7734" w="11871">
                  <a:moveTo>
                    <a:pt x="11442" y="1"/>
                  </a:moveTo>
                  <a:cubicBezTo>
                    <a:pt x="11371" y="1"/>
                    <a:pt x="11298" y="19"/>
                    <a:pt x="11230" y="58"/>
                  </a:cubicBezTo>
                  <a:lnTo>
                    <a:pt x="215" y="6372"/>
                  </a:lnTo>
                  <a:cubicBezTo>
                    <a:pt x="82" y="6449"/>
                    <a:pt x="0" y="6591"/>
                    <a:pt x="0" y="6744"/>
                  </a:cubicBezTo>
                  <a:lnTo>
                    <a:pt x="0" y="7305"/>
                  </a:lnTo>
                  <a:cubicBezTo>
                    <a:pt x="0" y="7555"/>
                    <a:pt x="205" y="7734"/>
                    <a:pt x="429" y="7734"/>
                  </a:cubicBezTo>
                  <a:cubicBezTo>
                    <a:pt x="500" y="7734"/>
                    <a:pt x="573" y="7716"/>
                    <a:pt x="641" y="7677"/>
                  </a:cubicBezTo>
                  <a:lnTo>
                    <a:pt x="11656" y="1364"/>
                  </a:lnTo>
                  <a:cubicBezTo>
                    <a:pt x="11790" y="1287"/>
                    <a:pt x="11871" y="1145"/>
                    <a:pt x="11871" y="992"/>
                  </a:cubicBezTo>
                  <a:lnTo>
                    <a:pt x="11871" y="430"/>
                  </a:lnTo>
                  <a:cubicBezTo>
                    <a:pt x="11871" y="180"/>
                    <a:pt x="11666" y="1"/>
                    <a:pt x="114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49"/>
            <p:cNvSpPr/>
            <p:nvPr/>
          </p:nvSpPr>
          <p:spPr>
            <a:xfrm>
              <a:off x="4668825" y="3952300"/>
              <a:ext cx="183325" cy="128300"/>
            </a:xfrm>
            <a:custGeom>
              <a:rect b="b" l="l" r="r" t="t"/>
              <a:pathLst>
                <a:path extrusionOk="0" h="5132" w="7333">
                  <a:moveTo>
                    <a:pt x="6902" y="1"/>
                  </a:moveTo>
                  <a:cubicBezTo>
                    <a:pt x="6831" y="1"/>
                    <a:pt x="6758" y="19"/>
                    <a:pt x="6690" y="58"/>
                  </a:cubicBezTo>
                  <a:lnTo>
                    <a:pt x="216" y="3770"/>
                  </a:lnTo>
                  <a:cubicBezTo>
                    <a:pt x="84" y="3847"/>
                    <a:pt x="2" y="3987"/>
                    <a:pt x="2" y="4141"/>
                  </a:cubicBezTo>
                  <a:lnTo>
                    <a:pt x="2" y="4703"/>
                  </a:lnTo>
                  <a:cubicBezTo>
                    <a:pt x="1" y="4953"/>
                    <a:pt x="206" y="5132"/>
                    <a:pt x="431" y="5132"/>
                  </a:cubicBezTo>
                  <a:cubicBezTo>
                    <a:pt x="502" y="5132"/>
                    <a:pt x="574" y="5114"/>
                    <a:pt x="643" y="5075"/>
                  </a:cubicBezTo>
                  <a:lnTo>
                    <a:pt x="7116" y="1363"/>
                  </a:lnTo>
                  <a:cubicBezTo>
                    <a:pt x="7249" y="1286"/>
                    <a:pt x="7331" y="1145"/>
                    <a:pt x="7332" y="992"/>
                  </a:cubicBezTo>
                  <a:lnTo>
                    <a:pt x="7332" y="430"/>
                  </a:lnTo>
                  <a:cubicBezTo>
                    <a:pt x="7332" y="180"/>
                    <a:pt x="7126" y="1"/>
                    <a:pt x="69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49"/>
            <p:cNvSpPr/>
            <p:nvPr/>
          </p:nvSpPr>
          <p:spPr>
            <a:xfrm>
              <a:off x="4668825" y="3981350"/>
              <a:ext cx="254125" cy="168900"/>
            </a:xfrm>
            <a:custGeom>
              <a:rect b="b" l="l" r="r" t="t"/>
              <a:pathLst>
                <a:path extrusionOk="0" h="6756" w="10165">
                  <a:moveTo>
                    <a:pt x="9735" y="1"/>
                  </a:moveTo>
                  <a:cubicBezTo>
                    <a:pt x="9664" y="1"/>
                    <a:pt x="9591" y="19"/>
                    <a:pt x="9522" y="59"/>
                  </a:cubicBezTo>
                  <a:lnTo>
                    <a:pt x="216" y="5395"/>
                  </a:lnTo>
                  <a:cubicBezTo>
                    <a:pt x="82" y="5470"/>
                    <a:pt x="0" y="5612"/>
                    <a:pt x="0" y="5765"/>
                  </a:cubicBezTo>
                  <a:lnTo>
                    <a:pt x="0" y="6326"/>
                  </a:lnTo>
                  <a:cubicBezTo>
                    <a:pt x="0" y="6576"/>
                    <a:pt x="206" y="6756"/>
                    <a:pt x="430" y="6756"/>
                  </a:cubicBezTo>
                  <a:cubicBezTo>
                    <a:pt x="501" y="6756"/>
                    <a:pt x="574" y="6738"/>
                    <a:pt x="643" y="6698"/>
                  </a:cubicBezTo>
                  <a:lnTo>
                    <a:pt x="9949" y="1363"/>
                  </a:lnTo>
                  <a:cubicBezTo>
                    <a:pt x="10083" y="1287"/>
                    <a:pt x="10165" y="1144"/>
                    <a:pt x="10163" y="991"/>
                  </a:cubicBezTo>
                  <a:lnTo>
                    <a:pt x="10163" y="431"/>
                  </a:lnTo>
                  <a:cubicBezTo>
                    <a:pt x="10164" y="181"/>
                    <a:pt x="9959" y="1"/>
                    <a:pt x="9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49"/>
            <p:cNvSpPr/>
            <p:nvPr/>
          </p:nvSpPr>
          <p:spPr>
            <a:xfrm>
              <a:off x="2320750" y="4673400"/>
              <a:ext cx="1353275" cy="783125"/>
            </a:xfrm>
            <a:custGeom>
              <a:rect b="b" l="l" r="r" t="t"/>
              <a:pathLst>
                <a:path extrusionOk="0" fill="none" h="31325" w="54131">
                  <a:moveTo>
                    <a:pt x="44429" y="5575"/>
                  </a:moveTo>
                  <a:cubicBezTo>
                    <a:pt x="54079" y="11146"/>
                    <a:pt x="54130" y="20180"/>
                    <a:pt x="44537" y="25753"/>
                  </a:cubicBezTo>
                  <a:cubicBezTo>
                    <a:pt x="34950" y="31325"/>
                    <a:pt x="19356" y="31325"/>
                    <a:pt x="9705" y="25753"/>
                  </a:cubicBezTo>
                  <a:cubicBezTo>
                    <a:pt x="57" y="20182"/>
                    <a:pt x="1" y="11146"/>
                    <a:pt x="9587" y="5575"/>
                  </a:cubicBezTo>
                  <a:cubicBezTo>
                    <a:pt x="19179" y="0"/>
                    <a:pt x="34780" y="4"/>
                    <a:pt x="44429" y="5575"/>
                  </a:cubicBezTo>
                  <a:close/>
                </a:path>
              </a:pathLst>
            </a:custGeom>
            <a:noFill/>
            <a:ln cap="flat" cmpd="sng" w="19050">
              <a:solidFill>
                <a:schemeClr val="accent1"/>
              </a:solidFill>
              <a:prstDash val="solid"/>
              <a:miter lim="13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49"/>
            <p:cNvSpPr/>
            <p:nvPr/>
          </p:nvSpPr>
          <p:spPr>
            <a:xfrm>
              <a:off x="2665275" y="5030175"/>
              <a:ext cx="664900" cy="266300"/>
            </a:xfrm>
            <a:custGeom>
              <a:rect b="b" l="l" r="r" t="t"/>
              <a:pathLst>
                <a:path extrusionOk="0" h="10652" w="26596">
                  <a:moveTo>
                    <a:pt x="26506" y="1663"/>
                  </a:moveTo>
                  <a:cubicBezTo>
                    <a:pt x="26396" y="3648"/>
                    <a:pt x="24995" y="5250"/>
                    <a:pt x="23427" y="6330"/>
                  </a:cubicBezTo>
                  <a:cubicBezTo>
                    <a:pt x="21528" y="7639"/>
                    <a:pt x="19251" y="8382"/>
                    <a:pt x="16990" y="8756"/>
                  </a:cubicBezTo>
                  <a:cubicBezTo>
                    <a:pt x="12504" y="9496"/>
                    <a:pt x="7288" y="9004"/>
                    <a:pt x="3402" y="6471"/>
                  </a:cubicBezTo>
                  <a:cubicBezTo>
                    <a:pt x="1654" y="5332"/>
                    <a:pt x="46" y="3559"/>
                    <a:pt x="53" y="1354"/>
                  </a:cubicBezTo>
                  <a:cubicBezTo>
                    <a:pt x="49" y="2894"/>
                    <a:pt x="0" y="1202"/>
                    <a:pt x="41" y="2741"/>
                  </a:cubicBezTo>
                  <a:cubicBezTo>
                    <a:pt x="134" y="6308"/>
                    <a:pt x="3938" y="8420"/>
                    <a:pt x="6914" y="9378"/>
                  </a:cubicBezTo>
                  <a:cubicBezTo>
                    <a:pt x="10571" y="10553"/>
                    <a:pt x="14684" y="10652"/>
                    <a:pt x="18410" y="9741"/>
                  </a:cubicBezTo>
                  <a:cubicBezTo>
                    <a:pt x="21513" y="8984"/>
                    <a:pt x="25515" y="7222"/>
                    <a:pt x="26367" y="3784"/>
                  </a:cubicBezTo>
                  <a:cubicBezTo>
                    <a:pt x="26595" y="2862"/>
                    <a:pt x="26506" y="1846"/>
                    <a:pt x="26509" y="905"/>
                  </a:cubicBezTo>
                  <a:cubicBezTo>
                    <a:pt x="26512" y="0"/>
                    <a:pt x="26514" y="2334"/>
                    <a:pt x="26516" y="1429"/>
                  </a:cubicBezTo>
                  <a:cubicBezTo>
                    <a:pt x="26514" y="1507"/>
                    <a:pt x="26512" y="1585"/>
                    <a:pt x="26506" y="1663"/>
                  </a:cubicBezTo>
                  <a:close/>
                </a:path>
              </a:pathLst>
            </a:custGeom>
            <a:gradFill>
              <a:gsLst>
                <a:gs pos="0">
                  <a:schemeClr val="accent4"/>
                </a:gs>
                <a:gs pos="100000">
                  <a:schemeClr val="accent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49"/>
            <p:cNvSpPr/>
            <p:nvPr/>
          </p:nvSpPr>
          <p:spPr>
            <a:xfrm>
              <a:off x="2633900" y="4873375"/>
              <a:ext cx="726925" cy="383250"/>
            </a:xfrm>
            <a:custGeom>
              <a:rect b="b" l="l" r="r" t="t"/>
              <a:pathLst>
                <a:path extrusionOk="0" h="15330" w="29077">
                  <a:moveTo>
                    <a:pt x="14504" y="1429"/>
                  </a:moveTo>
                  <a:cubicBezTo>
                    <a:pt x="17261" y="1429"/>
                    <a:pt x="20021" y="2038"/>
                    <a:pt x="22131" y="3256"/>
                  </a:cubicBezTo>
                  <a:cubicBezTo>
                    <a:pt x="26350" y="5693"/>
                    <a:pt x="26370" y="9640"/>
                    <a:pt x="22177" y="12077"/>
                  </a:cubicBezTo>
                  <a:cubicBezTo>
                    <a:pt x="20082" y="13295"/>
                    <a:pt x="17330" y="13904"/>
                    <a:pt x="14574" y="13904"/>
                  </a:cubicBezTo>
                  <a:cubicBezTo>
                    <a:pt x="11819" y="13904"/>
                    <a:pt x="9060" y="13295"/>
                    <a:pt x="6951" y="12077"/>
                  </a:cubicBezTo>
                  <a:cubicBezTo>
                    <a:pt x="2732" y="9640"/>
                    <a:pt x="2709" y="5690"/>
                    <a:pt x="6898" y="3256"/>
                  </a:cubicBezTo>
                  <a:cubicBezTo>
                    <a:pt x="8994" y="2038"/>
                    <a:pt x="11748" y="1429"/>
                    <a:pt x="14504" y="1429"/>
                  </a:cubicBezTo>
                  <a:close/>
                  <a:moveTo>
                    <a:pt x="14496" y="0"/>
                  </a:moveTo>
                  <a:cubicBezTo>
                    <a:pt x="11110" y="0"/>
                    <a:pt x="7727" y="748"/>
                    <a:pt x="5151" y="2245"/>
                  </a:cubicBezTo>
                  <a:cubicBezTo>
                    <a:pt x="1" y="5238"/>
                    <a:pt x="31" y="10092"/>
                    <a:pt x="5214" y="13085"/>
                  </a:cubicBezTo>
                  <a:cubicBezTo>
                    <a:pt x="7806" y="14581"/>
                    <a:pt x="11196" y="15329"/>
                    <a:pt x="14582" y="15329"/>
                  </a:cubicBezTo>
                  <a:cubicBezTo>
                    <a:pt x="17968" y="15329"/>
                    <a:pt x="21350" y="14581"/>
                    <a:pt x="23925" y="13085"/>
                  </a:cubicBezTo>
                  <a:cubicBezTo>
                    <a:pt x="29077" y="10090"/>
                    <a:pt x="29049" y="5238"/>
                    <a:pt x="23866" y="2245"/>
                  </a:cubicBezTo>
                  <a:cubicBezTo>
                    <a:pt x="21275" y="749"/>
                    <a:pt x="17884" y="0"/>
                    <a:pt x="14496" y="0"/>
                  </a:cubicBezTo>
                  <a:close/>
                </a:path>
              </a:pathLst>
            </a:custGeom>
            <a:solidFill>
              <a:srgbClr val="DCDC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49"/>
            <p:cNvSpPr/>
            <p:nvPr/>
          </p:nvSpPr>
          <p:spPr>
            <a:xfrm>
              <a:off x="2633900" y="4854650"/>
              <a:ext cx="726925" cy="420675"/>
            </a:xfrm>
            <a:custGeom>
              <a:rect b="b" l="l" r="r" t="t"/>
              <a:pathLst>
                <a:path extrusionOk="0" h="16827" w="29077">
                  <a:moveTo>
                    <a:pt x="23866" y="2994"/>
                  </a:moveTo>
                  <a:cubicBezTo>
                    <a:pt x="29049" y="5987"/>
                    <a:pt x="29077" y="10839"/>
                    <a:pt x="23925" y="13834"/>
                  </a:cubicBezTo>
                  <a:cubicBezTo>
                    <a:pt x="18774" y="16826"/>
                    <a:pt x="10398" y="16826"/>
                    <a:pt x="5214" y="13834"/>
                  </a:cubicBezTo>
                  <a:cubicBezTo>
                    <a:pt x="31" y="10841"/>
                    <a:pt x="1" y="5987"/>
                    <a:pt x="5151" y="2994"/>
                  </a:cubicBezTo>
                  <a:cubicBezTo>
                    <a:pt x="10303" y="0"/>
                    <a:pt x="18684" y="2"/>
                    <a:pt x="23866" y="2994"/>
                  </a:cubicBezTo>
                  <a:close/>
                </a:path>
              </a:pathLst>
            </a:custGeom>
            <a:solidFill>
              <a:srgbClr val="10ECFF">
                <a:alpha val="33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49"/>
            <p:cNvSpPr/>
            <p:nvPr/>
          </p:nvSpPr>
          <p:spPr>
            <a:xfrm>
              <a:off x="2763900" y="3863225"/>
              <a:ext cx="476325" cy="1328125"/>
            </a:xfrm>
            <a:custGeom>
              <a:rect b="b" l="l" r="r" t="t"/>
              <a:pathLst>
                <a:path extrusionOk="0" h="53125" w="19053">
                  <a:moveTo>
                    <a:pt x="18990" y="48712"/>
                  </a:moveTo>
                  <a:cubicBezTo>
                    <a:pt x="19053" y="48389"/>
                    <a:pt x="19053" y="48057"/>
                    <a:pt x="18990" y="47735"/>
                  </a:cubicBezTo>
                  <a:lnTo>
                    <a:pt x="18990" y="1"/>
                  </a:lnTo>
                  <a:lnTo>
                    <a:pt x="0" y="1"/>
                  </a:lnTo>
                  <a:lnTo>
                    <a:pt x="0" y="48712"/>
                  </a:lnTo>
                  <a:lnTo>
                    <a:pt x="41" y="48712"/>
                  </a:lnTo>
                  <a:cubicBezTo>
                    <a:pt x="485" y="51192"/>
                    <a:pt x="4567" y="53124"/>
                    <a:pt x="9533" y="53109"/>
                  </a:cubicBezTo>
                  <a:cubicBezTo>
                    <a:pt x="14461" y="53093"/>
                    <a:pt x="18509" y="51167"/>
                    <a:pt x="18990" y="48712"/>
                  </a:cubicBezTo>
                  <a:close/>
                </a:path>
              </a:pathLst>
            </a:custGeom>
            <a:gradFill>
              <a:gsLst>
                <a:gs pos="0">
                  <a:srgbClr val="FFFFFF">
                    <a:alpha val="0"/>
                  </a:srgbClr>
                </a:gs>
                <a:gs pos="100000">
                  <a:schemeClr val="lt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49"/>
            <p:cNvSpPr/>
            <p:nvPr/>
          </p:nvSpPr>
          <p:spPr>
            <a:xfrm>
              <a:off x="3492250" y="3339650"/>
              <a:ext cx="227900" cy="129450"/>
            </a:xfrm>
            <a:custGeom>
              <a:rect b="b" l="l" r="r" t="t"/>
              <a:pathLst>
                <a:path extrusionOk="0" h="5178" w="9116">
                  <a:moveTo>
                    <a:pt x="4536" y="1"/>
                  </a:moveTo>
                  <a:cubicBezTo>
                    <a:pt x="4346" y="1"/>
                    <a:pt x="4143" y="50"/>
                    <a:pt x="3988" y="145"/>
                  </a:cubicBezTo>
                  <a:lnTo>
                    <a:pt x="298" y="2392"/>
                  </a:lnTo>
                  <a:cubicBezTo>
                    <a:pt x="25" y="2558"/>
                    <a:pt x="1" y="2799"/>
                    <a:pt x="243" y="2931"/>
                  </a:cubicBezTo>
                  <a:lnTo>
                    <a:pt x="4199" y="5093"/>
                  </a:lnTo>
                  <a:cubicBezTo>
                    <a:pt x="4303" y="5150"/>
                    <a:pt x="4438" y="5177"/>
                    <a:pt x="4580" y="5177"/>
                  </a:cubicBezTo>
                  <a:cubicBezTo>
                    <a:pt x="4770" y="5177"/>
                    <a:pt x="4973" y="5128"/>
                    <a:pt x="5129" y="5033"/>
                  </a:cubicBezTo>
                  <a:lnTo>
                    <a:pt x="8819" y="2785"/>
                  </a:lnTo>
                  <a:cubicBezTo>
                    <a:pt x="9091" y="2621"/>
                    <a:pt x="9116" y="2379"/>
                    <a:pt x="8873" y="2247"/>
                  </a:cubicBezTo>
                  <a:lnTo>
                    <a:pt x="4917" y="85"/>
                  </a:lnTo>
                  <a:cubicBezTo>
                    <a:pt x="4814" y="28"/>
                    <a:pt x="4678" y="1"/>
                    <a:pt x="4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 name="Google Shape;1256;p149"/>
          <p:cNvSpPr/>
          <p:nvPr/>
        </p:nvSpPr>
        <p:spPr>
          <a:xfrm rot="10800000">
            <a:off x="42044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49"/>
          <p:cNvSpPr txBox="1"/>
          <p:nvPr>
            <p:ph type="title"/>
          </p:nvPr>
        </p:nvSpPr>
        <p:spPr>
          <a:xfrm>
            <a:off x="4671175" y="321875"/>
            <a:ext cx="31323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01</a:t>
            </a:r>
            <a:endParaRPr b="1" sz="15000">
              <a:solidFill>
                <a:srgbClr val="00205C"/>
              </a:solidFill>
              <a:latin typeface="Montserrat"/>
              <a:ea typeface="Montserrat"/>
              <a:cs typeface="Montserrat"/>
              <a:sym typeface="Montserrat"/>
            </a:endParaRPr>
          </a:p>
        </p:txBody>
      </p:sp>
      <p:sp>
        <p:nvSpPr>
          <p:cNvPr id="1258" name="Google Shape;1258;p149"/>
          <p:cNvSpPr txBox="1"/>
          <p:nvPr>
            <p:ph type="title"/>
          </p:nvPr>
        </p:nvSpPr>
        <p:spPr>
          <a:xfrm>
            <a:off x="4437050" y="2384775"/>
            <a:ext cx="3484800" cy="22137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b="1" lang="en">
                <a:latin typeface="Montserrat"/>
                <a:ea typeface="Montserrat"/>
                <a:cs typeface="Montserrat"/>
                <a:sym typeface="Montserrat"/>
              </a:rPr>
              <a:t>CO JE PPC REKLAMA</a:t>
            </a:r>
            <a:endParaRPr b="1">
              <a:latin typeface="Montserrat"/>
              <a:ea typeface="Montserrat"/>
              <a:cs typeface="Montserrat"/>
              <a:sym typeface="Montserrat"/>
            </a:endParaRPr>
          </a:p>
        </p:txBody>
      </p:sp>
      <p:cxnSp>
        <p:nvCxnSpPr>
          <p:cNvPr id="1259" name="Google Shape;1259;p149"/>
          <p:cNvCxnSpPr/>
          <p:nvPr/>
        </p:nvCxnSpPr>
        <p:spPr>
          <a:xfrm>
            <a:off x="4970675" y="2384775"/>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9" name="Shape 1879"/>
        <p:cNvGrpSpPr/>
        <p:nvPr/>
      </p:nvGrpSpPr>
      <p:grpSpPr>
        <a:xfrm>
          <a:off x="0" y="0"/>
          <a:ext cx="0" cy="0"/>
          <a:chOff x="0" y="0"/>
          <a:chExt cx="0" cy="0"/>
        </a:xfrm>
      </p:grpSpPr>
      <p:sp>
        <p:nvSpPr>
          <p:cNvPr id="1880" name="Google Shape;1880;p185"/>
          <p:cNvSpPr txBox="1"/>
          <p:nvPr>
            <p:ph type="title"/>
          </p:nvPr>
        </p:nvSpPr>
        <p:spPr>
          <a:xfrm>
            <a:off x="1463040" y="411480"/>
            <a:ext cx="5764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Rozšířené cílové URL</a:t>
            </a:r>
            <a:endParaRPr b="1">
              <a:latin typeface="Montserrat"/>
              <a:ea typeface="Montserrat"/>
              <a:cs typeface="Montserrat"/>
              <a:sym typeface="Montserrat"/>
            </a:endParaRPr>
          </a:p>
        </p:txBody>
      </p:sp>
      <p:sp>
        <p:nvSpPr>
          <p:cNvPr id="1881" name="Google Shape;1881;p185"/>
          <p:cNvSpPr txBox="1"/>
          <p:nvPr>
            <p:ph idx="4294967295" type="subTitle"/>
          </p:nvPr>
        </p:nvSpPr>
        <p:spPr>
          <a:xfrm>
            <a:off x="1463050" y="1463040"/>
            <a:ext cx="5981400" cy="172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Vyloučit nekonverzní stránky:</a:t>
            </a:r>
            <a:endParaRPr>
              <a:latin typeface="Montserrat SemiBold"/>
              <a:ea typeface="Montserrat SemiBold"/>
              <a:cs typeface="Montserrat SemiBold"/>
              <a:sym typeface="Montserrat SemiBold"/>
            </a:endParaRPr>
          </a:p>
          <a:p>
            <a:pPr indent="-342900" lvl="0" marL="457200" rtl="0" algn="l">
              <a:spcBef>
                <a:spcPts val="1600"/>
              </a:spcBef>
              <a:spcAft>
                <a:spcPts val="0"/>
              </a:spcAft>
              <a:buSzPts val="1800"/>
              <a:buFont typeface="Montserrat SemiBold"/>
              <a:buChar char="●"/>
            </a:pPr>
            <a:r>
              <a:rPr lang="en">
                <a:latin typeface="Montserrat SemiBold"/>
                <a:ea typeface="Montserrat SemiBold"/>
                <a:cs typeface="Montserrat SemiBold"/>
                <a:sym typeface="Montserrat SemiBold"/>
              </a:rPr>
              <a:t>O nás</a:t>
            </a:r>
            <a:endParaRPr>
              <a:latin typeface="Montserrat SemiBold"/>
              <a:ea typeface="Montserrat SemiBold"/>
              <a:cs typeface="Montserrat SemiBold"/>
              <a:sym typeface="Montserrat SemiBold"/>
            </a:endParaRPr>
          </a:p>
          <a:p>
            <a:pPr indent="-342900" lvl="0" marL="457200" rtl="0" algn="l">
              <a:spcBef>
                <a:spcPts val="0"/>
              </a:spcBef>
              <a:spcAft>
                <a:spcPts val="0"/>
              </a:spcAft>
              <a:buSzPts val="1800"/>
              <a:buFont typeface="Montserrat SemiBold"/>
              <a:buChar char="●"/>
            </a:pPr>
            <a:r>
              <a:rPr lang="en">
                <a:latin typeface="Montserrat SemiBold"/>
                <a:ea typeface="Montserrat SemiBold"/>
                <a:cs typeface="Montserrat SemiBold"/>
                <a:sym typeface="Montserrat SemiBold"/>
              </a:rPr>
              <a:t>Obchodní podmínky</a:t>
            </a:r>
            <a:endParaRPr>
              <a:latin typeface="Montserrat SemiBold"/>
              <a:ea typeface="Montserrat SemiBold"/>
              <a:cs typeface="Montserrat SemiBold"/>
              <a:sym typeface="Montserrat SemiBold"/>
            </a:endParaRPr>
          </a:p>
          <a:p>
            <a:pPr indent="-342900" lvl="0" marL="457200" rtl="0" algn="l">
              <a:spcBef>
                <a:spcPts val="0"/>
              </a:spcBef>
              <a:spcAft>
                <a:spcPts val="0"/>
              </a:spcAft>
              <a:buSzPts val="1800"/>
              <a:buFont typeface="Montserrat SemiBold"/>
              <a:buChar char="●"/>
            </a:pPr>
            <a:r>
              <a:rPr lang="en">
                <a:latin typeface="Montserrat SemiBold"/>
                <a:ea typeface="Montserrat SemiBold"/>
                <a:cs typeface="Montserrat SemiBold"/>
                <a:sym typeface="Montserrat SemiBold"/>
              </a:rPr>
              <a:t>Blog</a:t>
            </a:r>
            <a:endParaRPr>
              <a:latin typeface="Montserrat SemiBold"/>
              <a:ea typeface="Montserrat SemiBold"/>
              <a:cs typeface="Montserrat SemiBold"/>
              <a:sym typeface="Montserrat SemiBold"/>
            </a:endParaRPr>
          </a:p>
        </p:txBody>
      </p:sp>
      <p:sp>
        <p:nvSpPr>
          <p:cNvPr id="1882" name="Google Shape;1882;p185"/>
          <p:cNvSpPr/>
          <p:nvPr/>
        </p:nvSpPr>
        <p:spPr>
          <a:xfrm>
            <a:off x="731520" y="548640"/>
            <a:ext cx="549663" cy="536338"/>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00205C"/>
          </a:solidFill>
          <a:ln>
            <a:noFill/>
          </a:ln>
          <a:effectLst>
            <a:outerShdw blurRad="57150" rotWithShape="0" algn="bl" dir="84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86" name="Shape 1886"/>
        <p:cNvGrpSpPr/>
        <p:nvPr/>
      </p:nvGrpSpPr>
      <p:grpSpPr>
        <a:xfrm>
          <a:off x="0" y="0"/>
          <a:ext cx="0" cy="0"/>
          <a:chOff x="0" y="0"/>
          <a:chExt cx="0" cy="0"/>
        </a:xfrm>
      </p:grpSpPr>
      <p:sp>
        <p:nvSpPr>
          <p:cNvPr id="1887" name="Google Shape;1887;p186"/>
          <p:cNvSpPr txBox="1"/>
          <p:nvPr>
            <p:ph type="title"/>
          </p:nvPr>
        </p:nvSpPr>
        <p:spPr>
          <a:xfrm>
            <a:off x="1463040" y="411480"/>
            <a:ext cx="5764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Signály: Segmenty</a:t>
            </a:r>
            <a:endParaRPr b="1">
              <a:latin typeface="Montserrat"/>
              <a:ea typeface="Montserrat"/>
              <a:cs typeface="Montserrat"/>
              <a:sym typeface="Montserrat"/>
            </a:endParaRPr>
          </a:p>
        </p:txBody>
      </p:sp>
      <p:grpSp>
        <p:nvGrpSpPr>
          <p:cNvPr id="1888" name="Google Shape;1888;p186"/>
          <p:cNvGrpSpPr/>
          <p:nvPr/>
        </p:nvGrpSpPr>
        <p:grpSpPr>
          <a:xfrm>
            <a:off x="816420" y="548640"/>
            <a:ext cx="548310" cy="546838"/>
            <a:chOff x="-4570325" y="2405775"/>
            <a:chExt cx="294600" cy="293825"/>
          </a:xfrm>
        </p:grpSpPr>
        <p:sp>
          <p:nvSpPr>
            <p:cNvPr id="1889" name="Google Shape;1889;p186"/>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solidFill>
            <a:ln>
              <a:noFill/>
            </a:ln>
            <a:effectLst>
              <a:outerShdw blurRad="57150" rotWithShape="0" algn="bl" dir="156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86"/>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solidFill>
            <a:ln>
              <a:noFill/>
            </a:ln>
            <a:effectLst>
              <a:outerShdw blurRad="57150" rotWithShape="0" algn="bl" dir="156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186"/>
          <p:cNvGrpSpPr/>
          <p:nvPr/>
        </p:nvGrpSpPr>
        <p:grpSpPr>
          <a:xfrm>
            <a:off x="4705000" y="998612"/>
            <a:ext cx="4233962" cy="4222588"/>
            <a:chOff x="-4570325" y="2405775"/>
            <a:chExt cx="294600" cy="293825"/>
          </a:xfrm>
        </p:grpSpPr>
        <p:sp>
          <p:nvSpPr>
            <p:cNvPr id="1892" name="Google Shape;1892;p186"/>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alpha val="26949"/>
              </a:srgbClr>
            </a:solidFill>
            <a:ln>
              <a:noFill/>
            </a:ln>
            <a:effectLst>
              <a:outerShdw blurRad="57150" rotWithShape="0" algn="bl" dir="156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86"/>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alpha val="26949"/>
              </a:srgbClr>
            </a:solidFill>
            <a:ln>
              <a:noFill/>
            </a:ln>
            <a:effectLst>
              <a:outerShdw blurRad="57150" rotWithShape="0" algn="bl" dir="1560000" dist="19050">
                <a:srgbClr val="00205C">
                  <a:alpha val="2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97" name="Shape 1897"/>
        <p:cNvGrpSpPr/>
        <p:nvPr/>
      </p:nvGrpSpPr>
      <p:grpSpPr>
        <a:xfrm>
          <a:off x="0" y="0"/>
          <a:ext cx="0" cy="0"/>
          <a:chOff x="0" y="0"/>
          <a:chExt cx="0" cy="0"/>
        </a:xfrm>
      </p:grpSpPr>
      <p:sp>
        <p:nvSpPr>
          <p:cNvPr id="1898" name="Google Shape;1898;p187"/>
          <p:cNvSpPr txBox="1"/>
          <p:nvPr>
            <p:ph type="title"/>
          </p:nvPr>
        </p:nvSpPr>
        <p:spPr>
          <a:xfrm>
            <a:off x="1463040" y="411480"/>
            <a:ext cx="5764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Signály: Publika</a:t>
            </a:r>
            <a:endParaRPr b="1">
              <a:latin typeface="Montserrat"/>
              <a:ea typeface="Montserrat"/>
              <a:cs typeface="Montserrat"/>
              <a:sym typeface="Montserrat"/>
            </a:endParaRPr>
          </a:p>
        </p:txBody>
      </p:sp>
      <p:sp>
        <p:nvSpPr>
          <p:cNvPr id="1899" name="Google Shape;1899;p187"/>
          <p:cNvSpPr/>
          <p:nvPr/>
        </p:nvSpPr>
        <p:spPr>
          <a:xfrm>
            <a:off x="731520" y="548640"/>
            <a:ext cx="531812" cy="530391"/>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87"/>
          <p:cNvSpPr/>
          <p:nvPr/>
        </p:nvSpPr>
        <p:spPr>
          <a:xfrm>
            <a:off x="4736159" y="1217955"/>
            <a:ext cx="4688361" cy="4675798"/>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00205C">
              <a:alpha val="26949"/>
            </a:srgbClr>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4" name="Shape 1904"/>
        <p:cNvGrpSpPr/>
        <p:nvPr/>
      </p:nvGrpSpPr>
      <p:grpSpPr>
        <a:xfrm>
          <a:off x="0" y="0"/>
          <a:ext cx="0" cy="0"/>
          <a:chOff x="0" y="0"/>
          <a:chExt cx="0" cy="0"/>
        </a:xfrm>
      </p:grpSpPr>
      <p:sp>
        <p:nvSpPr>
          <p:cNvPr id="1905" name="Google Shape;1905;p188"/>
          <p:cNvSpPr txBox="1"/>
          <p:nvPr>
            <p:ph type="title"/>
          </p:nvPr>
        </p:nvSpPr>
        <p:spPr>
          <a:xfrm>
            <a:off x="1463040" y="411480"/>
            <a:ext cx="77787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Bonusy:</a:t>
            </a:r>
            <a:endParaRPr b="1">
              <a:latin typeface="Montserrat"/>
              <a:ea typeface="Montserrat"/>
              <a:cs typeface="Montserrat"/>
              <a:sym typeface="Montserrat"/>
            </a:endParaRPr>
          </a:p>
        </p:txBody>
      </p:sp>
      <p:sp>
        <p:nvSpPr>
          <p:cNvPr id="1906" name="Google Shape;1906;p188"/>
          <p:cNvSpPr txBox="1"/>
          <p:nvPr>
            <p:ph idx="4294967295" type="subTitle"/>
          </p:nvPr>
        </p:nvSpPr>
        <p:spPr>
          <a:xfrm>
            <a:off x="1463040" y="1907525"/>
            <a:ext cx="6013800" cy="265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Jak napsat </a:t>
            </a:r>
            <a:r>
              <a:rPr lang="en">
                <a:solidFill>
                  <a:schemeClr val="lt1"/>
                </a:solidFill>
                <a:latin typeface="Montserrat SemiBold"/>
                <a:ea typeface="Montserrat SemiBold"/>
                <a:cs typeface="Montserrat SemiBold"/>
                <a:sym typeface="Montserrat SemiBold"/>
              </a:rPr>
              <a:t>úspěšný </a:t>
            </a:r>
            <a:r>
              <a:rPr lang="en">
                <a:latin typeface="Montserrat SemiBold"/>
                <a:ea typeface="Montserrat SemiBold"/>
                <a:cs typeface="Montserrat SemiBold"/>
                <a:sym typeface="Montserrat SemiBold"/>
              </a:rPr>
              <a:t>inzerát?</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Škála přesnosti</a:t>
            </a:r>
            <a:endParaRPr>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Nejzobrazovanější bannery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Kontrola webu</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t/>
            </a:r>
            <a:endParaRPr>
              <a:latin typeface="Montserrat SemiBold"/>
              <a:ea typeface="Montserrat SemiBold"/>
              <a:cs typeface="Montserrat SemiBold"/>
              <a:sym typeface="Montserrat SemiBold"/>
            </a:endParaRPr>
          </a:p>
        </p:txBody>
      </p:sp>
      <p:grpSp>
        <p:nvGrpSpPr>
          <p:cNvPr id="1907" name="Google Shape;1907;p188"/>
          <p:cNvGrpSpPr/>
          <p:nvPr/>
        </p:nvGrpSpPr>
        <p:grpSpPr>
          <a:xfrm>
            <a:off x="731520" y="548640"/>
            <a:ext cx="560312" cy="560312"/>
            <a:chOff x="-6354300" y="2757075"/>
            <a:chExt cx="292225" cy="292225"/>
          </a:xfrm>
        </p:grpSpPr>
        <p:sp>
          <p:nvSpPr>
            <p:cNvPr id="1908" name="Google Shape;1908;p18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00205C"/>
            </a:solidFill>
            <a:ln>
              <a:noFill/>
            </a:ln>
            <a:effectLst>
              <a:outerShdw blurRad="57150" rotWithShape="0" algn="bl"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8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00205C"/>
            </a:solidFill>
            <a:ln>
              <a:noFill/>
            </a:ln>
            <a:effectLst>
              <a:outerShdw blurRad="57150" rotWithShape="0" algn="bl"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8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00205C"/>
            </a:solidFill>
            <a:ln>
              <a:noFill/>
            </a:ln>
            <a:effectLst>
              <a:outerShdw blurRad="57150" rotWithShape="0" algn="bl"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8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00205C"/>
            </a:solidFill>
            <a:ln>
              <a:noFill/>
            </a:ln>
            <a:effectLst>
              <a:outerShdw blurRad="57150" rotWithShape="0" algn="bl"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2" name="Google Shape;1912;p188"/>
          <p:cNvSpPr txBox="1"/>
          <p:nvPr/>
        </p:nvSpPr>
        <p:spPr>
          <a:xfrm>
            <a:off x="1853675" y="1126088"/>
            <a:ext cx="6013800" cy="492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000">
                <a:solidFill>
                  <a:srgbClr val="00205C"/>
                </a:solidFill>
                <a:latin typeface="Montserrat"/>
                <a:ea typeface="Montserrat"/>
                <a:cs typeface="Montserrat"/>
                <a:sym typeface="Montserrat"/>
              </a:rPr>
              <a:t>SLOŽKA NA DISCU</a:t>
            </a:r>
            <a:endParaRPr b="1" sz="2000">
              <a:solidFill>
                <a:srgbClr val="00205C"/>
              </a:solidFill>
              <a:latin typeface="Montserrat"/>
              <a:ea typeface="Montserrat"/>
              <a:cs typeface="Montserrat"/>
              <a:sym typeface="Montserrat"/>
            </a:endParaRPr>
          </a:p>
        </p:txBody>
      </p:sp>
      <p:grpSp>
        <p:nvGrpSpPr>
          <p:cNvPr id="1913" name="Google Shape;1913;p188"/>
          <p:cNvGrpSpPr/>
          <p:nvPr/>
        </p:nvGrpSpPr>
        <p:grpSpPr>
          <a:xfrm>
            <a:off x="1642466" y="1259460"/>
            <a:ext cx="211202" cy="225899"/>
            <a:chOff x="4768575" y="2253950"/>
            <a:chExt cx="46300" cy="43875"/>
          </a:xfrm>
        </p:grpSpPr>
        <p:sp>
          <p:nvSpPr>
            <p:cNvPr id="1914" name="Google Shape;1914;p18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8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0020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19" name="Shape 1919"/>
        <p:cNvGrpSpPr/>
        <p:nvPr/>
      </p:nvGrpSpPr>
      <p:grpSpPr>
        <a:xfrm>
          <a:off x="0" y="0"/>
          <a:ext cx="0" cy="0"/>
          <a:chOff x="0" y="0"/>
          <a:chExt cx="0" cy="0"/>
        </a:xfrm>
      </p:grpSpPr>
      <p:sp>
        <p:nvSpPr>
          <p:cNvPr id="1920" name="Google Shape;1920;p189"/>
          <p:cNvSpPr txBox="1"/>
          <p:nvPr>
            <p:ph type="title"/>
          </p:nvPr>
        </p:nvSpPr>
        <p:spPr>
          <a:xfrm>
            <a:off x="1463040" y="411480"/>
            <a:ext cx="5764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Publika</a:t>
            </a:r>
            <a:endParaRPr b="1">
              <a:latin typeface="Montserrat"/>
              <a:ea typeface="Montserrat"/>
              <a:cs typeface="Montserrat"/>
              <a:sym typeface="Montserrat"/>
            </a:endParaRPr>
          </a:p>
        </p:txBody>
      </p:sp>
      <p:sp>
        <p:nvSpPr>
          <p:cNvPr id="1921" name="Google Shape;1921;p189"/>
          <p:cNvSpPr/>
          <p:nvPr/>
        </p:nvSpPr>
        <p:spPr>
          <a:xfrm>
            <a:off x="731525" y="548651"/>
            <a:ext cx="540075" cy="56578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00205C"/>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89"/>
          <p:cNvSpPr/>
          <p:nvPr/>
        </p:nvSpPr>
        <p:spPr>
          <a:xfrm>
            <a:off x="4736159" y="1217955"/>
            <a:ext cx="4688361" cy="4675798"/>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00205C">
              <a:alpha val="26949"/>
            </a:srgbClr>
          </a:solidFill>
          <a:ln>
            <a:noFill/>
          </a:ln>
          <a:effectLst>
            <a:outerShdw blurRad="57150" rotWithShape="0" algn="bl" dir="1260000" dist="19050">
              <a:srgbClr val="00205C">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 name="Shape 1926"/>
        <p:cNvGrpSpPr/>
        <p:nvPr/>
      </p:nvGrpSpPr>
      <p:grpSpPr>
        <a:xfrm>
          <a:off x="0" y="0"/>
          <a:ext cx="0" cy="0"/>
          <a:chOff x="0" y="0"/>
          <a:chExt cx="0" cy="0"/>
        </a:xfrm>
      </p:grpSpPr>
      <p:sp>
        <p:nvSpPr>
          <p:cNvPr id="1927" name="Google Shape;1927;p190"/>
          <p:cNvSpPr/>
          <p:nvPr/>
        </p:nvSpPr>
        <p:spPr>
          <a:xfrm>
            <a:off x="6531681"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0"/>
          <p:cNvSpPr/>
          <p:nvPr/>
        </p:nvSpPr>
        <p:spPr>
          <a:xfrm>
            <a:off x="3648324"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90"/>
          <p:cNvSpPr/>
          <p:nvPr/>
        </p:nvSpPr>
        <p:spPr>
          <a:xfrm>
            <a:off x="764975"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90"/>
          <p:cNvSpPr/>
          <p:nvPr/>
        </p:nvSpPr>
        <p:spPr>
          <a:xfrm>
            <a:off x="1010234"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31" name="Google Shape;1931;p190"/>
          <p:cNvPicPr preferRelativeResize="0"/>
          <p:nvPr/>
        </p:nvPicPr>
        <p:blipFill rotWithShape="1">
          <a:blip r:embed="rId3">
            <a:alphaModFix/>
          </a:blip>
          <a:srcRect b="52656" l="8623" r="75474" t="8161"/>
          <a:stretch/>
        </p:blipFill>
        <p:spPr>
          <a:xfrm>
            <a:off x="1189540" y="1792159"/>
            <a:ext cx="809918" cy="676945"/>
          </a:xfrm>
          <a:prstGeom prst="rect">
            <a:avLst/>
          </a:prstGeom>
          <a:noFill/>
          <a:ln>
            <a:noFill/>
          </a:ln>
        </p:spPr>
      </p:pic>
      <p:sp>
        <p:nvSpPr>
          <p:cNvPr id="1932" name="Google Shape;1932;p190"/>
          <p:cNvSpPr txBox="1"/>
          <p:nvPr>
            <p:ph idx="4294967295" type="subTitle"/>
          </p:nvPr>
        </p:nvSpPr>
        <p:spPr>
          <a:xfrm>
            <a:off x="731525"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Povědomí</a:t>
            </a:r>
            <a:endParaRPr>
              <a:latin typeface="Montserrat"/>
              <a:ea typeface="Montserrat"/>
              <a:cs typeface="Montserrat"/>
              <a:sym typeface="Montserrat"/>
            </a:endParaRPr>
          </a:p>
        </p:txBody>
      </p:sp>
      <p:sp>
        <p:nvSpPr>
          <p:cNvPr id="1933" name="Google Shape;1933;p190"/>
          <p:cNvSpPr txBox="1"/>
          <p:nvPr>
            <p:ph idx="4294967295" type="subTitle"/>
          </p:nvPr>
        </p:nvSpPr>
        <p:spPr>
          <a:xfrm>
            <a:off x="3621888"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Zvažování</a:t>
            </a:r>
            <a:endParaRPr>
              <a:latin typeface="Montserrat"/>
              <a:ea typeface="Montserrat"/>
              <a:cs typeface="Montserrat"/>
              <a:sym typeface="Montserrat"/>
            </a:endParaRPr>
          </a:p>
        </p:txBody>
      </p:sp>
      <p:sp>
        <p:nvSpPr>
          <p:cNvPr id="1934" name="Google Shape;1934;p190"/>
          <p:cNvSpPr txBox="1"/>
          <p:nvPr>
            <p:ph idx="4294967295" type="subTitle"/>
          </p:nvPr>
        </p:nvSpPr>
        <p:spPr>
          <a:xfrm>
            <a:off x="6547625"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Akce</a:t>
            </a:r>
            <a:endParaRPr>
              <a:latin typeface="Montserrat"/>
              <a:ea typeface="Montserrat"/>
              <a:cs typeface="Montserrat"/>
              <a:sym typeface="Montserrat"/>
            </a:endParaRPr>
          </a:p>
        </p:txBody>
      </p:sp>
      <p:sp>
        <p:nvSpPr>
          <p:cNvPr id="1935" name="Google Shape;1935;p190"/>
          <p:cNvSpPr/>
          <p:nvPr/>
        </p:nvSpPr>
        <p:spPr>
          <a:xfrm>
            <a:off x="3891736"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36" name="Google Shape;1936;p190"/>
          <p:cNvPicPr preferRelativeResize="0"/>
          <p:nvPr/>
        </p:nvPicPr>
        <p:blipFill rotWithShape="1">
          <a:blip r:embed="rId3">
            <a:alphaModFix/>
          </a:blip>
          <a:srcRect b="51251" l="41614" r="42483" t="5366"/>
          <a:stretch/>
        </p:blipFill>
        <p:spPr>
          <a:xfrm>
            <a:off x="4071034" y="1743803"/>
            <a:ext cx="809918" cy="749483"/>
          </a:xfrm>
          <a:prstGeom prst="rect">
            <a:avLst/>
          </a:prstGeom>
          <a:noFill/>
          <a:ln>
            <a:noFill/>
          </a:ln>
        </p:spPr>
      </p:pic>
      <p:sp>
        <p:nvSpPr>
          <p:cNvPr id="1937" name="Google Shape;1937;p190"/>
          <p:cNvSpPr/>
          <p:nvPr/>
        </p:nvSpPr>
        <p:spPr>
          <a:xfrm>
            <a:off x="6773246"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38" name="Google Shape;1938;p190"/>
          <p:cNvPicPr preferRelativeResize="0"/>
          <p:nvPr/>
        </p:nvPicPr>
        <p:blipFill rotWithShape="1">
          <a:blip r:embed="rId3">
            <a:alphaModFix/>
          </a:blip>
          <a:srcRect b="53587" l="74369" r="9728" t="5831"/>
          <a:stretch/>
        </p:blipFill>
        <p:spPr>
          <a:xfrm>
            <a:off x="6952559" y="1767977"/>
            <a:ext cx="809918" cy="701121"/>
          </a:xfrm>
          <a:prstGeom prst="rect">
            <a:avLst/>
          </a:prstGeom>
          <a:noFill/>
          <a:ln>
            <a:noFill/>
          </a:ln>
        </p:spPr>
      </p:pic>
      <p:sp>
        <p:nvSpPr>
          <p:cNvPr id="1939" name="Google Shape;1939;p190"/>
          <p:cNvSpPr txBox="1"/>
          <p:nvPr>
            <p:ph type="title"/>
          </p:nvPr>
        </p:nvSpPr>
        <p:spPr>
          <a:xfrm>
            <a:off x="731520" y="548655"/>
            <a:ext cx="5816100" cy="52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800">
                <a:latin typeface="Montserrat"/>
                <a:ea typeface="Montserrat"/>
                <a:cs typeface="Montserrat"/>
                <a:sym typeface="Montserrat"/>
              </a:rPr>
              <a:t>Řešení pro práci s publikem</a:t>
            </a:r>
            <a:endParaRPr b="1" sz="2800">
              <a:latin typeface="Montserrat"/>
              <a:ea typeface="Montserrat"/>
              <a:cs typeface="Montserrat"/>
              <a:sym typeface="Montserrat"/>
            </a:endParaRPr>
          </a:p>
        </p:txBody>
      </p:sp>
      <p:sp>
        <p:nvSpPr>
          <p:cNvPr id="1940" name="Google Shape;1940;p190"/>
          <p:cNvSpPr txBox="1"/>
          <p:nvPr>
            <p:ph idx="4294967295" type="subTitle"/>
          </p:nvPr>
        </p:nvSpPr>
        <p:spPr>
          <a:xfrm>
            <a:off x="289650" y="3564900"/>
            <a:ext cx="29607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Demografické cílení a </a:t>
            </a:r>
            <a:br>
              <a:rPr lang="en" sz="1100">
                <a:latin typeface="Montserrat"/>
                <a:ea typeface="Montserrat"/>
                <a:cs typeface="Montserrat"/>
                <a:sym typeface="Montserrat"/>
              </a:rPr>
            </a:br>
            <a:r>
              <a:rPr lang="en" sz="1100">
                <a:latin typeface="Montserrat"/>
                <a:ea typeface="Montserrat"/>
                <a:cs typeface="Montserrat"/>
                <a:sym typeface="Montserrat"/>
              </a:rPr>
              <a:t>podrobné demografické cílení</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Publika podle zájmů</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0" lvl="0" marL="457200" rtl="0" algn="l">
              <a:spcBef>
                <a:spcPts val="800"/>
              </a:spcBef>
              <a:spcAft>
                <a:spcPts val="800"/>
              </a:spcAft>
              <a:buNone/>
            </a:pPr>
            <a:r>
              <a:t/>
            </a:r>
            <a:endParaRPr sz="1100">
              <a:latin typeface="Montserrat"/>
              <a:ea typeface="Montserrat"/>
              <a:cs typeface="Montserrat"/>
              <a:sym typeface="Montserrat"/>
            </a:endParaRPr>
          </a:p>
        </p:txBody>
      </p:sp>
      <p:sp>
        <p:nvSpPr>
          <p:cNvPr id="1941" name="Google Shape;1941;p190"/>
          <p:cNvSpPr txBox="1"/>
          <p:nvPr>
            <p:ph idx="4294967295" type="subTitle"/>
          </p:nvPr>
        </p:nvSpPr>
        <p:spPr>
          <a:xfrm>
            <a:off x="3171750" y="3564900"/>
            <a:ext cx="29934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Publika s pravděpodobným zájmem</a:t>
            </a:r>
            <a:endParaRPr sz="1100">
              <a:latin typeface="Montserrat"/>
              <a:ea typeface="Montserrat"/>
              <a:cs typeface="Montserrat"/>
              <a:sym typeface="Montserrat"/>
            </a:endParaRPr>
          </a:p>
          <a:p>
            <a:pPr indent="-298450" lvl="0" marL="457200" rtl="0" algn="l">
              <a:spcBef>
                <a:spcPts val="800"/>
              </a:spcBef>
              <a:spcAft>
                <a:spcPts val="800"/>
              </a:spcAft>
              <a:buSzPts val="1100"/>
              <a:buFont typeface="Montserrat"/>
              <a:buChar char="●"/>
            </a:pPr>
            <a:r>
              <a:rPr lang="en" sz="1100">
                <a:latin typeface="Montserrat"/>
                <a:ea typeface="Montserrat"/>
                <a:cs typeface="Montserrat"/>
                <a:sym typeface="Montserrat"/>
              </a:rPr>
              <a:t>Životní události</a:t>
            </a:r>
            <a:endParaRPr sz="1100">
              <a:latin typeface="Montserrat"/>
              <a:ea typeface="Montserrat"/>
              <a:cs typeface="Montserrat"/>
              <a:sym typeface="Montserrat"/>
            </a:endParaRPr>
          </a:p>
        </p:txBody>
      </p:sp>
      <p:sp>
        <p:nvSpPr>
          <p:cNvPr id="1942" name="Google Shape;1942;p190"/>
          <p:cNvSpPr txBox="1"/>
          <p:nvPr>
            <p:ph idx="4294967295" type="subTitle"/>
          </p:nvPr>
        </p:nvSpPr>
        <p:spPr>
          <a:xfrm>
            <a:off x="6063475" y="3564900"/>
            <a:ext cx="29607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Remarketing</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298450" lvl="0" marL="457200" rtl="0" algn="l">
              <a:spcBef>
                <a:spcPts val="800"/>
              </a:spcBef>
              <a:spcAft>
                <a:spcPts val="800"/>
              </a:spcAft>
              <a:buSzPts val="1100"/>
              <a:buFont typeface="Montserrat"/>
              <a:buChar char="●"/>
            </a:pPr>
            <a:r>
              <a:rPr lang="en" sz="1100">
                <a:latin typeface="Montserrat"/>
                <a:ea typeface="Montserrat"/>
                <a:cs typeface="Montserrat"/>
                <a:sym typeface="Montserrat"/>
              </a:rPr>
              <a:t>Vlastní seznamy zákazníků</a:t>
            </a:r>
            <a:endParaRPr sz="1100">
              <a:latin typeface="Montserrat"/>
              <a:ea typeface="Montserrat"/>
              <a:cs typeface="Montserrat"/>
              <a:sym typeface="Montserrat"/>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46" name="Shape 1946"/>
        <p:cNvGrpSpPr/>
        <p:nvPr/>
      </p:nvGrpSpPr>
      <p:grpSpPr>
        <a:xfrm>
          <a:off x="0" y="0"/>
          <a:ext cx="0" cy="0"/>
          <a:chOff x="0" y="0"/>
          <a:chExt cx="0" cy="0"/>
        </a:xfrm>
      </p:grpSpPr>
      <p:sp>
        <p:nvSpPr>
          <p:cNvPr id="1947" name="Google Shape;1947;p191"/>
          <p:cNvSpPr txBox="1"/>
          <p:nvPr>
            <p:ph type="title"/>
          </p:nvPr>
        </p:nvSpPr>
        <p:spPr>
          <a:xfrm>
            <a:off x="1463050" y="411476"/>
            <a:ext cx="7568400" cy="87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Pravděpodobný zájem</a:t>
            </a:r>
            <a:endParaRPr b="1">
              <a:latin typeface="Montserrat"/>
              <a:ea typeface="Montserrat"/>
              <a:cs typeface="Montserrat"/>
              <a:sym typeface="Montserrat"/>
            </a:endParaRPr>
          </a:p>
        </p:txBody>
      </p:sp>
      <p:grpSp>
        <p:nvGrpSpPr>
          <p:cNvPr id="1948" name="Google Shape;1948;p191"/>
          <p:cNvGrpSpPr/>
          <p:nvPr/>
        </p:nvGrpSpPr>
        <p:grpSpPr>
          <a:xfrm>
            <a:off x="731573" y="548643"/>
            <a:ext cx="561423" cy="643337"/>
            <a:chOff x="2890050" y="2318350"/>
            <a:chExt cx="259150" cy="296975"/>
          </a:xfrm>
        </p:grpSpPr>
        <p:sp>
          <p:nvSpPr>
            <p:cNvPr id="1949" name="Google Shape;1949;p191"/>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1"/>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191"/>
          <p:cNvGrpSpPr/>
          <p:nvPr/>
        </p:nvGrpSpPr>
        <p:grpSpPr>
          <a:xfrm>
            <a:off x="5579245" y="1020096"/>
            <a:ext cx="3671922" cy="4207631"/>
            <a:chOff x="2890050" y="2318350"/>
            <a:chExt cx="259150" cy="296975"/>
          </a:xfrm>
        </p:grpSpPr>
        <p:sp>
          <p:nvSpPr>
            <p:cNvPr id="1952" name="Google Shape;1952;p191"/>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91"/>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57" name="Shape 1957"/>
        <p:cNvGrpSpPr/>
        <p:nvPr/>
      </p:nvGrpSpPr>
      <p:grpSpPr>
        <a:xfrm>
          <a:off x="0" y="0"/>
          <a:ext cx="0" cy="0"/>
          <a:chOff x="0" y="0"/>
          <a:chExt cx="0" cy="0"/>
        </a:xfrm>
      </p:grpSpPr>
      <p:sp>
        <p:nvSpPr>
          <p:cNvPr id="1958" name="Google Shape;1958;p192"/>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Vlastní publika</a:t>
            </a:r>
            <a:endParaRPr b="1">
              <a:latin typeface="Montserrat"/>
              <a:ea typeface="Montserrat"/>
              <a:cs typeface="Montserrat"/>
              <a:sym typeface="Montserrat"/>
            </a:endParaRPr>
          </a:p>
        </p:txBody>
      </p:sp>
      <p:sp>
        <p:nvSpPr>
          <p:cNvPr id="1959" name="Google Shape;1959;p192"/>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1960" name="Google Shape;1960;p192"/>
          <p:cNvSpPr/>
          <p:nvPr/>
        </p:nvSpPr>
        <p:spPr>
          <a:xfrm>
            <a:off x="731528" y="548656"/>
            <a:ext cx="594414" cy="594335"/>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92"/>
          <p:cNvSpPr/>
          <p:nvPr/>
        </p:nvSpPr>
        <p:spPr>
          <a:xfrm>
            <a:off x="5135293" y="1378796"/>
            <a:ext cx="3710489" cy="370997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65" name="Shape 1965"/>
        <p:cNvGrpSpPr/>
        <p:nvPr/>
      </p:nvGrpSpPr>
      <p:grpSpPr>
        <a:xfrm>
          <a:off x="0" y="0"/>
          <a:ext cx="0" cy="0"/>
          <a:chOff x="0" y="0"/>
          <a:chExt cx="0" cy="0"/>
        </a:xfrm>
      </p:grpSpPr>
      <p:sp>
        <p:nvSpPr>
          <p:cNvPr id="1966" name="Google Shape;1966;p193"/>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Životní události</a:t>
            </a:r>
            <a:endParaRPr b="1">
              <a:latin typeface="Montserrat"/>
              <a:ea typeface="Montserrat"/>
              <a:cs typeface="Montserrat"/>
              <a:sym typeface="Montserrat"/>
            </a:endParaRPr>
          </a:p>
        </p:txBody>
      </p:sp>
      <p:sp>
        <p:nvSpPr>
          <p:cNvPr id="1967" name="Google Shape;1967;p193"/>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1968" name="Google Shape;1968;p193"/>
          <p:cNvGrpSpPr/>
          <p:nvPr/>
        </p:nvGrpSpPr>
        <p:grpSpPr>
          <a:xfrm>
            <a:off x="733953" y="411474"/>
            <a:ext cx="588695" cy="666675"/>
            <a:chOff x="-53670800" y="2296300"/>
            <a:chExt cx="279625" cy="316650"/>
          </a:xfrm>
        </p:grpSpPr>
        <p:sp>
          <p:nvSpPr>
            <p:cNvPr id="1969" name="Google Shape;1969;p193"/>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00205C"/>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3"/>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00205C"/>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3"/>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00205C"/>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93"/>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00205C"/>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193"/>
          <p:cNvGrpSpPr/>
          <p:nvPr/>
        </p:nvGrpSpPr>
        <p:grpSpPr>
          <a:xfrm>
            <a:off x="5167622" y="726364"/>
            <a:ext cx="3900461" cy="4417141"/>
            <a:chOff x="-53670800" y="2296300"/>
            <a:chExt cx="279625" cy="316650"/>
          </a:xfrm>
        </p:grpSpPr>
        <p:sp>
          <p:nvSpPr>
            <p:cNvPr id="1974" name="Google Shape;1974;p193"/>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00205C">
                <a:alpha val="26949"/>
              </a:srgbClr>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93"/>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00205C">
                <a:alpha val="26949"/>
              </a:srgbClr>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3"/>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00205C">
                <a:alpha val="26949"/>
              </a:srgbClr>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93"/>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00205C">
                <a:alpha val="26949"/>
              </a:srgbClr>
            </a:solidFill>
            <a:ln>
              <a:noFill/>
            </a:ln>
            <a:effectLst>
              <a:outerShdw blurRad="57150" rotWithShape="0" algn="bl" dir="12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81" name="Shape 1981"/>
        <p:cNvGrpSpPr/>
        <p:nvPr/>
      </p:nvGrpSpPr>
      <p:grpSpPr>
        <a:xfrm>
          <a:off x="0" y="0"/>
          <a:ext cx="0" cy="0"/>
          <a:chOff x="0" y="0"/>
          <a:chExt cx="0" cy="0"/>
        </a:xfrm>
      </p:grpSpPr>
      <p:sp>
        <p:nvSpPr>
          <p:cNvPr id="1982" name="Google Shape;1982;p194"/>
          <p:cNvSpPr txBox="1"/>
          <p:nvPr>
            <p:ph type="title"/>
          </p:nvPr>
        </p:nvSpPr>
        <p:spPr>
          <a:xfrm>
            <a:off x="1463047" y="411475"/>
            <a:ext cx="5459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Remarketing</a:t>
            </a:r>
            <a:endParaRPr b="1">
              <a:latin typeface="Montserrat"/>
              <a:ea typeface="Montserrat"/>
              <a:cs typeface="Montserrat"/>
              <a:sym typeface="Montserrat"/>
            </a:endParaRPr>
          </a:p>
        </p:txBody>
      </p:sp>
      <p:grpSp>
        <p:nvGrpSpPr>
          <p:cNvPr id="1983" name="Google Shape;1983;p194"/>
          <p:cNvGrpSpPr/>
          <p:nvPr/>
        </p:nvGrpSpPr>
        <p:grpSpPr>
          <a:xfrm>
            <a:off x="731506" y="548761"/>
            <a:ext cx="580087" cy="580087"/>
            <a:chOff x="1049375" y="2680675"/>
            <a:chExt cx="297725" cy="297725"/>
          </a:xfrm>
        </p:grpSpPr>
        <p:sp>
          <p:nvSpPr>
            <p:cNvPr id="1984" name="Google Shape;1984;p19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00205C"/>
            </a:solidFill>
            <a:ln>
              <a:noFill/>
            </a:ln>
            <a:effectLst>
              <a:outerShdw blurRad="57150" rotWithShape="0" algn="bl" dir="168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9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00205C"/>
            </a:solidFill>
            <a:ln>
              <a:noFill/>
            </a:ln>
            <a:effectLst>
              <a:outerShdw blurRad="57150" rotWithShape="0" algn="bl" dir="168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194"/>
          <p:cNvGrpSpPr/>
          <p:nvPr/>
        </p:nvGrpSpPr>
        <p:grpSpPr>
          <a:xfrm>
            <a:off x="4993535" y="985852"/>
            <a:ext cx="4221949" cy="4221949"/>
            <a:chOff x="1049375" y="2680675"/>
            <a:chExt cx="297725" cy="297725"/>
          </a:xfrm>
        </p:grpSpPr>
        <p:sp>
          <p:nvSpPr>
            <p:cNvPr id="1987" name="Google Shape;1987;p19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00205C">
                <a:alpha val="26949"/>
              </a:srgbClr>
            </a:solidFill>
            <a:ln>
              <a:noFill/>
            </a:ln>
            <a:effectLst>
              <a:outerShdw blurRad="57150" rotWithShape="0" algn="bl" dir="168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9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00205C">
                <a:alpha val="26949"/>
              </a:srgbClr>
            </a:solidFill>
            <a:ln>
              <a:noFill/>
            </a:ln>
            <a:effectLst>
              <a:outerShdw blurRad="57150" rotWithShape="0" algn="bl" dir="168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 name="Shape 1263"/>
        <p:cNvGrpSpPr/>
        <p:nvPr/>
      </p:nvGrpSpPr>
      <p:grpSpPr>
        <a:xfrm>
          <a:off x="0" y="0"/>
          <a:ext cx="0" cy="0"/>
          <a:chOff x="0" y="0"/>
          <a:chExt cx="0" cy="0"/>
        </a:xfrm>
      </p:grpSpPr>
      <p:sp>
        <p:nvSpPr>
          <p:cNvPr id="1264" name="Google Shape;1264;p150"/>
          <p:cNvSpPr txBox="1"/>
          <p:nvPr>
            <p:ph type="title"/>
          </p:nvPr>
        </p:nvSpPr>
        <p:spPr>
          <a:xfrm>
            <a:off x="639950" y="550275"/>
            <a:ext cx="6000900" cy="78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Proč je PPC zajímavé</a:t>
            </a:r>
            <a:endParaRPr b="1">
              <a:latin typeface="Montserrat"/>
              <a:ea typeface="Montserrat"/>
              <a:cs typeface="Montserrat"/>
              <a:sym typeface="Montserrat"/>
            </a:endParaRPr>
          </a:p>
        </p:txBody>
      </p:sp>
      <p:sp>
        <p:nvSpPr>
          <p:cNvPr id="1265" name="Google Shape;1265;p150"/>
          <p:cNvSpPr txBox="1"/>
          <p:nvPr>
            <p:ph idx="4294967295" type="subTitle"/>
          </p:nvPr>
        </p:nvSpPr>
        <p:spPr>
          <a:xfrm>
            <a:off x="1449650" y="1659900"/>
            <a:ext cx="7148100" cy="2528700"/>
          </a:xfrm>
          <a:prstGeom prst="rect">
            <a:avLst/>
          </a:prstGeom>
        </p:spPr>
        <p:txBody>
          <a:bodyPr anchorCtr="0" anchor="t" bIns="91425" lIns="91425" spcFirstLastPara="1" rIns="91425" wrap="square" tIns="91425">
            <a:noAutofit/>
          </a:bodyPr>
          <a:lstStyle/>
          <a:p>
            <a:pPr indent="0" lvl="0" marL="0" rtl="0" algn="l">
              <a:lnSpc>
                <a:spcPct val="200000"/>
              </a:lnSpc>
              <a:spcBef>
                <a:spcPts val="0"/>
              </a:spcBef>
              <a:spcAft>
                <a:spcPts val="0"/>
              </a:spcAft>
              <a:buNone/>
            </a:pPr>
            <a:r>
              <a:rPr lang="en" sz="2000">
                <a:latin typeface="Montserrat"/>
                <a:ea typeface="Montserrat"/>
                <a:cs typeface="Montserrat"/>
                <a:sym typeface="Montserrat"/>
              </a:rPr>
              <a:t>Malé firmy</a:t>
            </a:r>
            <a:endParaRPr sz="2000">
              <a:latin typeface="Montserrat"/>
              <a:ea typeface="Montserrat"/>
              <a:cs typeface="Montserrat"/>
              <a:sym typeface="Montserrat"/>
            </a:endParaRPr>
          </a:p>
          <a:p>
            <a:pPr indent="0" lvl="0" marL="0" rtl="0" algn="l">
              <a:lnSpc>
                <a:spcPct val="200000"/>
              </a:lnSpc>
              <a:spcBef>
                <a:spcPts val="1600"/>
              </a:spcBef>
              <a:spcAft>
                <a:spcPts val="0"/>
              </a:spcAft>
              <a:buNone/>
            </a:pPr>
            <a:r>
              <a:rPr lang="en" sz="2000">
                <a:latin typeface="Montserrat"/>
                <a:ea typeface="Montserrat"/>
                <a:cs typeface="Montserrat"/>
                <a:sym typeface="Montserrat"/>
              </a:rPr>
              <a:t>50% konverzí</a:t>
            </a:r>
            <a:endParaRPr sz="2000">
              <a:latin typeface="Montserrat"/>
              <a:ea typeface="Montserrat"/>
              <a:cs typeface="Montserrat"/>
              <a:sym typeface="Montserrat"/>
            </a:endParaRPr>
          </a:p>
          <a:p>
            <a:pPr indent="0" lvl="0" marL="0" rtl="0" algn="l">
              <a:lnSpc>
                <a:spcPct val="200000"/>
              </a:lnSpc>
              <a:spcBef>
                <a:spcPts val="1600"/>
              </a:spcBef>
              <a:spcAft>
                <a:spcPts val="1600"/>
              </a:spcAft>
              <a:buNone/>
            </a:pPr>
            <a:r>
              <a:rPr lang="en" sz="2000">
                <a:latin typeface="Montserrat"/>
                <a:ea typeface="Montserrat"/>
                <a:cs typeface="Montserrat"/>
                <a:sym typeface="Montserrat"/>
              </a:rPr>
              <a:t>Data</a:t>
            </a:r>
            <a:endParaRPr sz="2000">
              <a:latin typeface="Montserrat"/>
              <a:ea typeface="Montserrat"/>
              <a:cs typeface="Montserrat"/>
              <a:sym typeface="Montserrat"/>
            </a:endParaRPr>
          </a:p>
        </p:txBody>
      </p:sp>
      <p:grpSp>
        <p:nvGrpSpPr>
          <p:cNvPr id="1266" name="Google Shape;1266;p150"/>
          <p:cNvGrpSpPr/>
          <p:nvPr/>
        </p:nvGrpSpPr>
        <p:grpSpPr>
          <a:xfrm>
            <a:off x="856605" y="3308383"/>
            <a:ext cx="363514" cy="365322"/>
            <a:chOff x="-62150375" y="2664925"/>
            <a:chExt cx="316650" cy="318225"/>
          </a:xfrm>
        </p:grpSpPr>
        <p:sp>
          <p:nvSpPr>
            <p:cNvPr id="1267" name="Google Shape;1267;p150"/>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50"/>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50"/>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50"/>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 name="Google Shape;1271;p150"/>
          <p:cNvGrpSpPr/>
          <p:nvPr/>
        </p:nvGrpSpPr>
        <p:grpSpPr>
          <a:xfrm>
            <a:off x="856601" y="2522405"/>
            <a:ext cx="363522" cy="365373"/>
            <a:chOff x="-62150375" y="2297875"/>
            <a:chExt cx="314275" cy="315875"/>
          </a:xfrm>
        </p:grpSpPr>
        <p:sp>
          <p:nvSpPr>
            <p:cNvPr id="1272" name="Google Shape;1272;p150"/>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50"/>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50"/>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50"/>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50"/>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77" name="Google Shape;1277;p150"/>
          <p:cNvPicPr preferRelativeResize="0"/>
          <p:nvPr/>
        </p:nvPicPr>
        <p:blipFill>
          <a:blip r:embed="rId3">
            <a:alphaModFix/>
          </a:blip>
          <a:stretch>
            <a:fillRect/>
          </a:stretch>
        </p:blipFill>
        <p:spPr>
          <a:xfrm>
            <a:off x="855225" y="1735525"/>
            <a:ext cx="366275" cy="366275"/>
          </a:xfrm>
          <a:prstGeom prst="rect">
            <a:avLst/>
          </a:prstGeom>
          <a:noFill/>
          <a:ln>
            <a:noFill/>
          </a:ln>
          <a:effectLst>
            <a:outerShdw blurRad="57150" rotWithShape="0" algn="bl" dir="1800000" dist="19050">
              <a:srgbClr val="000000">
                <a:alpha val="20000"/>
              </a:srgbClr>
            </a:outerShdw>
          </a:effectLst>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992" name="Shape 1992"/>
        <p:cNvGrpSpPr/>
        <p:nvPr/>
      </p:nvGrpSpPr>
      <p:grpSpPr>
        <a:xfrm>
          <a:off x="0" y="0"/>
          <a:ext cx="0" cy="0"/>
          <a:chOff x="0" y="0"/>
          <a:chExt cx="0" cy="0"/>
        </a:xfrm>
      </p:grpSpPr>
      <p:sp>
        <p:nvSpPr>
          <p:cNvPr id="1993" name="Google Shape;1993;p195"/>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Prospecting</a:t>
            </a:r>
            <a:endParaRPr b="1">
              <a:latin typeface="Montserrat"/>
              <a:ea typeface="Montserrat"/>
              <a:cs typeface="Montserrat"/>
              <a:sym typeface="Montserrat"/>
            </a:endParaRPr>
          </a:p>
        </p:txBody>
      </p:sp>
      <p:grpSp>
        <p:nvGrpSpPr>
          <p:cNvPr id="1994" name="Google Shape;1994;p195"/>
          <p:cNvGrpSpPr/>
          <p:nvPr/>
        </p:nvGrpSpPr>
        <p:grpSpPr>
          <a:xfrm>
            <a:off x="732374" y="548662"/>
            <a:ext cx="597221" cy="575401"/>
            <a:chOff x="-63665750" y="1914325"/>
            <a:chExt cx="328450" cy="316450"/>
          </a:xfrm>
        </p:grpSpPr>
        <p:sp>
          <p:nvSpPr>
            <p:cNvPr id="1995" name="Google Shape;1995;p19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9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 name="Google Shape;1997;p195"/>
          <p:cNvGrpSpPr/>
          <p:nvPr/>
        </p:nvGrpSpPr>
        <p:grpSpPr>
          <a:xfrm>
            <a:off x="4970769" y="1124124"/>
            <a:ext cx="4171709" cy="4019421"/>
            <a:chOff x="-63665750" y="1914325"/>
            <a:chExt cx="328450" cy="316450"/>
          </a:xfrm>
        </p:grpSpPr>
        <p:sp>
          <p:nvSpPr>
            <p:cNvPr id="1998" name="Google Shape;1998;p19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9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003" name="Shape 2003"/>
        <p:cNvGrpSpPr/>
        <p:nvPr/>
      </p:nvGrpSpPr>
      <p:grpSpPr>
        <a:xfrm>
          <a:off x="0" y="0"/>
          <a:ext cx="0" cy="0"/>
          <a:chOff x="0" y="0"/>
          <a:chExt cx="0" cy="0"/>
        </a:xfrm>
      </p:grpSpPr>
      <p:sp>
        <p:nvSpPr>
          <p:cNvPr id="2004" name="Google Shape;2004;p196"/>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Vlastní seznamy</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p:txBody>
      </p:sp>
      <p:grpSp>
        <p:nvGrpSpPr>
          <p:cNvPr id="2005" name="Google Shape;2005;p196"/>
          <p:cNvGrpSpPr/>
          <p:nvPr/>
        </p:nvGrpSpPr>
        <p:grpSpPr>
          <a:xfrm>
            <a:off x="732600" y="548691"/>
            <a:ext cx="446867" cy="580081"/>
            <a:chOff x="-31166825" y="1939525"/>
            <a:chExt cx="224500" cy="291425"/>
          </a:xfrm>
        </p:grpSpPr>
        <p:sp>
          <p:nvSpPr>
            <p:cNvPr id="2006" name="Google Shape;2006;p19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9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9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9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9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9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9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9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9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9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 name="Google Shape;2016;p196"/>
          <p:cNvGrpSpPr/>
          <p:nvPr/>
        </p:nvGrpSpPr>
        <p:grpSpPr>
          <a:xfrm>
            <a:off x="5348433" y="1362091"/>
            <a:ext cx="2913112" cy="3781414"/>
            <a:chOff x="-31166825" y="1939525"/>
            <a:chExt cx="224500" cy="291425"/>
          </a:xfrm>
        </p:grpSpPr>
        <p:sp>
          <p:nvSpPr>
            <p:cNvPr id="2017" name="Google Shape;2017;p19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9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9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9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9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9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9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9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9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9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0" name="Shape 2030"/>
        <p:cNvGrpSpPr/>
        <p:nvPr/>
      </p:nvGrpSpPr>
      <p:grpSpPr>
        <a:xfrm>
          <a:off x="0" y="0"/>
          <a:ext cx="0" cy="0"/>
          <a:chOff x="0" y="0"/>
          <a:chExt cx="0" cy="0"/>
        </a:xfrm>
      </p:grpSpPr>
      <p:sp>
        <p:nvSpPr>
          <p:cNvPr id="2031" name="Google Shape;2031;p197"/>
          <p:cNvSpPr/>
          <p:nvPr/>
        </p:nvSpPr>
        <p:spPr>
          <a:xfrm>
            <a:off x="6531681"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97"/>
          <p:cNvSpPr/>
          <p:nvPr/>
        </p:nvSpPr>
        <p:spPr>
          <a:xfrm>
            <a:off x="3648324"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97"/>
          <p:cNvSpPr/>
          <p:nvPr/>
        </p:nvSpPr>
        <p:spPr>
          <a:xfrm>
            <a:off x="764975" y="1306825"/>
            <a:ext cx="1655400" cy="1655400"/>
          </a:xfrm>
          <a:prstGeom prst="ellipse">
            <a:avLst/>
          </a:prstGeom>
          <a:gradFill>
            <a:gsLst>
              <a:gs pos="0">
                <a:srgbClr val="FFFFFF">
                  <a:alpha val="18823"/>
                </a:srgbClr>
              </a:gs>
              <a:gs pos="66000">
                <a:srgbClr val="E354F7">
                  <a:alpha val="22352"/>
                </a:srgbClr>
              </a:gs>
              <a:gs pos="100000">
                <a:srgbClr val="10ECFF">
                  <a:alpha val="33725"/>
                </a:srgbClr>
              </a:gs>
            </a:gsLst>
            <a:lin ang="5400700" scaled="0"/>
          </a:gradFill>
          <a:ln cap="flat" cmpd="sng" w="19050">
            <a:solidFill>
              <a:srgbClr val="FFFFFF"/>
            </a:solidFill>
            <a:prstDash val="solid"/>
            <a:round/>
            <a:headEnd len="sm" w="sm" type="none"/>
            <a:tailEnd len="sm" w="sm" type="none"/>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97"/>
          <p:cNvSpPr/>
          <p:nvPr/>
        </p:nvSpPr>
        <p:spPr>
          <a:xfrm>
            <a:off x="1010234"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35" name="Google Shape;2035;p197"/>
          <p:cNvPicPr preferRelativeResize="0"/>
          <p:nvPr/>
        </p:nvPicPr>
        <p:blipFill rotWithShape="1">
          <a:blip r:embed="rId3">
            <a:alphaModFix/>
          </a:blip>
          <a:srcRect b="52656" l="8623" r="75474" t="8161"/>
          <a:stretch/>
        </p:blipFill>
        <p:spPr>
          <a:xfrm>
            <a:off x="1189540" y="1792159"/>
            <a:ext cx="809918" cy="676945"/>
          </a:xfrm>
          <a:prstGeom prst="rect">
            <a:avLst/>
          </a:prstGeom>
          <a:noFill/>
          <a:ln>
            <a:noFill/>
          </a:ln>
        </p:spPr>
      </p:pic>
      <p:sp>
        <p:nvSpPr>
          <p:cNvPr id="2036" name="Google Shape;2036;p197"/>
          <p:cNvSpPr txBox="1"/>
          <p:nvPr>
            <p:ph idx="4294967295" type="subTitle"/>
          </p:nvPr>
        </p:nvSpPr>
        <p:spPr>
          <a:xfrm>
            <a:off x="731525"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Povědomí</a:t>
            </a:r>
            <a:endParaRPr>
              <a:latin typeface="Montserrat"/>
              <a:ea typeface="Montserrat"/>
              <a:cs typeface="Montserrat"/>
              <a:sym typeface="Montserrat"/>
            </a:endParaRPr>
          </a:p>
        </p:txBody>
      </p:sp>
      <p:sp>
        <p:nvSpPr>
          <p:cNvPr id="2037" name="Google Shape;2037;p197"/>
          <p:cNvSpPr txBox="1"/>
          <p:nvPr>
            <p:ph idx="4294967295" type="subTitle"/>
          </p:nvPr>
        </p:nvSpPr>
        <p:spPr>
          <a:xfrm>
            <a:off x="3621888"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Zvažování</a:t>
            </a:r>
            <a:endParaRPr>
              <a:latin typeface="Montserrat"/>
              <a:ea typeface="Montserrat"/>
              <a:cs typeface="Montserrat"/>
              <a:sym typeface="Montserrat"/>
            </a:endParaRPr>
          </a:p>
        </p:txBody>
      </p:sp>
      <p:sp>
        <p:nvSpPr>
          <p:cNvPr id="2038" name="Google Shape;2038;p197"/>
          <p:cNvSpPr txBox="1"/>
          <p:nvPr>
            <p:ph idx="4294967295" type="subTitle"/>
          </p:nvPr>
        </p:nvSpPr>
        <p:spPr>
          <a:xfrm>
            <a:off x="6547625" y="3121525"/>
            <a:ext cx="1708200" cy="60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solidFill>
                  <a:schemeClr val="lt1"/>
                </a:solidFill>
                <a:latin typeface="Montserrat"/>
                <a:ea typeface="Montserrat"/>
                <a:cs typeface="Montserrat"/>
                <a:sym typeface="Montserrat"/>
              </a:rPr>
              <a:t>Akce</a:t>
            </a:r>
            <a:endParaRPr>
              <a:latin typeface="Montserrat"/>
              <a:ea typeface="Montserrat"/>
              <a:cs typeface="Montserrat"/>
              <a:sym typeface="Montserrat"/>
            </a:endParaRPr>
          </a:p>
        </p:txBody>
      </p:sp>
      <p:sp>
        <p:nvSpPr>
          <p:cNvPr id="2039" name="Google Shape;2039;p197"/>
          <p:cNvSpPr/>
          <p:nvPr/>
        </p:nvSpPr>
        <p:spPr>
          <a:xfrm>
            <a:off x="3891736"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40" name="Google Shape;2040;p197"/>
          <p:cNvPicPr preferRelativeResize="0"/>
          <p:nvPr/>
        </p:nvPicPr>
        <p:blipFill rotWithShape="1">
          <a:blip r:embed="rId3">
            <a:alphaModFix/>
          </a:blip>
          <a:srcRect b="51251" l="41614" r="42483" t="5366"/>
          <a:stretch/>
        </p:blipFill>
        <p:spPr>
          <a:xfrm>
            <a:off x="4071034" y="1743803"/>
            <a:ext cx="809918" cy="749483"/>
          </a:xfrm>
          <a:prstGeom prst="rect">
            <a:avLst/>
          </a:prstGeom>
          <a:noFill/>
          <a:ln>
            <a:noFill/>
          </a:ln>
        </p:spPr>
      </p:pic>
      <p:sp>
        <p:nvSpPr>
          <p:cNvPr id="2041" name="Google Shape;2041;p197"/>
          <p:cNvSpPr/>
          <p:nvPr/>
        </p:nvSpPr>
        <p:spPr>
          <a:xfrm>
            <a:off x="6773246" y="1546358"/>
            <a:ext cx="1168800" cy="1168800"/>
          </a:xfrm>
          <a:prstGeom prst="ellipse">
            <a:avLst/>
          </a:prstGeom>
          <a:solidFill>
            <a:schemeClr val="lt1"/>
          </a:solidFill>
          <a:ln>
            <a:noFill/>
          </a:ln>
          <a:effectLst>
            <a:outerShdw blurRad="271463" rotWithShape="0" algn="bl" dir="3240000" dist="104775">
              <a:srgbClr val="00205C">
                <a:alpha val="5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42" name="Google Shape;2042;p197"/>
          <p:cNvPicPr preferRelativeResize="0"/>
          <p:nvPr/>
        </p:nvPicPr>
        <p:blipFill rotWithShape="1">
          <a:blip r:embed="rId3">
            <a:alphaModFix/>
          </a:blip>
          <a:srcRect b="53587" l="74369" r="9728" t="5831"/>
          <a:stretch/>
        </p:blipFill>
        <p:spPr>
          <a:xfrm>
            <a:off x="6952559" y="1767977"/>
            <a:ext cx="809918" cy="701121"/>
          </a:xfrm>
          <a:prstGeom prst="rect">
            <a:avLst/>
          </a:prstGeom>
          <a:noFill/>
          <a:ln>
            <a:noFill/>
          </a:ln>
        </p:spPr>
      </p:pic>
      <p:sp>
        <p:nvSpPr>
          <p:cNvPr id="2043" name="Google Shape;2043;p197"/>
          <p:cNvSpPr txBox="1"/>
          <p:nvPr>
            <p:ph type="title"/>
          </p:nvPr>
        </p:nvSpPr>
        <p:spPr>
          <a:xfrm>
            <a:off x="731520" y="548655"/>
            <a:ext cx="5816100" cy="52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800">
                <a:latin typeface="Montserrat"/>
                <a:ea typeface="Montserrat"/>
                <a:cs typeface="Montserrat"/>
                <a:sym typeface="Montserrat"/>
              </a:rPr>
              <a:t>Řešení pro práci s publikem</a:t>
            </a:r>
            <a:endParaRPr b="1" sz="2800">
              <a:latin typeface="Montserrat"/>
              <a:ea typeface="Montserrat"/>
              <a:cs typeface="Montserrat"/>
              <a:sym typeface="Montserrat"/>
            </a:endParaRPr>
          </a:p>
        </p:txBody>
      </p:sp>
      <p:sp>
        <p:nvSpPr>
          <p:cNvPr id="2044" name="Google Shape;2044;p197"/>
          <p:cNvSpPr txBox="1"/>
          <p:nvPr>
            <p:ph idx="4294967295" type="subTitle"/>
          </p:nvPr>
        </p:nvSpPr>
        <p:spPr>
          <a:xfrm>
            <a:off x="289650" y="3564900"/>
            <a:ext cx="29607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Demografické cílení a </a:t>
            </a:r>
            <a:br>
              <a:rPr lang="en" sz="1100">
                <a:latin typeface="Montserrat"/>
                <a:ea typeface="Montserrat"/>
                <a:cs typeface="Montserrat"/>
                <a:sym typeface="Montserrat"/>
              </a:rPr>
            </a:br>
            <a:r>
              <a:rPr lang="en" sz="1100">
                <a:latin typeface="Montserrat"/>
                <a:ea typeface="Montserrat"/>
                <a:cs typeface="Montserrat"/>
                <a:sym typeface="Montserrat"/>
              </a:rPr>
              <a:t>podrobné demografické cílení</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Publika podle zájmů</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0" lvl="0" marL="457200" rtl="0" algn="l">
              <a:spcBef>
                <a:spcPts val="800"/>
              </a:spcBef>
              <a:spcAft>
                <a:spcPts val="800"/>
              </a:spcAft>
              <a:buNone/>
            </a:pPr>
            <a:r>
              <a:t/>
            </a:r>
            <a:endParaRPr sz="1100">
              <a:latin typeface="Montserrat"/>
              <a:ea typeface="Montserrat"/>
              <a:cs typeface="Montserrat"/>
              <a:sym typeface="Montserrat"/>
            </a:endParaRPr>
          </a:p>
        </p:txBody>
      </p:sp>
      <p:sp>
        <p:nvSpPr>
          <p:cNvPr id="2045" name="Google Shape;2045;p197"/>
          <p:cNvSpPr txBox="1"/>
          <p:nvPr>
            <p:ph idx="4294967295" type="subTitle"/>
          </p:nvPr>
        </p:nvSpPr>
        <p:spPr>
          <a:xfrm>
            <a:off x="3171750" y="3564900"/>
            <a:ext cx="29934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Publika s pravděpodobným zájmem</a:t>
            </a:r>
            <a:endParaRPr sz="1100">
              <a:latin typeface="Montserrat"/>
              <a:ea typeface="Montserrat"/>
              <a:cs typeface="Montserrat"/>
              <a:sym typeface="Montserrat"/>
            </a:endParaRPr>
          </a:p>
          <a:p>
            <a:pPr indent="-298450" lvl="0" marL="457200" rtl="0" algn="l">
              <a:spcBef>
                <a:spcPts val="800"/>
              </a:spcBef>
              <a:spcAft>
                <a:spcPts val="800"/>
              </a:spcAft>
              <a:buSzPts val="1100"/>
              <a:buFont typeface="Montserrat"/>
              <a:buChar char="●"/>
            </a:pPr>
            <a:r>
              <a:rPr lang="en" sz="1100">
                <a:latin typeface="Montserrat"/>
                <a:ea typeface="Montserrat"/>
                <a:cs typeface="Montserrat"/>
                <a:sym typeface="Montserrat"/>
              </a:rPr>
              <a:t>Životní události</a:t>
            </a:r>
            <a:endParaRPr sz="1100">
              <a:latin typeface="Montserrat"/>
              <a:ea typeface="Montserrat"/>
              <a:cs typeface="Montserrat"/>
              <a:sym typeface="Montserrat"/>
            </a:endParaRPr>
          </a:p>
        </p:txBody>
      </p:sp>
      <p:sp>
        <p:nvSpPr>
          <p:cNvPr id="2046" name="Google Shape;2046;p197"/>
          <p:cNvSpPr txBox="1"/>
          <p:nvPr>
            <p:ph idx="4294967295" type="subTitle"/>
          </p:nvPr>
        </p:nvSpPr>
        <p:spPr>
          <a:xfrm>
            <a:off x="6063475" y="3564900"/>
            <a:ext cx="2960700" cy="14667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Font typeface="Montserrat"/>
              <a:buChar char="●"/>
            </a:pPr>
            <a:r>
              <a:rPr lang="en" sz="1100">
                <a:latin typeface="Montserrat"/>
                <a:ea typeface="Montserrat"/>
                <a:cs typeface="Montserrat"/>
                <a:sym typeface="Montserrat"/>
              </a:rPr>
              <a:t>Remarketing</a:t>
            </a:r>
            <a:endParaRPr sz="1100">
              <a:latin typeface="Montserrat"/>
              <a:ea typeface="Montserrat"/>
              <a:cs typeface="Montserrat"/>
              <a:sym typeface="Montserrat"/>
            </a:endParaRPr>
          </a:p>
          <a:p>
            <a:pPr indent="-298450" lvl="0" marL="457200" rtl="0" algn="l">
              <a:spcBef>
                <a:spcPts val="800"/>
              </a:spcBef>
              <a:spcAft>
                <a:spcPts val="0"/>
              </a:spcAft>
              <a:buSzPts val="1100"/>
              <a:buFont typeface="Montserrat"/>
              <a:buChar char="●"/>
            </a:pPr>
            <a:r>
              <a:rPr lang="en" sz="1100">
                <a:latin typeface="Montserrat"/>
                <a:ea typeface="Montserrat"/>
                <a:cs typeface="Montserrat"/>
                <a:sym typeface="Montserrat"/>
              </a:rPr>
              <a:t>Vlastní publika</a:t>
            </a:r>
            <a:endParaRPr sz="1100">
              <a:latin typeface="Montserrat"/>
              <a:ea typeface="Montserrat"/>
              <a:cs typeface="Montserrat"/>
              <a:sym typeface="Montserrat"/>
            </a:endParaRPr>
          </a:p>
          <a:p>
            <a:pPr indent="-298450" lvl="0" marL="457200" rtl="0" algn="l">
              <a:spcBef>
                <a:spcPts val="800"/>
              </a:spcBef>
              <a:spcAft>
                <a:spcPts val="800"/>
              </a:spcAft>
              <a:buSzPts val="1100"/>
              <a:buFont typeface="Montserrat"/>
              <a:buChar char="●"/>
            </a:pPr>
            <a:r>
              <a:rPr lang="en" sz="1100">
                <a:latin typeface="Montserrat"/>
                <a:ea typeface="Montserrat"/>
                <a:cs typeface="Montserrat"/>
                <a:sym typeface="Montserrat"/>
              </a:rPr>
              <a:t>Vlastní seznamy zákazníků</a:t>
            </a:r>
            <a:endParaRPr sz="1100">
              <a:latin typeface="Montserrat"/>
              <a:ea typeface="Montserrat"/>
              <a:cs typeface="Montserrat"/>
              <a:sym typeface="Montserrat"/>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2050" name="Shape 2050"/>
        <p:cNvGrpSpPr/>
        <p:nvPr/>
      </p:nvGrpSpPr>
      <p:grpSpPr>
        <a:xfrm>
          <a:off x="0" y="0"/>
          <a:ext cx="0" cy="0"/>
          <a:chOff x="0" y="0"/>
          <a:chExt cx="0" cy="0"/>
        </a:xfrm>
      </p:grpSpPr>
      <p:sp>
        <p:nvSpPr>
          <p:cNvPr id="2051" name="Google Shape;2051;p198"/>
          <p:cNvSpPr/>
          <p:nvPr/>
        </p:nvSpPr>
        <p:spPr>
          <a:xfrm rot="5400000">
            <a:off x="4569325" y="1321850"/>
            <a:ext cx="4815300" cy="2407800"/>
          </a:xfrm>
          <a:prstGeom prst="roundRect">
            <a:avLst>
              <a:gd fmla="val 6601"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052" name="Google Shape;2052;p198"/>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Podklady</a:t>
            </a:r>
            <a:endParaRPr b="1">
              <a:latin typeface="Montserrat"/>
              <a:ea typeface="Montserrat"/>
              <a:cs typeface="Montserrat"/>
              <a:sym typeface="Montserrat"/>
            </a:endParaRPr>
          </a:p>
        </p:txBody>
      </p:sp>
      <p:sp>
        <p:nvSpPr>
          <p:cNvPr id="2053" name="Google Shape;2053;p198"/>
          <p:cNvSpPr txBox="1"/>
          <p:nvPr>
            <p:ph idx="4294967295" type="subTitle"/>
          </p:nvPr>
        </p:nvSpPr>
        <p:spPr>
          <a:xfrm>
            <a:off x="1463050" y="1463040"/>
            <a:ext cx="38331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Prvky, které můžeme přidat</a:t>
            </a:r>
            <a:br>
              <a:rPr lang="en">
                <a:latin typeface="Montserrat SemiBold"/>
                <a:ea typeface="Montserrat SemiBold"/>
                <a:cs typeface="Montserrat SemiBold"/>
                <a:sym typeface="Montserrat SemiBold"/>
              </a:rPr>
            </a:br>
            <a:r>
              <a:rPr lang="en">
                <a:latin typeface="Montserrat SemiBold"/>
                <a:ea typeface="Montserrat SemiBold"/>
                <a:cs typeface="Montserrat SemiBold"/>
                <a:sym typeface="Montserrat SemiBold"/>
              </a:rPr>
              <a:t>k inzerátu.</a:t>
            </a:r>
            <a:endParaRPr>
              <a:latin typeface="Montserrat SemiBold"/>
              <a:ea typeface="Montserrat SemiBold"/>
              <a:cs typeface="Montserrat SemiBold"/>
              <a:sym typeface="Montserrat SemiBold"/>
            </a:endParaRPr>
          </a:p>
          <a:p>
            <a:pPr indent="0" lvl="0" marL="0" rtl="0" algn="l">
              <a:spcBef>
                <a:spcPts val="1600"/>
              </a:spcBef>
              <a:spcAft>
                <a:spcPts val="1600"/>
              </a:spcAft>
              <a:buNone/>
            </a:pPr>
            <a:r>
              <a:rPr lang="en">
                <a:latin typeface="Montserrat SemiBold"/>
                <a:ea typeface="Montserrat SemiBold"/>
                <a:cs typeface="Montserrat SemiBold"/>
                <a:sym typeface="Montserrat SemiBold"/>
              </a:rPr>
              <a:t>Google pak vybere ty, které se mají zobrazit, aby plnili cíle.</a:t>
            </a:r>
            <a:endParaRPr>
              <a:latin typeface="Montserrat SemiBold"/>
              <a:ea typeface="Montserrat SemiBold"/>
              <a:cs typeface="Montserrat SemiBold"/>
              <a:sym typeface="Montserrat SemiBold"/>
            </a:endParaRPr>
          </a:p>
        </p:txBody>
      </p:sp>
      <p:pic>
        <p:nvPicPr>
          <p:cNvPr id="2054" name="Google Shape;2054;p198"/>
          <p:cNvPicPr preferRelativeResize="0"/>
          <p:nvPr/>
        </p:nvPicPr>
        <p:blipFill rotWithShape="1">
          <a:blip r:embed="rId4">
            <a:alphaModFix/>
          </a:blip>
          <a:srcRect b="0" l="2856" r="0" t="0"/>
          <a:stretch/>
        </p:blipFill>
        <p:spPr>
          <a:xfrm>
            <a:off x="5937150" y="314900"/>
            <a:ext cx="2056200" cy="4421700"/>
          </a:xfrm>
          <a:prstGeom prst="roundRect">
            <a:avLst>
              <a:gd fmla="val 7976" name="adj"/>
            </a:avLst>
          </a:prstGeom>
          <a:noFill/>
          <a:ln>
            <a:noFill/>
          </a:ln>
        </p:spPr>
      </p:pic>
      <p:sp>
        <p:nvSpPr>
          <p:cNvPr id="2055" name="Google Shape;2055;p198"/>
          <p:cNvSpPr/>
          <p:nvPr/>
        </p:nvSpPr>
        <p:spPr>
          <a:xfrm>
            <a:off x="5055300" y="4454651"/>
            <a:ext cx="542474" cy="275048"/>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98"/>
          <p:cNvSpPr/>
          <p:nvPr/>
        </p:nvSpPr>
        <p:spPr>
          <a:xfrm flipH="1" rot="10800000">
            <a:off x="7348100" y="1370800"/>
            <a:ext cx="645300" cy="3365700"/>
          </a:xfrm>
          <a:prstGeom prst="round1Rect">
            <a:avLst>
              <a:gd fmla="val 2797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7" name="Google Shape;2057;p198"/>
          <p:cNvGrpSpPr/>
          <p:nvPr/>
        </p:nvGrpSpPr>
        <p:grpSpPr>
          <a:xfrm>
            <a:off x="727610" y="548530"/>
            <a:ext cx="470810" cy="555138"/>
            <a:chOff x="-60597975" y="1939525"/>
            <a:chExt cx="267825" cy="315850"/>
          </a:xfrm>
        </p:grpSpPr>
        <p:sp>
          <p:nvSpPr>
            <p:cNvPr id="2058" name="Google Shape;2058;p198"/>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00205C"/>
            </a:solidFill>
            <a:ln>
              <a:noFill/>
            </a:ln>
            <a:effectLst>
              <a:outerShdw blurRad="57150" rotWithShape="0" algn="bl" dir="1800000" dist="19050">
                <a:srgbClr val="000000">
                  <a:alpha val="17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98"/>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00205C"/>
            </a:solidFill>
            <a:ln>
              <a:noFill/>
            </a:ln>
            <a:effectLst>
              <a:outerShdw blurRad="57150" rotWithShape="0" algn="bl" dir="1800000" dist="19050">
                <a:srgbClr val="000000">
                  <a:alpha val="17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63" name="Shape 2063"/>
        <p:cNvGrpSpPr/>
        <p:nvPr/>
      </p:nvGrpSpPr>
      <p:grpSpPr>
        <a:xfrm>
          <a:off x="0" y="0"/>
          <a:ext cx="0" cy="0"/>
          <a:chOff x="0" y="0"/>
          <a:chExt cx="0" cy="0"/>
        </a:xfrm>
      </p:grpSpPr>
      <p:sp>
        <p:nvSpPr>
          <p:cNvPr id="2064" name="Google Shape;2064;p199"/>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Odkazy na podstránky</a:t>
            </a:r>
            <a:endParaRPr b="1">
              <a:latin typeface="Montserrat"/>
              <a:ea typeface="Montserrat"/>
              <a:cs typeface="Montserrat"/>
              <a:sym typeface="Montserrat"/>
            </a:endParaRPr>
          </a:p>
        </p:txBody>
      </p:sp>
      <p:sp>
        <p:nvSpPr>
          <p:cNvPr id="2065" name="Google Shape;2065;p199"/>
          <p:cNvSpPr txBox="1"/>
          <p:nvPr>
            <p:ph idx="4294967295" type="subTitle"/>
          </p:nvPr>
        </p:nvSpPr>
        <p:spPr>
          <a:xfrm>
            <a:off x="1463050" y="1463040"/>
            <a:ext cx="5762100" cy="31386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latin typeface="Montserrat SemiBold"/>
                <a:ea typeface="Montserrat SemiBold"/>
                <a:cs typeface="Montserrat SemiBold"/>
                <a:sym typeface="Montserrat SemiBold"/>
              </a:rPr>
              <a:t>Další odkazy: Podkategorie, TOP produkt,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Možnost konkrétního data kdy se mají zobrazit </a:t>
            </a:r>
            <a:r>
              <a:rPr lang="en">
                <a:latin typeface="Montserrat"/>
                <a:ea typeface="Montserrat"/>
                <a:cs typeface="Montserrat"/>
                <a:sym typeface="Montserrat"/>
              </a:rPr>
              <a:t>- pro časově omezené akce</a:t>
            </a:r>
            <a:endParaRPr>
              <a:latin typeface="Montserrat"/>
              <a:ea typeface="Montserrat"/>
              <a:cs typeface="Montserrat"/>
              <a:sym typeface="Montserrat"/>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Jiné podstránky pro brand jine pro kategorii</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t/>
            </a:r>
            <a:endParaRPr/>
          </a:p>
          <a:p>
            <a:pPr indent="0" lvl="0" marL="0" rtl="0" algn="l">
              <a:lnSpc>
                <a:spcPct val="115000"/>
              </a:lnSpc>
              <a:spcBef>
                <a:spcPts val="1600"/>
              </a:spcBef>
              <a:spcAft>
                <a:spcPts val="1600"/>
              </a:spcAft>
              <a:buNone/>
            </a:pPr>
            <a:r>
              <a:t/>
            </a:r>
            <a:endParaRPr/>
          </a:p>
        </p:txBody>
      </p:sp>
      <p:sp>
        <p:nvSpPr>
          <p:cNvPr id="2066" name="Google Shape;2066;p199"/>
          <p:cNvSpPr/>
          <p:nvPr/>
        </p:nvSpPr>
        <p:spPr>
          <a:xfrm>
            <a:off x="731525" y="548650"/>
            <a:ext cx="567952" cy="548069"/>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70" name="Shape 2070"/>
        <p:cNvGrpSpPr/>
        <p:nvPr/>
      </p:nvGrpSpPr>
      <p:grpSpPr>
        <a:xfrm>
          <a:off x="0" y="0"/>
          <a:ext cx="0" cy="0"/>
          <a:chOff x="0" y="0"/>
          <a:chExt cx="0" cy="0"/>
        </a:xfrm>
      </p:grpSpPr>
      <p:sp>
        <p:nvSpPr>
          <p:cNvPr id="2071" name="Google Shape;2071;p200"/>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Volání</a:t>
            </a:r>
            <a:endParaRPr b="1">
              <a:latin typeface="Montserrat"/>
              <a:ea typeface="Montserrat"/>
              <a:cs typeface="Montserrat"/>
              <a:sym typeface="Montserrat"/>
            </a:endParaRPr>
          </a:p>
        </p:txBody>
      </p:sp>
      <p:sp>
        <p:nvSpPr>
          <p:cNvPr id="2072" name="Google Shape;2072;p200"/>
          <p:cNvSpPr txBox="1"/>
          <p:nvPr>
            <p:ph idx="4294967295" type="subTitle"/>
          </p:nvPr>
        </p:nvSpPr>
        <p:spPr>
          <a:xfrm>
            <a:off x="1463050" y="1463040"/>
            <a:ext cx="5981400" cy="31386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latin typeface="Montserrat SemiBold"/>
                <a:ea typeface="Montserrat SemiBold"/>
                <a:cs typeface="Montserrat SemiBold"/>
                <a:sym typeface="Montserrat SemiBold"/>
              </a:rPr>
              <a:t>Okamžitě vidí číslo, nemusí na web</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Pro koho:</a:t>
            </a:r>
            <a:endParaRPr>
              <a:latin typeface="Montserrat SemiBold"/>
              <a:ea typeface="Montserrat SemiBold"/>
              <a:cs typeface="Montserrat SemiBold"/>
              <a:sym typeface="Montserrat SemiBold"/>
            </a:endParaRPr>
          </a:p>
          <a:p>
            <a:pPr indent="-342900" lvl="0" marL="457200" rtl="0" algn="l">
              <a:spcBef>
                <a:spcPts val="0"/>
              </a:spcBef>
              <a:spcAft>
                <a:spcPts val="0"/>
              </a:spcAft>
              <a:buClr>
                <a:schemeClr val="lt1"/>
              </a:buClr>
              <a:buSzPts val="1800"/>
              <a:buFont typeface="Montserrat"/>
              <a:buChar char="-"/>
            </a:pPr>
            <a:r>
              <a:rPr lang="en">
                <a:solidFill>
                  <a:schemeClr val="lt1"/>
                </a:solidFill>
                <a:latin typeface="Montserrat"/>
                <a:ea typeface="Montserrat"/>
                <a:cs typeface="Montserrat"/>
                <a:sym typeface="Montserrat"/>
              </a:rPr>
              <a:t>služby, restaurace, prodejny ale i e-shopy</a:t>
            </a:r>
            <a:endParaRPr>
              <a:latin typeface="Montserrat"/>
              <a:ea typeface="Montserrat"/>
              <a:cs typeface="Montserrat"/>
              <a:sym typeface="Montserrat"/>
            </a:endParaRPr>
          </a:p>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2073" name="Google Shape;2073;p200"/>
          <p:cNvSpPr/>
          <p:nvPr/>
        </p:nvSpPr>
        <p:spPr>
          <a:xfrm>
            <a:off x="731525" y="548650"/>
            <a:ext cx="591420" cy="568869"/>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77" name="Shape 2077"/>
        <p:cNvGrpSpPr/>
        <p:nvPr/>
      </p:nvGrpSpPr>
      <p:grpSpPr>
        <a:xfrm>
          <a:off x="0" y="0"/>
          <a:ext cx="0" cy="0"/>
          <a:chOff x="0" y="0"/>
          <a:chExt cx="0" cy="0"/>
        </a:xfrm>
      </p:grpSpPr>
      <p:sp>
        <p:nvSpPr>
          <p:cNvPr id="2078" name="Google Shape;2078;p201"/>
          <p:cNvSpPr/>
          <p:nvPr/>
        </p:nvSpPr>
        <p:spPr>
          <a:xfrm rot="5400000">
            <a:off x="4040150" y="324975"/>
            <a:ext cx="1111500" cy="77253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079" name="Google Shape;2079;p201"/>
          <p:cNvSpPr/>
          <p:nvPr/>
        </p:nvSpPr>
        <p:spPr>
          <a:xfrm>
            <a:off x="911650" y="3807225"/>
            <a:ext cx="7313700" cy="760800"/>
          </a:xfrm>
          <a:prstGeom prst="roundRect">
            <a:avLst>
              <a:gd fmla="val 23426" name="adj"/>
            </a:avLst>
          </a:prstGeom>
          <a:solidFill>
            <a:srgbClr val="E7F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01"/>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Popisky</a:t>
            </a:r>
            <a:endParaRPr b="1">
              <a:latin typeface="Montserrat"/>
              <a:ea typeface="Montserrat"/>
              <a:cs typeface="Montserrat"/>
              <a:sym typeface="Montserrat"/>
            </a:endParaRPr>
          </a:p>
        </p:txBody>
      </p:sp>
      <p:sp>
        <p:nvSpPr>
          <p:cNvPr id="2081" name="Google Shape;2081;p201"/>
          <p:cNvSpPr txBox="1"/>
          <p:nvPr>
            <p:ph idx="4294967295" type="subTitle"/>
          </p:nvPr>
        </p:nvSpPr>
        <p:spPr>
          <a:xfrm>
            <a:off x="1463050" y="1463040"/>
            <a:ext cx="6063900" cy="198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Jedinečná nabídka:</a:t>
            </a:r>
            <a:endParaRPr>
              <a:latin typeface="Montserrat SemiBold"/>
              <a:ea typeface="Montserrat SemiBold"/>
              <a:cs typeface="Montserrat SemiBold"/>
              <a:sym typeface="Montserrat SemiBold"/>
            </a:endParaRPr>
          </a:p>
          <a:p>
            <a:pPr indent="-342900" lvl="0" marL="457200" rtl="0" algn="l">
              <a:lnSpc>
                <a:spcPct val="115000"/>
              </a:lnSpc>
              <a:spcBef>
                <a:spcPts val="1600"/>
              </a:spcBef>
              <a:spcAft>
                <a:spcPts val="0"/>
              </a:spcAft>
              <a:buSzPts val="1800"/>
              <a:buFont typeface="Montserrat"/>
              <a:buChar char="-"/>
            </a:pPr>
            <a:r>
              <a:rPr lang="en">
                <a:latin typeface="Montserrat"/>
                <a:ea typeface="Montserrat"/>
                <a:cs typeface="Montserrat"/>
                <a:sym typeface="Montserrat"/>
              </a:rPr>
              <a:t>Doprava zdarma od</a:t>
            </a:r>
            <a:endParaRPr>
              <a:latin typeface="Montserrat"/>
              <a:ea typeface="Montserrat"/>
              <a:cs typeface="Montserrat"/>
              <a:sym typeface="Montserrat"/>
            </a:endParaRPr>
          </a:p>
          <a:p>
            <a:pPr indent="-342900" lvl="0" marL="457200" rtl="0" algn="l">
              <a:lnSpc>
                <a:spcPct val="115000"/>
              </a:lnSpc>
              <a:spcBef>
                <a:spcPts val="0"/>
              </a:spcBef>
              <a:spcAft>
                <a:spcPts val="0"/>
              </a:spcAft>
              <a:buSzPts val="1800"/>
              <a:buFont typeface="Montserrat"/>
              <a:buChar char="-"/>
            </a:pPr>
            <a:r>
              <a:rPr lang="en">
                <a:latin typeface="Montserrat"/>
                <a:ea typeface="Montserrat"/>
                <a:cs typeface="Montserrat"/>
                <a:sym typeface="Montserrat"/>
              </a:rPr>
              <a:t>Podpora </a:t>
            </a:r>
            <a:r>
              <a:rPr lang="en">
                <a:latin typeface="Montserrat"/>
                <a:ea typeface="Montserrat"/>
                <a:cs typeface="Montserrat"/>
                <a:sym typeface="Montserrat"/>
              </a:rPr>
              <a:t>nejhodnotnějších</a:t>
            </a:r>
            <a:r>
              <a:rPr lang="en">
                <a:latin typeface="Montserrat"/>
                <a:ea typeface="Montserrat"/>
                <a:cs typeface="Montserrat"/>
                <a:sym typeface="Montserrat"/>
              </a:rPr>
              <a:t> USP, benefitů</a:t>
            </a:r>
            <a:endParaRPr>
              <a:latin typeface="Montserrat"/>
              <a:ea typeface="Montserrat"/>
              <a:cs typeface="Montserrat"/>
              <a:sym typeface="Montserrat"/>
            </a:endParaRPr>
          </a:p>
          <a:p>
            <a:pPr indent="-342900" lvl="0" marL="457200" rtl="0" algn="l">
              <a:lnSpc>
                <a:spcPct val="115000"/>
              </a:lnSpc>
              <a:spcBef>
                <a:spcPts val="0"/>
              </a:spcBef>
              <a:spcAft>
                <a:spcPts val="0"/>
              </a:spcAft>
              <a:buSzPts val="1800"/>
              <a:buFont typeface="Montserrat"/>
              <a:buChar char="-"/>
            </a:pPr>
            <a:r>
              <a:rPr lang="en">
                <a:latin typeface="Montserrat"/>
                <a:ea typeface="Montserrat"/>
                <a:cs typeface="Montserrat"/>
                <a:sym typeface="Montserrat"/>
              </a:rPr>
              <a:t>Pro Služby, e-shopy</a:t>
            </a:r>
            <a:endParaRPr>
              <a:latin typeface="Montserrat"/>
              <a:ea typeface="Montserrat"/>
              <a:cs typeface="Montserrat"/>
              <a:sym typeface="Montserrat"/>
            </a:endParaRPr>
          </a:p>
          <a:p>
            <a:pPr indent="-342900" lvl="0" marL="457200" rtl="0" algn="l">
              <a:lnSpc>
                <a:spcPct val="115000"/>
              </a:lnSpc>
              <a:spcBef>
                <a:spcPts val="0"/>
              </a:spcBef>
              <a:spcAft>
                <a:spcPts val="0"/>
              </a:spcAft>
              <a:buSzPts val="1800"/>
              <a:buFont typeface="Montserrat"/>
              <a:buChar char="-"/>
            </a:pPr>
            <a:r>
              <a:rPr lang="en">
                <a:latin typeface="Montserrat"/>
                <a:ea typeface="Montserrat"/>
                <a:cs typeface="Montserrat"/>
                <a:sym typeface="Montserrat"/>
              </a:rPr>
              <a:t>Plati se jako proklik na reklamu</a:t>
            </a:r>
            <a:endParaRPr>
              <a:latin typeface="Montserrat"/>
              <a:ea typeface="Montserrat"/>
              <a:cs typeface="Montserrat"/>
              <a:sym typeface="Montserrat"/>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2082" name="Google Shape;2082;p201"/>
          <p:cNvPicPr preferRelativeResize="0"/>
          <p:nvPr/>
        </p:nvPicPr>
        <p:blipFill>
          <a:blip r:embed="rId3">
            <a:alphaModFix/>
          </a:blip>
          <a:stretch>
            <a:fillRect/>
          </a:stretch>
        </p:blipFill>
        <p:spPr>
          <a:xfrm>
            <a:off x="1059113" y="3992275"/>
            <a:ext cx="7025774" cy="365225"/>
          </a:xfrm>
          <a:prstGeom prst="rect">
            <a:avLst/>
          </a:prstGeom>
          <a:noFill/>
          <a:ln>
            <a:noFill/>
          </a:ln>
        </p:spPr>
      </p:pic>
      <p:grpSp>
        <p:nvGrpSpPr>
          <p:cNvPr id="2083" name="Google Shape;2083;p201"/>
          <p:cNvGrpSpPr/>
          <p:nvPr/>
        </p:nvGrpSpPr>
        <p:grpSpPr>
          <a:xfrm>
            <a:off x="733367" y="548495"/>
            <a:ext cx="527576" cy="527590"/>
            <a:chOff x="-50154850" y="2316775"/>
            <a:chExt cx="300100" cy="300125"/>
          </a:xfrm>
        </p:grpSpPr>
        <p:sp>
          <p:nvSpPr>
            <p:cNvPr id="2084" name="Google Shape;2084;p201"/>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01"/>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89" name="Shape 2089"/>
        <p:cNvGrpSpPr/>
        <p:nvPr/>
      </p:nvGrpSpPr>
      <p:grpSpPr>
        <a:xfrm>
          <a:off x="0" y="0"/>
          <a:ext cx="0" cy="0"/>
          <a:chOff x="0" y="0"/>
          <a:chExt cx="0" cy="0"/>
        </a:xfrm>
      </p:grpSpPr>
      <p:sp>
        <p:nvSpPr>
          <p:cNvPr id="2090" name="Google Shape;2090;p202"/>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Promoakce</a:t>
            </a:r>
            <a:endParaRPr b="1">
              <a:latin typeface="Montserrat"/>
              <a:ea typeface="Montserrat"/>
              <a:cs typeface="Montserrat"/>
              <a:sym typeface="Montserrat"/>
            </a:endParaRPr>
          </a:p>
        </p:txBody>
      </p:sp>
      <p:sp>
        <p:nvSpPr>
          <p:cNvPr id="2091" name="Google Shape;2091;p202"/>
          <p:cNvSpPr txBox="1"/>
          <p:nvPr>
            <p:ph idx="4294967295" type="subTitle"/>
          </p:nvPr>
        </p:nvSpPr>
        <p:spPr>
          <a:xfrm>
            <a:off x="1463040" y="1463040"/>
            <a:ext cx="63312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Black friday, MDŽ, Valentýn, výprodeje</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LP na speciální nabídku</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sz="1400">
                <a:solidFill>
                  <a:schemeClr val="lt1"/>
                </a:solidFill>
                <a:latin typeface="Montserrat"/>
                <a:ea typeface="Montserrat"/>
                <a:cs typeface="Montserrat"/>
                <a:sym typeface="Montserrat"/>
              </a:rPr>
              <a:t>Slevu můžete vyjádřit částkou nebo v procentech. Můžete také uvést veškeré podmínky akce, například nutnost předložit během daného období kupón nebo slevový kód, případně limit útraty.</a:t>
            </a:r>
            <a:endParaRPr sz="1400">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sz="1200">
              <a:solidFill>
                <a:srgbClr val="E3E3E3"/>
              </a:solidFill>
              <a:highlight>
                <a:srgbClr val="1F1F1F"/>
              </a:highlight>
              <a:latin typeface="Roboto"/>
              <a:ea typeface="Roboto"/>
              <a:cs typeface="Roboto"/>
              <a:sym typeface="Roboto"/>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092" name="Google Shape;2092;p202"/>
          <p:cNvGrpSpPr/>
          <p:nvPr/>
        </p:nvGrpSpPr>
        <p:grpSpPr>
          <a:xfrm>
            <a:off x="731666" y="548654"/>
            <a:ext cx="557035" cy="535910"/>
            <a:chOff x="2077575" y="2615925"/>
            <a:chExt cx="502150" cy="483150"/>
          </a:xfrm>
        </p:grpSpPr>
        <p:sp>
          <p:nvSpPr>
            <p:cNvPr id="2093" name="Google Shape;2093;p20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94" name="Google Shape;2094;p20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95" name="Google Shape;2095;p20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96" name="Google Shape;2096;p20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100" name="Shape 2100"/>
        <p:cNvGrpSpPr/>
        <p:nvPr/>
      </p:nvGrpSpPr>
      <p:grpSpPr>
        <a:xfrm>
          <a:off x="0" y="0"/>
          <a:ext cx="0" cy="0"/>
          <a:chOff x="0" y="0"/>
          <a:chExt cx="0" cy="0"/>
        </a:xfrm>
      </p:grpSpPr>
      <p:sp>
        <p:nvSpPr>
          <p:cNvPr id="2101" name="Google Shape;2101;p203"/>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Obrázky</a:t>
            </a:r>
            <a:endParaRPr b="1">
              <a:latin typeface="Montserrat"/>
              <a:ea typeface="Montserrat"/>
              <a:cs typeface="Montserrat"/>
              <a:sym typeface="Montserrat"/>
            </a:endParaRPr>
          </a:p>
        </p:txBody>
      </p:sp>
      <p:sp>
        <p:nvSpPr>
          <p:cNvPr id="2102" name="Google Shape;2102;p203"/>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+10% Míra prokliku</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103" name="Google Shape;2103;p203"/>
          <p:cNvGrpSpPr/>
          <p:nvPr/>
        </p:nvGrpSpPr>
        <p:grpSpPr>
          <a:xfrm>
            <a:off x="731786" y="548666"/>
            <a:ext cx="541245" cy="541245"/>
            <a:chOff x="6242825" y="238125"/>
            <a:chExt cx="483125" cy="483125"/>
          </a:xfrm>
        </p:grpSpPr>
        <p:sp>
          <p:nvSpPr>
            <p:cNvPr id="2104" name="Google Shape;2104;p203"/>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05" name="Google Shape;2105;p203"/>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06" name="Google Shape;2106;p203"/>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2110" name="Shape 2110"/>
        <p:cNvGrpSpPr/>
        <p:nvPr/>
      </p:nvGrpSpPr>
      <p:grpSpPr>
        <a:xfrm>
          <a:off x="0" y="0"/>
          <a:ext cx="0" cy="0"/>
          <a:chOff x="0" y="0"/>
          <a:chExt cx="0" cy="0"/>
        </a:xfrm>
      </p:grpSpPr>
      <p:sp>
        <p:nvSpPr>
          <p:cNvPr id="2111" name="Google Shape;2111;p204"/>
          <p:cNvSpPr/>
          <p:nvPr/>
        </p:nvSpPr>
        <p:spPr>
          <a:xfrm rot="5400000">
            <a:off x="4945700" y="1264675"/>
            <a:ext cx="3831600" cy="3057000"/>
          </a:xfrm>
          <a:prstGeom prst="roundRect">
            <a:avLst>
              <a:gd fmla="val 965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112" name="Google Shape;2112;p204"/>
          <p:cNvSpPr/>
          <p:nvPr/>
        </p:nvSpPr>
        <p:spPr>
          <a:xfrm>
            <a:off x="5559075" y="1055600"/>
            <a:ext cx="2632200" cy="3495900"/>
          </a:xfrm>
          <a:prstGeom prst="roundRect">
            <a:avLst>
              <a:gd fmla="val 7552" name="adj"/>
            </a:avLst>
          </a:prstGeom>
          <a:solidFill>
            <a:srgbClr val="1F1F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04"/>
          <p:cNvSpPr txBox="1"/>
          <p:nvPr>
            <p:ph type="title"/>
          </p:nvPr>
        </p:nvSpPr>
        <p:spPr>
          <a:xfrm>
            <a:off x="1463040" y="411480"/>
            <a:ext cx="45900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Strukturované úryvky</a:t>
            </a:r>
            <a:endParaRPr b="1">
              <a:latin typeface="Montserrat"/>
              <a:ea typeface="Montserrat"/>
              <a:cs typeface="Montserrat"/>
              <a:sym typeface="Montserrat"/>
            </a:endParaRPr>
          </a:p>
        </p:txBody>
      </p:sp>
      <p:sp>
        <p:nvSpPr>
          <p:cNvPr id="2114" name="Google Shape;2114;p204"/>
          <p:cNvSpPr txBox="1"/>
          <p:nvPr>
            <p:ph idx="4294967295" type="subTitle"/>
          </p:nvPr>
        </p:nvSpPr>
        <p:spPr>
          <a:xfrm>
            <a:off x="681075" y="1643875"/>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2115" name="Google Shape;2115;p204"/>
          <p:cNvPicPr preferRelativeResize="0"/>
          <p:nvPr/>
        </p:nvPicPr>
        <p:blipFill>
          <a:blip r:embed="rId4">
            <a:alphaModFix/>
          </a:blip>
          <a:stretch>
            <a:fillRect/>
          </a:stretch>
        </p:blipFill>
        <p:spPr>
          <a:xfrm>
            <a:off x="5862050" y="1275538"/>
            <a:ext cx="2082606" cy="3056023"/>
          </a:xfrm>
          <a:prstGeom prst="rect">
            <a:avLst/>
          </a:prstGeom>
          <a:noFill/>
          <a:ln>
            <a:noFill/>
          </a:ln>
        </p:spPr>
      </p:pic>
      <p:grpSp>
        <p:nvGrpSpPr>
          <p:cNvPr id="2116" name="Google Shape;2116;p204"/>
          <p:cNvGrpSpPr/>
          <p:nvPr/>
        </p:nvGrpSpPr>
        <p:grpSpPr>
          <a:xfrm>
            <a:off x="731765" y="548795"/>
            <a:ext cx="597329" cy="586984"/>
            <a:chOff x="-60988625" y="2310475"/>
            <a:chExt cx="316650" cy="311150"/>
          </a:xfrm>
        </p:grpSpPr>
        <p:sp>
          <p:nvSpPr>
            <p:cNvPr id="2117" name="Google Shape;2117;p20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0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0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0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0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0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1" name="Shape 1281"/>
        <p:cNvGrpSpPr/>
        <p:nvPr/>
      </p:nvGrpSpPr>
      <p:grpSpPr>
        <a:xfrm>
          <a:off x="0" y="0"/>
          <a:ext cx="0" cy="0"/>
          <a:chOff x="0" y="0"/>
          <a:chExt cx="0" cy="0"/>
        </a:xfrm>
      </p:grpSpPr>
      <p:sp>
        <p:nvSpPr>
          <p:cNvPr id="1282" name="Google Shape;1282;p151"/>
          <p:cNvSpPr/>
          <p:nvPr/>
        </p:nvSpPr>
        <p:spPr>
          <a:xfrm>
            <a:off x="1303300" y="1071800"/>
            <a:ext cx="6370200" cy="3875100"/>
          </a:xfrm>
          <a:prstGeom prst="roundRect">
            <a:avLst>
              <a:gd fmla="val 9533" name="adj"/>
            </a:avLst>
          </a:prstGeom>
          <a:gradFill>
            <a:gsLst>
              <a:gs pos="0">
                <a:srgbClr val="FFFFFF">
                  <a:alpha val="18823"/>
                </a:srgbClr>
              </a:gs>
              <a:gs pos="66000">
                <a:srgbClr val="E354F7">
                  <a:alpha val="22352"/>
                </a:srgbClr>
              </a:gs>
              <a:gs pos="100000">
                <a:srgbClr val="10ECFF">
                  <a:alpha val="33725"/>
                </a:srgbClr>
              </a:gs>
            </a:gsLst>
            <a:lin ang="540070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51"/>
          <p:cNvSpPr/>
          <p:nvPr/>
        </p:nvSpPr>
        <p:spPr>
          <a:xfrm>
            <a:off x="1603000" y="1273925"/>
            <a:ext cx="5784600" cy="3456900"/>
          </a:xfrm>
          <a:prstGeom prst="roundRect">
            <a:avLst>
              <a:gd fmla="val 7056" name="adj"/>
            </a:avLst>
          </a:prstGeom>
          <a:gradFill>
            <a:gsLst>
              <a:gs pos="0">
                <a:srgbClr val="F8F8F8"/>
              </a:gs>
              <a:gs pos="100000">
                <a:srgbClr val="EFEFEF"/>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84" name="Google Shape;1284;p151"/>
          <p:cNvPicPr preferRelativeResize="0"/>
          <p:nvPr/>
        </p:nvPicPr>
        <p:blipFill rotWithShape="1">
          <a:blip r:embed="rId3">
            <a:alphaModFix/>
          </a:blip>
          <a:srcRect b="0" l="0" r="0" t="12280"/>
          <a:stretch/>
        </p:blipFill>
        <p:spPr>
          <a:xfrm>
            <a:off x="1972338" y="1559675"/>
            <a:ext cx="5045926" cy="2949526"/>
          </a:xfrm>
          <a:prstGeom prst="rect">
            <a:avLst/>
          </a:prstGeom>
          <a:noFill/>
          <a:ln>
            <a:noFill/>
          </a:ln>
        </p:spPr>
      </p:pic>
      <p:sp>
        <p:nvSpPr>
          <p:cNvPr id="1285" name="Google Shape;1285;p151"/>
          <p:cNvSpPr txBox="1"/>
          <p:nvPr>
            <p:ph type="title"/>
          </p:nvPr>
        </p:nvSpPr>
        <p:spPr>
          <a:xfrm>
            <a:off x="1603000" y="477775"/>
            <a:ext cx="5784600" cy="54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100">
                <a:latin typeface="Montserrat"/>
                <a:ea typeface="Montserrat"/>
                <a:cs typeface="Montserrat"/>
                <a:sym typeface="Montserrat"/>
              </a:rPr>
              <a:t>Vývoj obratu v e-commerce od roku 2018</a:t>
            </a:r>
            <a:endParaRPr sz="2100">
              <a:latin typeface="Montserrat"/>
              <a:ea typeface="Montserrat"/>
              <a:cs typeface="Montserrat"/>
              <a:sym typeface="Montserrat"/>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2126" name="Shape 2126"/>
        <p:cNvGrpSpPr/>
        <p:nvPr/>
      </p:nvGrpSpPr>
      <p:grpSpPr>
        <a:xfrm>
          <a:off x="0" y="0"/>
          <a:ext cx="0" cy="0"/>
          <a:chOff x="0" y="0"/>
          <a:chExt cx="0" cy="0"/>
        </a:xfrm>
      </p:grpSpPr>
      <p:sp>
        <p:nvSpPr>
          <p:cNvPr id="2127" name="Google Shape;2127;p205"/>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Lokalita</a:t>
            </a:r>
            <a:endParaRPr b="1">
              <a:latin typeface="Montserrat"/>
              <a:ea typeface="Montserrat"/>
              <a:cs typeface="Montserrat"/>
              <a:sym typeface="Montserrat"/>
            </a:endParaRPr>
          </a:p>
        </p:txBody>
      </p:sp>
      <p:sp>
        <p:nvSpPr>
          <p:cNvPr id="2128" name="Google Shape;2128;p205"/>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2129" name="Google Shape;2129;p205"/>
          <p:cNvSpPr txBox="1"/>
          <p:nvPr>
            <p:ph idx="4294967295" type="subTitle"/>
          </p:nvPr>
        </p:nvSpPr>
        <p:spPr>
          <a:xfrm>
            <a:off x="59880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130" name="Google Shape;2130;p205"/>
          <p:cNvGrpSpPr/>
          <p:nvPr/>
        </p:nvGrpSpPr>
        <p:grpSpPr>
          <a:xfrm>
            <a:off x="731542" y="548664"/>
            <a:ext cx="560028" cy="637211"/>
            <a:chOff x="1516475" y="238075"/>
            <a:chExt cx="424650" cy="483175"/>
          </a:xfrm>
        </p:grpSpPr>
        <p:sp>
          <p:nvSpPr>
            <p:cNvPr id="2131" name="Google Shape;2131;p20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2" name="Google Shape;2132;p20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33" name="Google Shape;2133;p205"/>
          <p:cNvGrpSpPr/>
          <p:nvPr/>
        </p:nvGrpSpPr>
        <p:grpSpPr>
          <a:xfrm>
            <a:off x="4983277" y="742876"/>
            <a:ext cx="3740275" cy="4255757"/>
            <a:chOff x="1516475" y="238075"/>
            <a:chExt cx="424650" cy="483175"/>
          </a:xfrm>
        </p:grpSpPr>
        <p:sp>
          <p:nvSpPr>
            <p:cNvPr id="2134" name="Google Shape;2134;p20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5" name="Google Shape;2135;p20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9" name="Shape 2139"/>
        <p:cNvGrpSpPr/>
        <p:nvPr/>
      </p:nvGrpSpPr>
      <p:grpSpPr>
        <a:xfrm>
          <a:off x="0" y="0"/>
          <a:ext cx="0" cy="0"/>
          <a:chOff x="0" y="0"/>
          <a:chExt cx="0" cy="0"/>
        </a:xfrm>
      </p:grpSpPr>
      <p:grpSp>
        <p:nvGrpSpPr>
          <p:cNvPr id="2140" name="Google Shape;2140;p206"/>
          <p:cNvGrpSpPr/>
          <p:nvPr/>
        </p:nvGrpSpPr>
        <p:grpSpPr>
          <a:xfrm>
            <a:off x="-851162" y="681326"/>
            <a:ext cx="4680095" cy="3780844"/>
            <a:chOff x="4295674" y="2528435"/>
            <a:chExt cx="2859820" cy="2310323"/>
          </a:xfrm>
        </p:grpSpPr>
        <p:grpSp>
          <p:nvGrpSpPr>
            <p:cNvPr id="2141" name="Google Shape;2141;p206"/>
            <p:cNvGrpSpPr/>
            <p:nvPr/>
          </p:nvGrpSpPr>
          <p:grpSpPr>
            <a:xfrm>
              <a:off x="4295674" y="2548959"/>
              <a:ext cx="2859820" cy="2289799"/>
              <a:chOff x="342525" y="498725"/>
              <a:chExt cx="6217000" cy="4977825"/>
            </a:xfrm>
          </p:grpSpPr>
          <p:sp>
            <p:nvSpPr>
              <p:cNvPr id="2142" name="Google Shape;2142;p206"/>
              <p:cNvSpPr/>
              <p:nvPr/>
            </p:nvSpPr>
            <p:spPr>
              <a:xfrm>
                <a:off x="5470400" y="4284775"/>
                <a:ext cx="1089125" cy="1191775"/>
              </a:xfrm>
              <a:custGeom>
                <a:rect b="b" l="l" r="r" t="t"/>
                <a:pathLst>
                  <a:path extrusionOk="0" h="47671" w="43565">
                    <a:moveTo>
                      <a:pt x="43564" y="47671"/>
                    </a:moveTo>
                    <a:lnTo>
                      <a:pt x="42462" y="24082"/>
                    </a:lnTo>
                    <a:lnTo>
                      <a:pt x="42489" y="24063"/>
                    </a:lnTo>
                    <a:lnTo>
                      <a:pt x="42461" y="24048"/>
                    </a:lnTo>
                    <a:lnTo>
                      <a:pt x="42461" y="24024"/>
                    </a:lnTo>
                    <a:lnTo>
                      <a:pt x="41656" y="23579"/>
                    </a:lnTo>
                    <a:lnTo>
                      <a:pt x="1052" y="1"/>
                    </a:lnTo>
                    <a:lnTo>
                      <a:pt x="0" y="571"/>
                    </a:lnTo>
                    <a:lnTo>
                      <a:pt x="41469" y="24816"/>
                    </a:lnTo>
                    <a:lnTo>
                      <a:pt x="41469" y="24816"/>
                    </a:lnTo>
                    <a:lnTo>
                      <a:pt x="42382" y="47045"/>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06"/>
              <p:cNvSpPr/>
              <p:nvPr/>
            </p:nvSpPr>
            <p:spPr>
              <a:xfrm>
                <a:off x="5380250" y="4328800"/>
                <a:ext cx="738825" cy="988975"/>
              </a:xfrm>
              <a:custGeom>
                <a:rect b="b" l="l" r="r" t="t"/>
                <a:pathLst>
                  <a:path extrusionOk="0" h="39559" w="29553">
                    <a:moveTo>
                      <a:pt x="29553" y="39559"/>
                    </a:moveTo>
                    <a:lnTo>
                      <a:pt x="28451" y="15970"/>
                    </a:lnTo>
                    <a:lnTo>
                      <a:pt x="28478" y="15951"/>
                    </a:lnTo>
                    <a:lnTo>
                      <a:pt x="28449" y="15934"/>
                    </a:lnTo>
                    <a:lnTo>
                      <a:pt x="28448" y="15912"/>
                    </a:lnTo>
                    <a:lnTo>
                      <a:pt x="27680" y="15488"/>
                    </a:lnTo>
                    <a:lnTo>
                      <a:pt x="1052" y="1"/>
                    </a:lnTo>
                    <a:lnTo>
                      <a:pt x="1" y="568"/>
                    </a:lnTo>
                    <a:lnTo>
                      <a:pt x="27458" y="16692"/>
                    </a:lnTo>
                    <a:lnTo>
                      <a:pt x="27458" y="16692"/>
                    </a:lnTo>
                    <a:lnTo>
                      <a:pt x="28371" y="38933"/>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06"/>
              <p:cNvSpPr/>
              <p:nvPr/>
            </p:nvSpPr>
            <p:spPr>
              <a:xfrm>
                <a:off x="4983000" y="4582250"/>
                <a:ext cx="329875" cy="384000"/>
              </a:xfrm>
              <a:custGeom>
                <a:rect b="b" l="l" r="r" t="t"/>
                <a:pathLst>
                  <a:path extrusionOk="0" h="15360" w="13195">
                    <a:moveTo>
                      <a:pt x="13194" y="15360"/>
                    </a:moveTo>
                    <a:lnTo>
                      <a:pt x="13007" y="7128"/>
                    </a:lnTo>
                    <a:lnTo>
                      <a:pt x="13034" y="7109"/>
                    </a:lnTo>
                    <a:lnTo>
                      <a:pt x="13006" y="7093"/>
                    </a:lnTo>
                    <a:lnTo>
                      <a:pt x="13004" y="7071"/>
                    </a:lnTo>
                    <a:lnTo>
                      <a:pt x="12236" y="6646"/>
                    </a:lnTo>
                    <a:lnTo>
                      <a:pt x="1052" y="1"/>
                    </a:lnTo>
                    <a:lnTo>
                      <a:pt x="1" y="569"/>
                    </a:lnTo>
                    <a:lnTo>
                      <a:pt x="12014" y="7850"/>
                    </a:lnTo>
                    <a:lnTo>
                      <a:pt x="12014" y="7850"/>
                    </a:lnTo>
                    <a:lnTo>
                      <a:pt x="12014" y="14734"/>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06"/>
              <p:cNvSpPr/>
              <p:nvPr/>
            </p:nvSpPr>
            <p:spPr>
              <a:xfrm>
                <a:off x="5303650" y="4378450"/>
                <a:ext cx="726700" cy="636475"/>
              </a:xfrm>
              <a:custGeom>
                <a:rect b="b" l="l" r="r" t="t"/>
                <a:pathLst>
                  <a:path extrusionOk="0" h="25459" w="29068">
                    <a:moveTo>
                      <a:pt x="29068" y="25458"/>
                    </a:moveTo>
                    <a:lnTo>
                      <a:pt x="28452" y="15971"/>
                    </a:lnTo>
                    <a:lnTo>
                      <a:pt x="28477" y="15952"/>
                    </a:lnTo>
                    <a:lnTo>
                      <a:pt x="28449" y="15935"/>
                    </a:lnTo>
                    <a:lnTo>
                      <a:pt x="28449" y="15926"/>
                    </a:lnTo>
                    <a:lnTo>
                      <a:pt x="28190" y="15784"/>
                    </a:lnTo>
                    <a:lnTo>
                      <a:pt x="1053" y="0"/>
                    </a:lnTo>
                    <a:lnTo>
                      <a:pt x="0" y="571"/>
                    </a:lnTo>
                    <a:lnTo>
                      <a:pt x="27458" y="16724"/>
                    </a:lnTo>
                    <a:lnTo>
                      <a:pt x="27471" y="16713"/>
                    </a:lnTo>
                    <a:lnTo>
                      <a:pt x="27886" y="24835"/>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06"/>
              <p:cNvSpPr/>
              <p:nvPr/>
            </p:nvSpPr>
            <p:spPr>
              <a:xfrm>
                <a:off x="5088550" y="4486950"/>
                <a:ext cx="637175" cy="935375"/>
              </a:xfrm>
              <a:custGeom>
                <a:rect b="b" l="l" r="r" t="t"/>
                <a:pathLst>
                  <a:path extrusionOk="0" h="37415" w="25487">
                    <a:moveTo>
                      <a:pt x="24304" y="36790"/>
                    </a:moveTo>
                    <a:lnTo>
                      <a:pt x="25486" y="37414"/>
                    </a:lnTo>
                    <a:lnTo>
                      <a:pt x="24869" y="24782"/>
                    </a:lnTo>
                    <a:lnTo>
                      <a:pt x="24895" y="24761"/>
                    </a:lnTo>
                    <a:lnTo>
                      <a:pt x="24867" y="24745"/>
                    </a:lnTo>
                    <a:lnTo>
                      <a:pt x="24866" y="24737"/>
                    </a:lnTo>
                    <a:lnTo>
                      <a:pt x="24396" y="24477"/>
                    </a:lnTo>
                    <a:lnTo>
                      <a:pt x="13277" y="18144"/>
                    </a:lnTo>
                    <a:lnTo>
                      <a:pt x="12717" y="6680"/>
                    </a:lnTo>
                    <a:lnTo>
                      <a:pt x="12744" y="6659"/>
                    </a:lnTo>
                    <a:lnTo>
                      <a:pt x="12716" y="6643"/>
                    </a:lnTo>
                    <a:lnTo>
                      <a:pt x="12714" y="6636"/>
                    </a:lnTo>
                    <a:lnTo>
                      <a:pt x="12245" y="6376"/>
                    </a:lnTo>
                    <a:lnTo>
                      <a:pt x="1053" y="1"/>
                    </a:lnTo>
                    <a:lnTo>
                      <a:pt x="0" y="570"/>
                    </a:lnTo>
                    <a:lnTo>
                      <a:pt x="11721" y="7430"/>
                    </a:lnTo>
                    <a:lnTo>
                      <a:pt x="12153" y="18689"/>
                    </a:lnTo>
                    <a:lnTo>
                      <a:pt x="12462" y="18852"/>
                    </a:lnTo>
                    <a:lnTo>
                      <a:pt x="23872" y="25532"/>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06"/>
              <p:cNvSpPr/>
              <p:nvPr/>
            </p:nvSpPr>
            <p:spPr>
              <a:xfrm>
                <a:off x="5522925" y="4253000"/>
                <a:ext cx="1004150" cy="284475"/>
              </a:xfrm>
              <a:custGeom>
                <a:rect b="b" l="l" r="r" t="t"/>
                <a:pathLst>
                  <a:path extrusionOk="0" h="11379" w="40166">
                    <a:moveTo>
                      <a:pt x="40165" y="11378"/>
                    </a:moveTo>
                    <a:lnTo>
                      <a:pt x="39540" y="10195"/>
                    </a:lnTo>
                    <a:lnTo>
                      <a:pt x="17140" y="9276"/>
                    </a:lnTo>
                    <a:lnTo>
                      <a:pt x="1053" y="1"/>
                    </a:lnTo>
                    <a:lnTo>
                      <a:pt x="1" y="569"/>
                    </a:lnTo>
                    <a:lnTo>
                      <a:pt x="16562" y="10302"/>
                    </a:lnTo>
                    <a:lnTo>
                      <a:pt x="16595" y="10277"/>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06"/>
              <p:cNvSpPr/>
              <p:nvPr/>
            </p:nvSpPr>
            <p:spPr>
              <a:xfrm>
                <a:off x="5725700" y="4142975"/>
                <a:ext cx="345900" cy="128050"/>
              </a:xfrm>
              <a:custGeom>
                <a:rect b="b" l="l" r="r" t="t"/>
                <a:pathLst>
                  <a:path extrusionOk="0" h="5122" w="13836">
                    <a:moveTo>
                      <a:pt x="13836" y="5122"/>
                    </a:moveTo>
                    <a:lnTo>
                      <a:pt x="13212" y="3938"/>
                    </a:lnTo>
                    <a:lnTo>
                      <a:pt x="7323" y="3682"/>
                    </a:lnTo>
                    <a:lnTo>
                      <a:pt x="1053" y="0"/>
                    </a:lnTo>
                    <a:lnTo>
                      <a:pt x="0" y="571"/>
                    </a:lnTo>
                    <a:lnTo>
                      <a:pt x="6803" y="4712"/>
                    </a:lnTo>
                    <a:lnTo>
                      <a:pt x="6840" y="4685"/>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06"/>
              <p:cNvSpPr/>
              <p:nvPr/>
            </p:nvSpPr>
            <p:spPr>
              <a:xfrm>
                <a:off x="2847100" y="4386025"/>
                <a:ext cx="767150" cy="1000400"/>
              </a:xfrm>
              <a:custGeom>
                <a:rect b="b" l="l" r="r" t="t"/>
                <a:pathLst>
                  <a:path extrusionOk="0" h="40016" w="30686">
                    <a:moveTo>
                      <a:pt x="0" y="40015"/>
                    </a:moveTo>
                    <a:lnTo>
                      <a:pt x="1089" y="16713"/>
                    </a:lnTo>
                    <a:lnTo>
                      <a:pt x="1063" y="16694"/>
                    </a:lnTo>
                    <a:lnTo>
                      <a:pt x="1090" y="16678"/>
                    </a:lnTo>
                    <a:lnTo>
                      <a:pt x="1092" y="16655"/>
                    </a:lnTo>
                    <a:lnTo>
                      <a:pt x="1886" y="16216"/>
                    </a:lnTo>
                    <a:lnTo>
                      <a:pt x="29647" y="0"/>
                    </a:lnTo>
                    <a:lnTo>
                      <a:pt x="30685" y="563"/>
                    </a:lnTo>
                    <a:lnTo>
                      <a:pt x="2070" y="17438"/>
                    </a:lnTo>
                    <a:lnTo>
                      <a:pt x="2070" y="17438"/>
                    </a:lnTo>
                    <a:lnTo>
                      <a:pt x="1167" y="39399"/>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06"/>
              <p:cNvSpPr/>
              <p:nvPr/>
            </p:nvSpPr>
            <p:spPr>
              <a:xfrm>
                <a:off x="3318125" y="4456100"/>
                <a:ext cx="445475" cy="812625"/>
              </a:xfrm>
              <a:custGeom>
                <a:rect b="b" l="l" r="r" t="t"/>
                <a:pathLst>
                  <a:path extrusionOk="0" h="32505" w="17819">
                    <a:moveTo>
                      <a:pt x="0" y="32505"/>
                    </a:moveTo>
                    <a:lnTo>
                      <a:pt x="1089" y="9202"/>
                    </a:lnTo>
                    <a:lnTo>
                      <a:pt x="1063" y="9182"/>
                    </a:lnTo>
                    <a:lnTo>
                      <a:pt x="1092" y="9166"/>
                    </a:lnTo>
                    <a:lnTo>
                      <a:pt x="1092" y="9144"/>
                    </a:lnTo>
                    <a:lnTo>
                      <a:pt x="1852" y="8725"/>
                    </a:lnTo>
                    <a:lnTo>
                      <a:pt x="16779" y="1"/>
                    </a:lnTo>
                    <a:lnTo>
                      <a:pt x="17818" y="564"/>
                    </a:lnTo>
                    <a:lnTo>
                      <a:pt x="2072" y="9914"/>
                    </a:lnTo>
                    <a:lnTo>
                      <a:pt x="2072" y="9914"/>
                    </a:lnTo>
                    <a:lnTo>
                      <a:pt x="1169" y="31887"/>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06"/>
              <p:cNvSpPr/>
              <p:nvPr/>
            </p:nvSpPr>
            <p:spPr>
              <a:xfrm>
                <a:off x="2959175" y="4428050"/>
                <a:ext cx="717950" cy="628775"/>
              </a:xfrm>
              <a:custGeom>
                <a:rect b="b" l="l" r="r" t="t"/>
                <a:pathLst>
                  <a:path extrusionOk="0" h="25151" w="28718">
                    <a:moveTo>
                      <a:pt x="0" y="25151"/>
                    </a:moveTo>
                    <a:lnTo>
                      <a:pt x="611" y="15776"/>
                    </a:lnTo>
                    <a:lnTo>
                      <a:pt x="584" y="15759"/>
                    </a:lnTo>
                    <a:lnTo>
                      <a:pt x="612" y="15741"/>
                    </a:lnTo>
                    <a:lnTo>
                      <a:pt x="612" y="15733"/>
                    </a:lnTo>
                    <a:lnTo>
                      <a:pt x="869" y="15594"/>
                    </a:lnTo>
                    <a:lnTo>
                      <a:pt x="27678" y="0"/>
                    </a:lnTo>
                    <a:lnTo>
                      <a:pt x="28718" y="563"/>
                    </a:lnTo>
                    <a:lnTo>
                      <a:pt x="1591" y="16520"/>
                    </a:lnTo>
                    <a:lnTo>
                      <a:pt x="1579" y="16511"/>
                    </a:lnTo>
                    <a:lnTo>
                      <a:pt x="1169" y="24533"/>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06"/>
              <p:cNvSpPr/>
              <p:nvPr/>
            </p:nvSpPr>
            <p:spPr>
              <a:xfrm>
                <a:off x="3923900" y="4700525"/>
                <a:ext cx="285700" cy="373600"/>
              </a:xfrm>
              <a:custGeom>
                <a:rect b="b" l="l" r="r" t="t"/>
                <a:pathLst>
                  <a:path extrusionOk="0" h="14944" w="11428">
                    <a:moveTo>
                      <a:pt x="1" y="14944"/>
                    </a:moveTo>
                    <a:lnTo>
                      <a:pt x="609" y="5571"/>
                    </a:lnTo>
                    <a:lnTo>
                      <a:pt x="584" y="5552"/>
                    </a:lnTo>
                    <a:lnTo>
                      <a:pt x="612" y="5535"/>
                    </a:lnTo>
                    <a:lnTo>
                      <a:pt x="612" y="5528"/>
                    </a:lnTo>
                    <a:lnTo>
                      <a:pt x="868" y="5387"/>
                    </a:lnTo>
                    <a:lnTo>
                      <a:pt x="10388" y="1"/>
                    </a:lnTo>
                    <a:lnTo>
                      <a:pt x="11427" y="564"/>
                    </a:lnTo>
                    <a:lnTo>
                      <a:pt x="1591" y="6315"/>
                    </a:lnTo>
                    <a:lnTo>
                      <a:pt x="1579" y="6304"/>
                    </a:lnTo>
                    <a:lnTo>
                      <a:pt x="1169" y="14326"/>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06"/>
              <p:cNvSpPr/>
              <p:nvPr/>
            </p:nvSpPr>
            <p:spPr>
              <a:xfrm>
                <a:off x="342525" y="4345000"/>
                <a:ext cx="3203925" cy="570425"/>
              </a:xfrm>
              <a:custGeom>
                <a:rect b="b" l="l" r="r" t="t"/>
                <a:pathLst>
                  <a:path extrusionOk="0" h="22817" w="128157">
                    <a:moveTo>
                      <a:pt x="0" y="22817"/>
                    </a:moveTo>
                    <a:lnTo>
                      <a:pt x="618" y="21649"/>
                    </a:lnTo>
                    <a:lnTo>
                      <a:pt x="90295" y="21739"/>
                    </a:lnTo>
                    <a:lnTo>
                      <a:pt x="127117" y="0"/>
                    </a:lnTo>
                    <a:lnTo>
                      <a:pt x="128157" y="562"/>
                    </a:lnTo>
                    <a:lnTo>
                      <a:pt x="90867" y="22753"/>
                    </a:lnTo>
                    <a:lnTo>
                      <a:pt x="90834" y="22729"/>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06"/>
              <p:cNvSpPr/>
              <p:nvPr/>
            </p:nvSpPr>
            <p:spPr>
              <a:xfrm>
                <a:off x="2491000" y="4316000"/>
                <a:ext cx="1000650" cy="256300"/>
              </a:xfrm>
              <a:custGeom>
                <a:rect b="b" l="l" r="r" t="t"/>
                <a:pathLst>
                  <a:path extrusionOk="0" h="10252" w="40026">
                    <a:moveTo>
                      <a:pt x="1" y="10251"/>
                    </a:moveTo>
                    <a:lnTo>
                      <a:pt x="618" y="9083"/>
                    </a:lnTo>
                    <a:lnTo>
                      <a:pt x="23154" y="9129"/>
                    </a:lnTo>
                    <a:lnTo>
                      <a:pt x="38986" y="1"/>
                    </a:lnTo>
                    <a:lnTo>
                      <a:pt x="40026" y="562"/>
                    </a:lnTo>
                    <a:lnTo>
                      <a:pt x="23666" y="10146"/>
                    </a:lnTo>
                    <a:lnTo>
                      <a:pt x="23631" y="10121"/>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06"/>
              <p:cNvSpPr/>
              <p:nvPr/>
            </p:nvSpPr>
            <p:spPr>
              <a:xfrm>
                <a:off x="1113900" y="4130900"/>
                <a:ext cx="2116825" cy="139575"/>
              </a:xfrm>
              <a:custGeom>
                <a:rect b="b" l="l" r="r" t="t"/>
                <a:pathLst>
                  <a:path extrusionOk="0" h="5583" w="84673">
                    <a:moveTo>
                      <a:pt x="1" y="5535"/>
                    </a:moveTo>
                    <a:lnTo>
                      <a:pt x="618" y="4368"/>
                    </a:lnTo>
                    <a:lnTo>
                      <a:pt x="75979" y="4564"/>
                    </a:lnTo>
                    <a:lnTo>
                      <a:pt x="83631" y="1"/>
                    </a:lnTo>
                    <a:lnTo>
                      <a:pt x="84672" y="562"/>
                    </a:lnTo>
                    <a:lnTo>
                      <a:pt x="76492" y="5583"/>
                    </a:lnTo>
                    <a:lnTo>
                      <a:pt x="76455" y="5556"/>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06"/>
              <p:cNvSpPr/>
              <p:nvPr/>
            </p:nvSpPr>
            <p:spPr>
              <a:xfrm>
                <a:off x="3101400" y="2565150"/>
                <a:ext cx="2735325" cy="2310900"/>
              </a:xfrm>
              <a:custGeom>
                <a:rect b="b" l="l" r="r" t="t"/>
                <a:pathLst>
                  <a:path extrusionOk="0" h="92436" w="109413">
                    <a:moveTo>
                      <a:pt x="109412" y="32200"/>
                    </a:moveTo>
                    <a:lnTo>
                      <a:pt x="109412" y="60225"/>
                    </a:lnTo>
                    <a:cubicBezTo>
                      <a:pt x="109412" y="61144"/>
                      <a:pt x="108817" y="62075"/>
                      <a:pt x="107614" y="62772"/>
                    </a:cubicBezTo>
                    <a:lnTo>
                      <a:pt x="59073" y="91039"/>
                    </a:lnTo>
                    <a:cubicBezTo>
                      <a:pt x="56667" y="92435"/>
                      <a:pt x="52747" y="92435"/>
                      <a:pt x="50341" y="91039"/>
                    </a:cubicBezTo>
                    <a:lnTo>
                      <a:pt x="1800" y="62772"/>
                    </a:lnTo>
                    <a:cubicBezTo>
                      <a:pt x="597" y="62075"/>
                      <a:pt x="0" y="61144"/>
                      <a:pt x="0" y="60225"/>
                    </a:cubicBezTo>
                    <a:lnTo>
                      <a:pt x="0" y="32200"/>
                    </a:lnTo>
                    <a:cubicBezTo>
                      <a:pt x="0" y="31279"/>
                      <a:pt x="597" y="30360"/>
                      <a:pt x="1800" y="29663"/>
                    </a:cubicBezTo>
                    <a:lnTo>
                      <a:pt x="50341" y="1396"/>
                    </a:lnTo>
                    <a:cubicBezTo>
                      <a:pt x="52747" y="0"/>
                      <a:pt x="56667" y="0"/>
                      <a:pt x="59073" y="1396"/>
                    </a:cubicBezTo>
                    <a:lnTo>
                      <a:pt x="107614" y="29662"/>
                    </a:lnTo>
                    <a:cubicBezTo>
                      <a:pt x="108817" y="30360"/>
                      <a:pt x="109412" y="31279"/>
                      <a:pt x="109412" y="3220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06"/>
              <p:cNvSpPr/>
              <p:nvPr/>
            </p:nvSpPr>
            <p:spPr>
              <a:xfrm>
                <a:off x="3086425" y="2565100"/>
                <a:ext cx="2765250" cy="1610375"/>
              </a:xfrm>
              <a:custGeom>
                <a:rect b="b" l="l" r="r" t="t"/>
                <a:pathLst>
                  <a:path extrusionOk="0" h="64415" w="110610">
                    <a:moveTo>
                      <a:pt x="108209" y="34751"/>
                    </a:moveTo>
                    <a:cubicBezTo>
                      <a:pt x="110610" y="33351"/>
                      <a:pt x="110610" y="31063"/>
                      <a:pt x="108209" y="29665"/>
                    </a:cubicBezTo>
                    <a:lnTo>
                      <a:pt x="59672" y="1401"/>
                    </a:lnTo>
                    <a:cubicBezTo>
                      <a:pt x="57271" y="1"/>
                      <a:pt x="53340" y="1"/>
                      <a:pt x="50939" y="1401"/>
                    </a:cubicBezTo>
                    <a:lnTo>
                      <a:pt x="2402" y="29664"/>
                    </a:lnTo>
                    <a:cubicBezTo>
                      <a:pt x="1" y="31063"/>
                      <a:pt x="1" y="33351"/>
                      <a:pt x="2402" y="34750"/>
                    </a:cubicBezTo>
                    <a:lnTo>
                      <a:pt x="50939" y="63016"/>
                    </a:lnTo>
                    <a:cubicBezTo>
                      <a:pt x="53340" y="64415"/>
                      <a:pt x="57271" y="64415"/>
                      <a:pt x="59673" y="63016"/>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06"/>
              <p:cNvSpPr/>
              <p:nvPr/>
            </p:nvSpPr>
            <p:spPr>
              <a:xfrm>
                <a:off x="4288075" y="1654750"/>
                <a:ext cx="1657575" cy="1011600"/>
              </a:xfrm>
              <a:custGeom>
                <a:rect b="b" l="l" r="r" t="t"/>
                <a:pathLst>
                  <a:path extrusionOk="0" h="40464" w="66303">
                    <a:moveTo>
                      <a:pt x="1" y="22991"/>
                    </a:moveTo>
                    <a:lnTo>
                      <a:pt x="1" y="24508"/>
                    </a:lnTo>
                    <a:cubicBezTo>
                      <a:pt x="1" y="24964"/>
                      <a:pt x="296" y="25426"/>
                      <a:pt x="892" y="25772"/>
                    </a:cubicBezTo>
                    <a:lnTo>
                      <a:pt x="24938" y="39775"/>
                    </a:lnTo>
                    <a:cubicBezTo>
                      <a:pt x="26130" y="40464"/>
                      <a:pt x="28071" y="40464"/>
                      <a:pt x="29263" y="39775"/>
                    </a:cubicBezTo>
                    <a:lnTo>
                      <a:pt x="65411" y="18729"/>
                    </a:lnTo>
                    <a:cubicBezTo>
                      <a:pt x="66007" y="18384"/>
                      <a:pt x="66302" y="17922"/>
                      <a:pt x="66302" y="17467"/>
                    </a:cubicBezTo>
                    <a:lnTo>
                      <a:pt x="66302" y="15950"/>
                    </a:lnTo>
                    <a:cubicBezTo>
                      <a:pt x="66302" y="15495"/>
                      <a:pt x="66007" y="15039"/>
                      <a:pt x="65411" y="14691"/>
                    </a:cubicBezTo>
                    <a:lnTo>
                      <a:pt x="41365" y="691"/>
                    </a:lnTo>
                    <a:cubicBezTo>
                      <a:pt x="40176" y="1"/>
                      <a:pt x="38232" y="1"/>
                      <a:pt x="37041" y="691"/>
                    </a:cubicBezTo>
                    <a:lnTo>
                      <a:pt x="890" y="21736"/>
                    </a:lnTo>
                    <a:cubicBezTo>
                      <a:pt x="296" y="22080"/>
                      <a:pt x="1" y="22536"/>
                      <a:pt x="1" y="2299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06"/>
              <p:cNvSpPr/>
              <p:nvPr/>
            </p:nvSpPr>
            <p:spPr>
              <a:xfrm>
                <a:off x="4280650" y="1654675"/>
                <a:ext cx="1672425" cy="973825"/>
              </a:xfrm>
              <a:custGeom>
                <a:rect b="b" l="l" r="r" t="t"/>
                <a:pathLst>
                  <a:path extrusionOk="0" h="38953" w="66897">
                    <a:moveTo>
                      <a:pt x="1190" y="24257"/>
                    </a:moveTo>
                    <a:cubicBezTo>
                      <a:pt x="1" y="23565"/>
                      <a:pt x="1" y="22432"/>
                      <a:pt x="1190" y="21739"/>
                    </a:cubicBezTo>
                    <a:lnTo>
                      <a:pt x="37337" y="696"/>
                    </a:lnTo>
                    <a:cubicBezTo>
                      <a:pt x="38526" y="1"/>
                      <a:pt x="40475" y="1"/>
                      <a:pt x="41664" y="696"/>
                    </a:cubicBezTo>
                    <a:lnTo>
                      <a:pt x="65707" y="14696"/>
                    </a:lnTo>
                    <a:cubicBezTo>
                      <a:pt x="66896" y="15391"/>
                      <a:pt x="66896" y="16524"/>
                      <a:pt x="65707" y="17217"/>
                    </a:cubicBezTo>
                    <a:lnTo>
                      <a:pt x="29560" y="38259"/>
                    </a:lnTo>
                    <a:cubicBezTo>
                      <a:pt x="28369" y="38952"/>
                      <a:pt x="26422" y="38952"/>
                      <a:pt x="25233" y="3825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06"/>
              <p:cNvSpPr/>
              <p:nvPr/>
            </p:nvSpPr>
            <p:spPr>
              <a:xfrm>
                <a:off x="4212975" y="829300"/>
                <a:ext cx="1053000" cy="1384150"/>
              </a:xfrm>
              <a:custGeom>
                <a:rect b="b" l="l" r="r" t="t"/>
                <a:pathLst>
                  <a:path extrusionOk="0" h="55366" w="42120">
                    <a:moveTo>
                      <a:pt x="2280" y="55141"/>
                    </a:moveTo>
                    <a:lnTo>
                      <a:pt x="963" y="54392"/>
                    </a:lnTo>
                    <a:cubicBezTo>
                      <a:pt x="567" y="54167"/>
                      <a:pt x="313" y="53682"/>
                      <a:pt x="307" y="52994"/>
                    </a:cubicBezTo>
                    <a:lnTo>
                      <a:pt x="14" y="25169"/>
                    </a:lnTo>
                    <a:cubicBezTo>
                      <a:pt x="1" y="23793"/>
                      <a:pt x="962" y="22101"/>
                      <a:pt x="2150" y="21409"/>
                    </a:cubicBezTo>
                    <a:lnTo>
                      <a:pt x="38308" y="376"/>
                    </a:lnTo>
                    <a:cubicBezTo>
                      <a:pt x="38903" y="31"/>
                      <a:pt x="39450" y="1"/>
                      <a:pt x="39845" y="228"/>
                    </a:cubicBezTo>
                    <a:lnTo>
                      <a:pt x="41163" y="976"/>
                    </a:lnTo>
                    <a:cubicBezTo>
                      <a:pt x="41560" y="1201"/>
                      <a:pt x="41809" y="1683"/>
                      <a:pt x="41815" y="2372"/>
                    </a:cubicBezTo>
                    <a:lnTo>
                      <a:pt x="42108" y="30197"/>
                    </a:lnTo>
                    <a:cubicBezTo>
                      <a:pt x="42120" y="31574"/>
                      <a:pt x="41161" y="33262"/>
                      <a:pt x="39971" y="33956"/>
                    </a:cubicBezTo>
                    <a:lnTo>
                      <a:pt x="3813" y="54987"/>
                    </a:lnTo>
                    <a:cubicBezTo>
                      <a:pt x="3219" y="55334"/>
                      <a:pt x="2677" y="55366"/>
                      <a:pt x="2280" y="551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06"/>
              <p:cNvSpPr/>
              <p:nvPr/>
            </p:nvSpPr>
            <p:spPr>
              <a:xfrm>
                <a:off x="4245875" y="840225"/>
                <a:ext cx="1020175" cy="1381050"/>
              </a:xfrm>
              <a:custGeom>
                <a:rect b="b" l="l" r="r" t="t"/>
                <a:pathLst>
                  <a:path extrusionOk="0" h="55242" w="40807">
                    <a:moveTo>
                      <a:pt x="309" y="53304"/>
                    </a:moveTo>
                    <a:cubicBezTo>
                      <a:pt x="324" y="54681"/>
                      <a:pt x="1309" y="55242"/>
                      <a:pt x="2500" y="54548"/>
                    </a:cubicBezTo>
                    <a:lnTo>
                      <a:pt x="38654" y="33519"/>
                    </a:lnTo>
                    <a:cubicBezTo>
                      <a:pt x="39845" y="32828"/>
                      <a:pt x="40807" y="31135"/>
                      <a:pt x="40792" y="29757"/>
                    </a:cubicBezTo>
                    <a:lnTo>
                      <a:pt x="40499" y="1937"/>
                    </a:lnTo>
                    <a:cubicBezTo>
                      <a:pt x="40483" y="560"/>
                      <a:pt x="39499" y="0"/>
                      <a:pt x="38309" y="692"/>
                    </a:cubicBezTo>
                    <a:lnTo>
                      <a:pt x="2154" y="21721"/>
                    </a:lnTo>
                    <a:cubicBezTo>
                      <a:pt x="963" y="22413"/>
                      <a:pt x="0" y="24106"/>
                      <a:pt x="17" y="254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06"/>
              <p:cNvSpPr/>
              <p:nvPr/>
            </p:nvSpPr>
            <p:spPr>
              <a:xfrm>
                <a:off x="4308700" y="934225"/>
                <a:ext cx="894550" cy="1193100"/>
              </a:xfrm>
              <a:custGeom>
                <a:rect b="b" l="l" r="r" t="t"/>
                <a:pathLst>
                  <a:path extrusionOk="0" h="47724" w="35782">
                    <a:moveTo>
                      <a:pt x="34883" y="27597"/>
                    </a:moveTo>
                    <a:cubicBezTo>
                      <a:pt x="35297" y="27356"/>
                      <a:pt x="35781" y="26504"/>
                      <a:pt x="35775" y="26024"/>
                    </a:cubicBezTo>
                    <a:lnTo>
                      <a:pt x="35502" y="0"/>
                    </a:lnTo>
                    <a:lnTo>
                      <a:pt x="898" y="20124"/>
                    </a:lnTo>
                    <a:cubicBezTo>
                      <a:pt x="484" y="20368"/>
                      <a:pt x="0" y="21219"/>
                      <a:pt x="6" y="21695"/>
                    </a:cubicBezTo>
                    <a:lnTo>
                      <a:pt x="279" y="47724"/>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06"/>
              <p:cNvSpPr/>
              <p:nvPr/>
            </p:nvSpPr>
            <p:spPr>
              <a:xfrm>
                <a:off x="5266950" y="1745750"/>
                <a:ext cx="92500" cy="54100"/>
              </a:xfrm>
              <a:custGeom>
                <a:rect b="b" l="l" r="r" t="t"/>
                <a:pathLst>
                  <a:path extrusionOk="0" h="2164" w="3700">
                    <a:moveTo>
                      <a:pt x="1" y="977"/>
                    </a:moveTo>
                    <a:lnTo>
                      <a:pt x="2019" y="2164"/>
                    </a:lnTo>
                    <a:lnTo>
                      <a:pt x="3700" y="1187"/>
                    </a:lnTo>
                    <a:lnTo>
                      <a:pt x="1679"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06"/>
              <p:cNvSpPr/>
              <p:nvPr/>
            </p:nvSpPr>
            <p:spPr>
              <a:xfrm>
                <a:off x="5204150" y="1777550"/>
                <a:ext cx="100625" cy="58850"/>
              </a:xfrm>
              <a:custGeom>
                <a:rect b="b" l="l" r="r" t="t"/>
                <a:pathLst>
                  <a:path extrusionOk="0" h="2354" w="4025">
                    <a:moveTo>
                      <a:pt x="0" y="1167"/>
                    </a:moveTo>
                    <a:lnTo>
                      <a:pt x="2023" y="2353"/>
                    </a:lnTo>
                    <a:lnTo>
                      <a:pt x="4025" y="1186"/>
                    </a:lnTo>
                    <a:lnTo>
                      <a:pt x="20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06"/>
              <p:cNvSpPr/>
              <p:nvPr/>
            </p:nvSpPr>
            <p:spPr>
              <a:xfrm>
                <a:off x="5141525" y="1814050"/>
                <a:ext cx="100550" cy="58900"/>
              </a:xfrm>
              <a:custGeom>
                <a:rect b="b" l="l" r="r" t="t"/>
                <a:pathLst>
                  <a:path extrusionOk="0" h="2356" w="4022">
                    <a:moveTo>
                      <a:pt x="0" y="1163"/>
                    </a:moveTo>
                    <a:lnTo>
                      <a:pt x="2018" y="2356"/>
                    </a:lnTo>
                    <a:lnTo>
                      <a:pt x="4021" y="1187"/>
                    </a:lnTo>
                    <a:lnTo>
                      <a:pt x="1999"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06"/>
              <p:cNvSpPr/>
              <p:nvPr/>
            </p:nvSpPr>
            <p:spPr>
              <a:xfrm>
                <a:off x="5078850" y="1850625"/>
                <a:ext cx="100525" cy="58750"/>
              </a:xfrm>
              <a:custGeom>
                <a:rect b="b" l="l" r="r" t="t"/>
                <a:pathLst>
                  <a:path extrusionOk="0" h="2350" w="4021">
                    <a:moveTo>
                      <a:pt x="1" y="1163"/>
                    </a:moveTo>
                    <a:lnTo>
                      <a:pt x="2019" y="2349"/>
                    </a:lnTo>
                    <a:lnTo>
                      <a:pt x="4020" y="1182"/>
                    </a:lnTo>
                    <a:lnTo>
                      <a:pt x="1998"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06"/>
              <p:cNvSpPr/>
              <p:nvPr/>
            </p:nvSpPr>
            <p:spPr>
              <a:xfrm>
                <a:off x="5016050" y="1887025"/>
                <a:ext cx="100625" cy="58875"/>
              </a:xfrm>
              <a:custGeom>
                <a:rect b="b" l="l" r="r" t="t"/>
                <a:pathLst>
                  <a:path extrusionOk="0" h="2355" w="4025">
                    <a:moveTo>
                      <a:pt x="0" y="1168"/>
                    </a:moveTo>
                    <a:lnTo>
                      <a:pt x="2023" y="2355"/>
                    </a:lnTo>
                    <a:lnTo>
                      <a:pt x="4024" y="1187"/>
                    </a:lnTo>
                    <a:lnTo>
                      <a:pt x="2003"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06"/>
              <p:cNvSpPr/>
              <p:nvPr/>
            </p:nvSpPr>
            <p:spPr>
              <a:xfrm>
                <a:off x="4953450" y="1923600"/>
                <a:ext cx="100525" cy="58825"/>
              </a:xfrm>
              <a:custGeom>
                <a:rect b="b" l="l" r="r" t="t"/>
                <a:pathLst>
                  <a:path extrusionOk="0" h="2353" w="4021">
                    <a:moveTo>
                      <a:pt x="1" y="1168"/>
                    </a:moveTo>
                    <a:lnTo>
                      <a:pt x="2019" y="2353"/>
                    </a:lnTo>
                    <a:lnTo>
                      <a:pt x="4020" y="1187"/>
                    </a:lnTo>
                    <a:lnTo>
                      <a:pt x="1998"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06"/>
              <p:cNvSpPr/>
              <p:nvPr/>
            </p:nvSpPr>
            <p:spPr>
              <a:xfrm>
                <a:off x="4890700" y="1960125"/>
                <a:ext cx="100575" cy="58725"/>
              </a:xfrm>
              <a:custGeom>
                <a:rect b="b" l="l" r="r" t="t"/>
                <a:pathLst>
                  <a:path extrusionOk="0" h="2349" w="4023">
                    <a:moveTo>
                      <a:pt x="1" y="1164"/>
                    </a:moveTo>
                    <a:lnTo>
                      <a:pt x="2019" y="2349"/>
                    </a:lnTo>
                    <a:lnTo>
                      <a:pt x="4022" y="1184"/>
                    </a:lnTo>
                    <a:lnTo>
                      <a:pt x="2000"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06"/>
              <p:cNvSpPr/>
              <p:nvPr/>
            </p:nvSpPr>
            <p:spPr>
              <a:xfrm>
                <a:off x="4827900" y="1996525"/>
                <a:ext cx="100625" cy="58900"/>
              </a:xfrm>
              <a:custGeom>
                <a:rect b="b" l="l" r="r" t="t"/>
                <a:pathLst>
                  <a:path extrusionOk="0" h="2356" w="4025">
                    <a:moveTo>
                      <a:pt x="0" y="1169"/>
                    </a:moveTo>
                    <a:lnTo>
                      <a:pt x="2023" y="2355"/>
                    </a:lnTo>
                    <a:lnTo>
                      <a:pt x="4025" y="1188"/>
                    </a:lnTo>
                    <a:lnTo>
                      <a:pt x="2004"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06"/>
              <p:cNvSpPr/>
              <p:nvPr/>
            </p:nvSpPr>
            <p:spPr>
              <a:xfrm>
                <a:off x="4765200" y="2033075"/>
                <a:ext cx="100675" cy="58875"/>
              </a:xfrm>
              <a:custGeom>
                <a:rect b="b" l="l" r="r" t="t"/>
                <a:pathLst>
                  <a:path extrusionOk="0" h="2355" w="4027">
                    <a:moveTo>
                      <a:pt x="0" y="1168"/>
                    </a:moveTo>
                    <a:lnTo>
                      <a:pt x="2023" y="2354"/>
                    </a:lnTo>
                    <a:lnTo>
                      <a:pt x="4026" y="1189"/>
                    </a:lnTo>
                    <a:lnTo>
                      <a:pt x="20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06"/>
              <p:cNvSpPr/>
              <p:nvPr/>
            </p:nvSpPr>
            <p:spPr>
              <a:xfrm>
                <a:off x="4702500" y="2069650"/>
                <a:ext cx="100625" cy="58750"/>
              </a:xfrm>
              <a:custGeom>
                <a:rect b="b" l="l" r="r" t="t"/>
                <a:pathLst>
                  <a:path extrusionOk="0" h="2350" w="4025">
                    <a:moveTo>
                      <a:pt x="0" y="1166"/>
                    </a:moveTo>
                    <a:lnTo>
                      <a:pt x="2023" y="2350"/>
                    </a:lnTo>
                    <a:lnTo>
                      <a:pt x="4024" y="1182"/>
                    </a:lnTo>
                    <a:lnTo>
                      <a:pt x="2003"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06"/>
              <p:cNvSpPr/>
              <p:nvPr/>
            </p:nvSpPr>
            <p:spPr>
              <a:xfrm>
                <a:off x="4639800" y="2106075"/>
                <a:ext cx="100650" cy="58900"/>
              </a:xfrm>
              <a:custGeom>
                <a:rect b="b" l="l" r="r" t="t"/>
                <a:pathLst>
                  <a:path extrusionOk="0" h="2356" w="4026">
                    <a:moveTo>
                      <a:pt x="0" y="1169"/>
                    </a:moveTo>
                    <a:lnTo>
                      <a:pt x="2023" y="2355"/>
                    </a:lnTo>
                    <a:lnTo>
                      <a:pt x="4026" y="1188"/>
                    </a:lnTo>
                    <a:lnTo>
                      <a:pt x="200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06"/>
              <p:cNvSpPr/>
              <p:nvPr/>
            </p:nvSpPr>
            <p:spPr>
              <a:xfrm>
                <a:off x="4577100" y="2142625"/>
                <a:ext cx="100625" cy="58875"/>
              </a:xfrm>
              <a:custGeom>
                <a:rect b="b" l="l" r="r" t="t"/>
                <a:pathLst>
                  <a:path extrusionOk="0" h="2355" w="4025">
                    <a:moveTo>
                      <a:pt x="0" y="1167"/>
                    </a:moveTo>
                    <a:lnTo>
                      <a:pt x="2023" y="2354"/>
                    </a:lnTo>
                    <a:lnTo>
                      <a:pt x="4024" y="1187"/>
                    </a:lnTo>
                    <a:lnTo>
                      <a:pt x="20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06"/>
              <p:cNvSpPr/>
              <p:nvPr/>
            </p:nvSpPr>
            <p:spPr>
              <a:xfrm>
                <a:off x="4453050" y="2179175"/>
                <a:ext cx="174625" cy="94500"/>
              </a:xfrm>
              <a:custGeom>
                <a:rect b="b" l="l" r="r" t="t"/>
                <a:pathLst>
                  <a:path extrusionOk="0" h="3780" w="6985">
                    <a:moveTo>
                      <a:pt x="1" y="2593"/>
                    </a:moveTo>
                    <a:lnTo>
                      <a:pt x="2034" y="3779"/>
                    </a:lnTo>
                    <a:lnTo>
                      <a:pt x="6985" y="892"/>
                    </a:lnTo>
                    <a:lnTo>
                      <a:pt x="6478" y="1181"/>
                    </a:lnTo>
                    <a:lnTo>
                      <a:pt x="4451" y="0"/>
                    </a:lnTo>
                    <a:lnTo>
                      <a:pt x="2454" y="1166"/>
                    </a:lnTo>
                    <a:lnTo>
                      <a:pt x="4477" y="2348"/>
                    </a:lnTo>
                    <a:lnTo>
                      <a:pt x="3970" y="2643"/>
                    </a:lnTo>
                    <a:lnTo>
                      <a:pt x="1948" y="1463"/>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06"/>
              <p:cNvSpPr/>
              <p:nvPr/>
            </p:nvSpPr>
            <p:spPr>
              <a:xfrm>
                <a:off x="5331400" y="1804075"/>
                <a:ext cx="124100" cy="73325"/>
              </a:xfrm>
              <a:custGeom>
                <a:rect b="b" l="l" r="r" t="t"/>
                <a:pathLst>
                  <a:path extrusionOk="0" h="2933" w="4964">
                    <a:moveTo>
                      <a:pt x="1" y="1745"/>
                    </a:moveTo>
                    <a:lnTo>
                      <a:pt x="2022" y="2933"/>
                    </a:lnTo>
                    <a:lnTo>
                      <a:pt x="4963" y="1193"/>
                    </a:lnTo>
                    <a:lnTo>
                      <a:pt x="2939"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06"/>
              <p:cNvSpPr/>
              <p:nvPr/>
            </p:nvSpPr>
            <p:spPr>
              <a:xfrm>
                <a:off x="5242675" y="1869400"/>
                <a:ext cx="100625" cy="58750"/>
              </a:xfrm>
              <a:custGeom>
                <a:rect b="b" l="l" r="r" t="t"/>
                <a:pathLst>
                  <a:path extrusionOk="0" h="2350" w="4025">
                    <a:moveTo>
                      <a:pt x="1" y="1162"/>
                    </a:moveTo>
                    <a:lnTo>
                      <a:pt x="2023" y="2350"/>
                    </a:lnTo>
                    <a:lnTo>
                      <a:pt x="4025" y="1181"/>
                    </a:lnTo>
                    <a:lnTo>
                      <a:pt x="200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06"/>
              <p:cNvSpPr/>
              <p:nvPr/>
            </p:nvSpPr>
            <p:spPr>
              <a:xfrm>
                <a:off x="5179975" y="1905825"/>
                <a:ext cx="100625" cy="58850"/>
              </a:xfrm>
              <a:custGeom>
                <a:rect b="b" l="l" r="r" t="t"/>
                <a:pathLst>
                  <a:path extrusionOk="0" h="2354" w="4025">
                    <a:moveTo>
                      <a:pt x="1" y="1166"/>
                    </a:moveTo>
                    <a:lnTo>
                      <a:pt x="2023" y="2354"/>
                    </a:lnTo>
                    <a:lnTo>
                      <a:pt x="4025" y="1187"/>
                    </a:lnTo>
                    <a:lnTo>
                      <a:pt x="2004"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06"/>
              <p:cNvSpPr/>
              <p:nvPr/>
            </p:nvSpPr>
            <p:spPr>
              <a:xfrm>
                <a:off x="5117250" y="1942400"/>
                <a:ext cx="100700" cy="58825"/>
              </a:xfrm>
              <a:custGeom>
                <a:rect b="b" l="l" r="r" t="t"/>
                <a:pathLst>
                  <a:path extrusionOk="0" h="2353" w="4028">
                    <a:moveTo>
                      <a:pt x="0" y="1166"/>
                    </a:moveTo>
                    <a:lnTo>
                      <a:pt x="2024" y="2352"/>
                    </a:lnTo>
                    <a:lnTo>
                      <a:pt x="4027" y="1185"/>
                    </a:lnTo>
                    <a:lnTo>
                      <a:pt x="2003"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06"/>
              <p:cNvSpPr/>
              <p:nvPr/>
            </p:nvSpPr>
            <p:spPr>
              <a:xfrm>
                <a:off x="5054575" y="1978925"/>
                <a:ext cx="100625" cy="58700"/>
              </a:xfrm>
              <a:custGeom>
                <a:rect b="b" l="l" r="r" t="t"/>
                <a:pathLst>
                  <a:path extrusionOk="0" h="2348" w="4025">
                    <a:moveTo>
                      <a:pt x="1" y="1163"/>
                    </a:moveTo>
                    <a:lnTo>
                      <a:pt x="2023" y="2348"/>
                    </a:lnTo>
                    <a:lnTo>
                      <a:pt x="4025" y="1182"/>
                    </a:lnTo>
                    <a:lnTo>
                      <a:pt x="200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06"/>
              <p:cNvSpPr/>
              <p:nvPr/>
            </p:nvSpPr>
            <p:spPr>
              <a:xfrm>
                <a:off x="4991875" y="2015300"/>
                <a:ext cx="100625" cy="58875"/>
              </a:xfrm>
              <a:custGeom>
                <a:rect b="b" l="l" r="r" t="t"/>
                <a:pathLst>
                  <a:path extrusionOk="0" h="2355" w="4025">
                    <a:moveTo>
                      <a:pt x="0" y="1169"/>
                    </a:moveTo>
                    <a:lnTo>
                      <a:pt x="2023" y="2354"/>
                    </a:lnTo>
                    <a:lnTo>
                      <a:pt x="4025" y="1188"/>
                    </a:lnTo>
                    <a:lnTo>
                      <a:pt x="200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06"/>
              <p:cNvSpPr/>
              <p:nvPr/>
            </p:nvSpPr>
            <p:spPr>
              <a:xfrm>
                <a:off x="4929125" y="2051875"/>
                <a:ext cx="100675" cy="58850"/>
              </a:xfrm>
              <a:custGeom>
                <a:rect b="b" l="l" r="r" t="t"/>
                <a:pathLst>
                  <a:path extrusionOk="0" h="2354" w="4027">
                    <a:moveTo>
                      <a:pt x="1" y="1167"/>
                    </a:moveTo>
                    <a:lnTo>
                      <a:pt x="2025" y="2354"/>
                    </a:lnTo>
                    <a:lnTo>
                      <a:pt x="4027" y="1188"/>
                    </a:lnTo>
                    <a:lnTo>
                      <a:pt x="2004"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06"/>
              <p:cNvSpPr/>
              <p:nvPr/>
            </p:nvSpPr>
            <p:spPr>
              <a:xfrm>
                <a:off x="4866425" y="2088425"/>
                <a:ext cx="100675" cy="58750"/>
              </a:xfrm>
              <a:custGeom>
                <a:rect b="b" l="l" r="r" t="t"/>
                <a:pathLst>
                  <a:path extrusionOk="0" h="2350" w="4027">
                    <a:moveTo>
                      <a:pt x="1" y="1164"/>
                    </a:moveTo>
                    <a:lnTo>
                      <a:pt x="2025" y="2350"/>
                    </a:lnTo>
                    <a:lnTo>
                      <a:pt x="4026" y="1183"/>
                    </a:lnTo>
                    <a:lnTo>
                      <a:pt x="200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06"/>
              <p:cNvSpPr/>
              <p:nvPr/>
            </p:nvSpPr>
            <p:spPr>
              <a:xfrm>
                <a:off x="4803775" y="2124850"/>
                <a:ext cx="100625" cy="58825"/>
              </a:xfrm>
              <a:custGeom>
                <a:rect b="b" l="l" r="r" t="t"/>
                <a:pathLst>
                  <a:path extrusionOk="0" h="2353" w="4025">
                    <a:moveTo>
                      <a:pt x="0" y="1168"/>
                    </a:moveTo>
                    <a:lnTo>
                      <a:pt x="2023" y="2353"/>
                    </a:lnTo>
                    <a:lnTo>
                      <a:pt x="4024" y="1187"/>
                    </a:lnTo>
                    <a:lnTo>
                      <a:pt x="20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06"/>
              <p:cNvSpPr/>
              <p:nvPr/>
            </p:nvSpPr>
            <p:spPr>
              <a:xfrm>
                <a:off x="4741175" y="2161450"/>
                <a:ext cx="100525" cy="58525"/>
              </a:xfrm>
              <a:custGeom>
                <a:rect b="b" l="l" r="r" t="t"/>
                <a:pathLst>
                  <a:path extrusionOk="0" h="2341" w="4021">
                    <a:moveTo>
                      <a:pt x="1" y="1160"/>
                    </a:moveTo>
                    <a:lnTo>
                      <a:pt x="2038" y="2341"/>
                    </a:lnTo>
                    <a:lnTo>
                      <a:pt x="4020" y="1184"/>
                    </a:lnTo>
                    <a:lnTo>
                      <a:pt x="1998"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06"/>
              <p:cNvSpPr/>
              <p:nvPr/>
            </p:nvSpPr>
            <p:spPr>
              <a:xfrm>
                <a:off x="4678325" y="2197825"/>
                <a:ext cx="101200" cy="59000"/>
              </a:xfrm>
              <a:custGeom>
                <a:rect b="b" l="l" r="r" t="t"/>
                <a:pathLst>
                  <a:path extrusionOk="0" h="2360" w="4048">
                    <a:moveTo>
                      <a:pt x="1" y="1167"/>
                    </a:moveTo>
                    <a:lnTo>
                      <a:pt x="2029" y="2359"/>
                    </a:lnTo>
                    <a:lnTo>
                      <a:pt x="4047" y="1181"/>
                    </a:lnTo>
                    <a:lnTo>
                      <a:pt x="2008"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06"/>
              <p:cNvSpPr/>
              <p:nvPr/>
            </p:nvSpPr>
            <p:spPr>
              <a:xfrm>
                <a:off x="4638800" y="2234375"/>
                <a:ext cx="77600" cy="45300"/>
              </a:xfrm>
              <a:custGeom>
                <a:rect b="b" l="l" r="r" t="t"/>
                <a:pathLst>
                  <a:path extrusionOk="0" h="1812" w="3104">
                    <a:moveTo>
                      <a:pt x="0" y="625"/>
                    </a:moveTo>
                    <a:lnTo>
                      <a:pt x="2032" y="1812"/>
                    </a:lnTo>
                    <a:lnTo>
                      <a:pt x="3104" y="1191"/>
                    </a:lnTo>
                    <a:lnTo>
                      <a:pt x="1077"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06"/>
              <p:cNvSpPr/>
              <p:nvPr/>
            </p:nvSpPr>
            <p:spPr>
              <a:xfrm>
                <a:off x="4549075" y="2257375"/>
                <a:ext cx="127900" cy="74625"/>
              </a:xfrm>
              <a:custGeom>
                <a:rect b="b" l="l" r="r" t="t"/>
                <a:pathLst>
                  <a:path extrusionOk="0" h="2985" w="5116">
                    <a:moveTo>
                      <a:pt x="0" y="1798"/>
                    </a:moveTo>
                    <a:lnTo>
                      <a:pt x="2027" y="2984"/>
                    </a:lnTo>
                    <a:lnTo>
                      <a:pt x="5116" y="1187"/>
                    </a:lnTo>
                    <a:lnTo>
                      <a:pt x="3083"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06"/>
              <p:cNvSpPr/>
              <p:nvPr/>
            </p:nvSpPr>
            <p:spPr>
              <a:xfrm>
                <a:off x="5412600" y="1862500"/>
                <a:ext cx="138850" cy="81425"/>
              </a:xfrm>
              <a:custGeom>
                <a:rect b="b" l="l" r="r" t="t"/>
                <a:pathLst>
                  <a:path extrusionOk="0" h="3257" w="5554">
                    <a:moveTo>
                      <a:pt x="0" y="2063"/>
                    </a:moveTo>
                    <a:lnTo>
                      <a:pt x="2008" y="3257"/>
                    </a:lnTo>
                    <a:lnTo>
                      <a:pt x="5554" y="1187"/>
                    </a:lnTo>
                    <a:lnTo>
                      <a:pt x="3527"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06"/>
              <p:cNvSpPr/>
              <p:nvPr/>
            </p:nvSpPr>
            <p:spPr>
              <a:xfrm>
                <a:off x="5337050" y="1928975"/>
                <a:ext cx="100675" cy="58625"/>
              </a:xfrm>
              <a:custGeom>
                <a:rect b="b" l="l" r="r" t="t"/>
                <a:pathLst>
                  <a:path extrusionOk="0" h="2345" w="4027">
                    <a:moveTo>
                      <a:pt x="0" y="1156"/>
                    </a:moveTo>
                    <a:lnTo>
                      <a:pt x="2023" y="2344"/>
                    </a:lnTo>
                    <a:lnTo>
                      <a:pt x="4026" y="1177"/>
                    </a:lnTo>
                    <a:lnTo>
                      <a:pt x="1987"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06"/>
              <p:cNvSpPr/>
              <p:nvPr/>
            </p:nvSpPr>
            <p:spPr>
              <a:xfrm>
                <a:off x="5274350" y="1965250"/>
                <a:ext cx="100625" cy="58825"/>
              </a:xfrm>
              <a:custGeom>
                <a:rect b="b" l="l" r="r" t="t"/>
                <a:pathLst>
                  <a:path extrusionOk="0" h="2353" w="4025">
                    <a:moveTo>
                      <a:pt x="0" y="1168"/>
                    </a:moveTo>
                    <a:lnTo>
                      <a:pt x="2023" y="2353"/>
                    </a:lnTo>
                    <a:lnTo>
                      <a:pt x="4025" y="1187"/>
                    </a:lnTo>
                    <a:lnTo>
                      <a:pt x="200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06"/>
              <p:cNvSpPr/>
              <p:nvPr/>
            </p:nvSpPr>
            <p:spPr>
              <a:xfrm>
                <a:off x="5211650" y="2001775"/>
                <a:ext cx="100650" cy="58875"/>
              </a:xfrm>
              <a:custGeom>
                <a:rect b="b" l="l" r="r" t="t"/>
                <a:pathLst>
                  <a:path extrusionOk="0" h="2355" w="4026">
                    <a:moveTo>
                      <a:pt x="0" y="1168"/>
                    </a:moveTo>
                    <a:lnTo>
                      <a:pt x="2023" y="2355"/>
                    </a:lnTo>
                    <a:lnTo>
                      <a:pt x="4026" y="1189"/>
                    </a:lnTo>
                    <a:lnTo>
                      <a:pt x="2003"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06"/>
              <p:cNvSpPr/>
              <p:nvPr/>
            </p:nvSpPr>
            <p:spPr>
              <a:xfrm>
                <a:off x="5148950" y="2038350"/>
                <a:ext cx="100625" cy="58725"/>
              </a:xfrm>
              <a:custGeom>
                <a:rect b="b" l="l" r="r" t="t"/>
                <a:pathLst>
                  <a:path extrusionOk="0" h="2349" w="4025">
                    <a:moveTo>
                      <a:pt x="0" y="1163"/>
                    </a:moveTo>
                    <a:lnTo>
                      <a:pt x="2023" y="2348"/>
                    </a:lnTo>
                    <a:lnTo>
                      <a:pt x="4024" y="1183"/>
                    </a:lnTo>
                    <a:lnTo>
                      <a:pt x="20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06"/>
              <p:cNvSpPr/>
              <p:nvPr/>
            </p:nvSpPr>
            <p:spPr>
              <a:xfrm>
                <a:off x="5086250" y="2074775"/>
                <a:ext cx="100625" cy="58850"/>
              </a:xfrm>
              <a:custGeom>
                <a:rect b="b" l="l" r="r" t="t"/>
                <a:pathLst>
                  <a:path extrusionOk="0" h="2354" w="4025">
                    <a:moveTo>
                      <a:pt x="0" y="1169"/>
                    </a:moveTo>
                    <a:lnTo>
                      <a:pt x="2023" y="2354"/>
                    </a:lnTo>
                    <a:lnTo>
                      <a:pt x="4024" y="1188"/>
                    </a:lnTo>
                    <a:lnTo>
                      <a:pt x="200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06"/>
              <p:cNvSpPr/>
              <p:nvPr/>
            </p:nvSpPr>
            <p:spPr>
              <a:xfrm>
                <a:off x="5023800" y="2111300"/>
                <a:ext cx="100375" cy="59275"/>
              </a:xfrm>
              <a:custGeom>
                <a:rect b="b" l="l" r="r" t="t"/>
                <a:pathLst>
                  <a:path extrusionOk="0" h="2371" w="4015">
                    <a:moveTo>
                      <a:pt x="0" y="1163"/>
                    </a:moveTo>
                    <a:lnTo>
                      <a:pt x="1983" y="2371"/>
                    </a:lnTo>
                    <a:lnTo>
                      <a:pt x="2013" y="2353"/>
                    </a:lnTo>
                    <a:lnTo>
                      <a:pt x="4014" y="1188"/>
                    </a:lnTo>
                    <a:lnTo>
                      <a:pt x="199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06"/>
              <p:cNvSpPr/>
              <p:nvPr/>
            </p:nvSpPr>
            <p:spPr>
              <a:xfrm>
                <a:off x="4960700" y="2147750"/>
                <a:ext cx="99875" cy="58875"/>
              </a:xfrm>
              <a:custGeom>
                <a:rect b="b" l="l" r="r" t="t"/>
                <a:pathLst>
                  <a:path extrusionOk="0" h="2355" w="3995">
                    <a:moveTo>
                      <a:pt x="0" y="1168"/>
                    </a:moveTo>
                    <a:lnTo>
                      <a:pt x="2029" y="2354"/>
                    </a:lnTo>
                    <a:lnTo>
                      <a:pt x="3995" y="1207"/>
                    </a:lnTo>
                    <a:lnTo>
                      <a:pt x="2008"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06"/>
              <p:cNvSpPr/>
              <p:nvPr/>
            </p:nvSpPr>
            <p:spPr>
              <a:xfrm>
                <a:off x="4898000" y="2184325"/>
                <a:ext cx="100775" cy="58825"/>
              </a:xfrm>
              <a:custGeom>
                <a:rect b="b" l="l" r="r" t="t"/>
                <a:pathLst>
                  <a:path extrusionOk="0" h="2353" w="4031">
                    <a:moveTo>
                      <a:pt x="0" y="1166"/>
                    </a:moveTo>
                    <a:lnTo>
                      <a:pt x="2027" y="2353"/>
                    </a:lnTo>
                    <a:lnTo>
                      <a:pt x="4030" y="1185"/>
                    </a:lnTo>
                    <a:lnTo>
                      <a:pt x="2008"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06"/>
              <p:cNvSpPr/>
              <p:nvPr/>
            </p:nvSpPr>
            <p:spPr>
              <a:xfrm>
                <a:off x="4835275" y="2220850"/>
                <a:ext cx="100800" cy="58825"/>
              </a:xfrm>
              <a:custGeom>
                <a:rect b="b" l="l" r="r" t="t"/>
                <a:pathLst>
                  <a:path extrusionOk="0" h="2353" w="4032">
                    <a:moveTo>
                      <a:pt x="1" y="1166"/>
                    </a:moveTo>
                    <a:lnTo>
                      <a:pt x="2028" y="2353"/>
                    </a:lnTo>
                    <a:lnTo>
                      <a:pt x="4031" y="1189"/>
                    </a:lnTo>
                    <a:lnTo>
                      <a:pt x="2009"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06"/>
              <p:cNvSpPr/>
              <p:nvPr/>
            </p:nvSpPr>
            <p:spPr>
              <a:xfrm>
                <a:off x="4772575" y="2257375"/>
                <a:ext cx="100775" cy="58725"/>
              </a:xfrm>
              <a:custGeom>
                <a:rect b="b" l="l" r="r" t="t"/>
                <a:pathLst>
                  <a:path extrusionOk="0" h="2349" w="4031">
                    <a:moveTo>
                      <a:pt x="1" y="1162"/>
                    </a:moveTo>
                    <a:lnTo>
                      <a:pt x="2023" y="2349"/>
                    </a:lnTo>
                    <a:lnTo>
                      <a:pt x="4031" y="1183"/>
                    </a:lnTo>
                    <a:lnTo>
                      <a:pt x="200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06"/>
              <p:cNvSpPr/>
              <p:nvPr/>
            </p:nvSpPr>
            <p:spPr>
              <a:xfrm>
                <a:off x="4709875" y="2298025"/>
                <a:ext cx="93925" cy="54650"/>
              </a:xfrm>
              <a:custGeom>
                <a:rect b="b" l="l" r="r" t="t"/>
                <a:pathLst>
                  <a:path extrusionOk="0" h="2186" w="3757">
                    <a:moveTo>
                      <a:pt x="1" y="999"/>
                    </a:moveTo>
                    <a:lnTo>
                      <a:pt x="2023" y="2185"/>
                    </a:lnTo>
                    <a:lnTo>
                      <a:pt x="3756" y="1186"/>
                    </a:lnTo>
                    <a:lnTo>
                      <a:pt x="173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06"/>
              <p:cNvSpPr/>
              <p:nvPr/>
            </p:nvSpPr>
            <p:spPr>
              <a:xfrm>
                <a:off x="4644925" y="2330375"/>
                <a:ext cx="102875" cy="60075"/>
              </a:xfrm>
              <a:custGeom>
                <a:rect b="b" l="l" r="r" t="t"/>
                <a:pathLst>
                  <a:path extrusionOk="0" h="2403" w="4115">
                    <a:moveTo>
                      <a:pt x="0" y="1216"/>
                    </a:moveTo>
                    <a:lnTo>
                      <a:pt x="2033" y="2403"/>
                    </a:lnTo>
                    <a:lnTo>
                      <a:pt x="4115" y="1187"/>
                    </a:lnTo>
                    <a:lnTo>
                      <a:pt x="209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06"/>
              <p:cNvSpPr/>
              <p:nvPr/>
            </p:nvSpPr>
            <p:spPr>
              <a:xfrm>
                <a:off x="5556550" y="1920975"/>
                <a:ext cx="90775" cy="53100"/>
              </a:xfrm>
              <a:custGeom>
                <a:rect b="b" l="l" r="r" t="t"/>
                <a:pathLst>
                  <a:path extrusionOk="0" h="2124" w="3631">
                    <a:moveTo>
                      <a:pt x="1" y="937"/>
                    </a:moveTo>
                    <a:lnTo>
                      <a:pt x="2025" y="2124"/>
                    </a:lnTo>
                    <a:lnTo>
                      <a:pt x="3630" y="1188"/>
                    </a:lnTo>
                    <a:lnTo>
                      <a:pt x="1609"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06"/>
              <p:cNvSpPr/>
              <p:nvPr/>
            </p:nvSpPr>
            <p:spPr>
              <a:xfrm>
                <a:off x="5493850" y="1951750"/>
                <a:ext cx="100675" cy="58850"/>
              </a:xfrm>
              <a:custGeom>
                <a:rect b="b" l="l" r="r" t="t"/>
                <a:pathLst>
                  <a:path extrusionOk="0" h="2354" w="4027">
                    <a:moveTo>
                      <a:pt x="1" y="1169"/>
                    </a:moveTo>
                    <a:lnTo>
                      <a:pt x="2023" y="2354"/>
                    </a:lnTo>
                    <a:lnTo>
                      <a:pt x="4027" y="1188"/>
                    </a:lnTo>
                    <a:lnTo>
                      <a:pt x="2003"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06"/>
              <p:cNvSpPr/>
              <p:nvPr/>
            </p:nvSpPr>
            <p:spPr>
              <a:xfrm>
                <a:off x="5431150" y="1988300"/>
                <a:ext cx="100675" cy="58725"/>
              </a:xfrm>
              <a:custGeom>
                <a:rect b="b" l="l" r="r" t="t"/>
                <a:pathLst>
                  <a:path extrusionOk="0" h="2349" w="4027">
                    <a:moveTo>
                      <a:pt x="1" y="1162"/>
                    </a:moveTo>
                    <a:lnTo>
                      <a:pt x="2023" y="2349"/>
                    </a:lnTo>
                    <a:lnTo>
                      <a:pt x="4026" y="1181"/>
                    </a:lnTo>
                    <a:lnTo>
                      <a:pt x="2004"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06"/>
              <p:cNvSpPr/>
              <p:nvPr/>
            </p:nvSpPr>
            <p:spPr>
              <a:xfrm>
                <a:off x="5368450" y="2024700"/>
                <a:ext cx="100675" cy="58850"/>
              </a:xfrm>
              <a:custGeom>
                <a:rect b="b" l="l" r="r" t="t"/>
                <a:pathLst>
                  <a:path extrusionOk="0" h="2354" w="4027">
                    <a:moveTo>
                      <a:pt x="1" y="1167"/>
                    </a:moveTo>
                    <a:lnTo>
                      <a:pt x="2023" y="2354"/>
                    </a:lnTo>
                    <a:lnTo>
                      <a:pt x="4026" y="1188"/>
                    </a:lnTo>
                    <a:lnTo>
                      <a:pt x="2004"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06"/>
              <p:cNvSpPr/>
              <p:nvPr/>
            </p:nvSpPr>
            <p:spPr>
              <a:xfrm>
                <a:off x="5116950" y="2068750"/>
                <a:ext cx="276800" cy="160750"/>
              </a:xfrm>
              <a:custGeom>
                <a:rect b="b" l="l" r="r" t="t"/>
                <a:pathLst>
                  <a:path extrusionOk="0" h="6430" w="11072">
                    <a:moveTo>
                      <a:pt x="0" y="5243"/>
                    </a:moveTo>
                    <a:lnTo>
                      <a:pt x="2023" y="6429"/>
                    </a:lnTo>
                    <a:lnTo>
                      <a:pt x="11072" y="1186"/>
                    </a:lnTo>
                    <a:lnTo>
                      <a:pt x="9049"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06"/>
              <p:cNvSpPr/>
              <p:nvPr/>
            </p:nvSpPr>
            <p:spPr>
              <a:xfrm>
                <a:off x="5056175" y="2213725"/>
                <a:ext cx="88525" cy="50025"/>
              </a:xfrm>
              <a:custGeom>
                <a:rect b="b" l="l" r="r" t="t"/>
                <a:pathLst>
                  <a:path extrusionOk="0" h="2001" w="3541">
                    <a:moveTo>
                      <a:pt x="0" y="813"/>
                    </a:moveTo>
                    <a:lnTo>
                      <a:pt x="2027" y="2001"/>
                    </a:lnTo>
                    <a:lnTo>
                      <a:pt x="3540" y="1185"/>
                    </a:lnTo>
                    <a:lnTo>
                      <a:pt x="1518"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06"/>
              <p:cNvSpPr/>
              <p:nvPr/>
            </p:nvSpPr>
            <p:spPr>
              <a:xfrm>
                <a:off x="5010000" y="2239700"/>
                <a:ext cx="88000" cy="51825"/>
              </a:xfrm>
              <a:custGeom>
                <a:rect b="b" l="l" r="r" t="t"/>
                <a:pathLst>
                  <a:path extrusionOk="0" h="2073" w="3520">
                    <a:moveTo>
                      <a:pt x="0" y="886"/>
                    </a:moveTo>
                    <a:lnTo>
                      <a:pt x="2029" y="2072"/>
                    </a:lnTo>
                    <a:lnTo>
                      <a:pt x="3519" y="1180"/>
                    </a:lnTo>
                    <a:lnTo>
                      <a:pt x="1497"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06"/>
              <p:cNvSpPr/>
              <p:nvPr/>
            </p:nvSpPr>
            <p:spPr>
              <a:xfrm>
                <a:off x="4970225" y="2267525"/>
                <a:ext cx="82300" cy="47975"/>
              </a:xfrm>
              <a:custGeom>
                <a:rect b="b" l="l" r="r" t="t"/>
                <a:pathLst>
                  <a:path extrusionOk="0" h="1919" w="3292">
                    <a:moveTo>
                      <a:pt x="1" y="732"/>
                    </a:moveTo>
                    <a:lnTo>
                      <a:pt x="2026" y="1919"/>
                    </a:lnTo>
                    <a:lnTo>
                      <a:pt x="3291" y="1187"/>
                    </a:lnTo>
                    <a:lnTo>
                      <a:pt x="1269"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06"/>
              <p:cNvSpPr/>
              <p:nvPr/>
            </p:nvSpPr>
            <p:spPr>
              <a:xfrm>
                <a:off x="4929400" y="2291675"/>
                <a:ext cx="80625" cy="47600"/>
              </a:xfrm>
              <a:custGeom>
                <a:rect b="b" l="l" r="r" t="t"/>
                <a:pathLst>
                  <a:path extrusionOk="0" h="1904" w="3225">
                    <a:moveTo>
                      <a:pt x="0" y="712"/>
                    </a:moveTo>
                    <a:lnTo>
                      <a:pt x="2029" y="1903"/>
                    </a:lnTo>
                    <a:lnTo>
                      <a:pt x="3224" y="1189"/>
                    </a:lnTo>
                    <a:lnTo>
                      <a:pt x="1202"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06"/>
              <p:cNvSpPr/>
              <p:nvPr/>
            </p:nvSpPr>
            <p:spPr>
              <a:xfrm>
                <a:off x="4892050" y="2330375"/>
                <a:ext cx="75425" cy="45300"/>
              </a:xfrm>
              <a:custGeom>
                <a:rect b="b" l="l" r="r" t="t"/>
                <a:pathLst>
                  <a:path extrusionOk="0" h="1812" w="3017">
                    <a:moveTo>
                      <a:pt x="0" y="1161"/>
                    </a:moveTo>
                    <a:lnTo>
                      <a:pt x="1019" y="1812"/>
                    </a:lnTo>
                    <a:lnTo>
                      <a:pt x="3016" y="646"/>
                    </a:lnTo>
                    <a:lnTo>
                      <a:pt x="2002"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06"/>
              <p:cNvSpPr/>
              <p:nvPr/>
            </p:nvSpPr>
            <p:spPr>
              <a:xfrm>
                <a:off x="4860300" y="2309325"/>
                <a:ext cx="75425" cy="45350"/>
              </a:xfrm>
              <a:custGeom>
                <a:rect b="b" l="l" r="r" t="t"/>
                <a:pathLst>
                  <a:path extrusionOk="0" h="1814" w="3017">
                    <a:moveTo>
                      <a:pt x="1" y="1161"/>
                    </a:moveTo>
                    <a:lnTo>
                      <a:pt x="1019" y="1813"/>
                    </a:lnTo>
                    <a:lnTo>
                      <a:pt x="3017" y="646"/>
                    </a:lnTo>
                    <a:lnTo>
                      <a:pt x="2003"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06"/>
              <p:cNvSpPr/>
              <p:nvPr/>
            </p:nvSpPr>
            <p:spPr>
              <a:xfrm>
                <a:off x="4829000" y="2353275"/>
                <a:ext cx="75875" cy="42875"/>
              </a:xfrm>
              <a:custGeom>
                <a:rect b="b" l="l" r="r" t="t"/>
                <a:pathLst>
                  <a:path extrusionOk="0" h="1715" w="3035">
                    <a:moveTo>
                      <a:pt x="1" y="528"/>
                    </a:moveTo>
                    <a:lnTo>
                      <a:pt x="2034" y="1714"/>
                    </a:lnTo>
                    <a:lnTo>
                      <a:pt x="3035" y="1187"/>
                    </a:lnTo>
                    <a:lnTo>
                      <a:pt x="1003"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06"/>
              <p:cNvSpPr/>
              <p:nvPr/>
            </p:nvSpPr>
            <p:spPr>
              <a:xfrm>
                <a:off x="4740925" y="2396125"/>
                <a:ext cx="90125" cy="52775"/>
              </a:xfrm>
              <a:custGeom>
                <a:rect b="b" l="l" r="r" t="t"/>
                <a:pathLst>
                  <a:path extrusionOk="0" h="2111" w="3605">
                    <a:moveTo>
                      <a:pt x="0" y="919"/>
                    </a:moveTo>
                    <a:lnTo>
                      <a:pt x="2033" y="2110"/>
                    </a:lnTo>
                    <a:lnTo>
                      <a:pt x="3604" y="1187"/>
                    </a:lnTo>
                    <a:lnTo>
                      <a:pt x="1567"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06"/>
              <p:cNvSpPr/>
              <p:nvPr/>
            </p:nvSpPr>
            <p:spPr>
              <a:xfrm>
                <a:off x="4787500" y="2369200"/>
                <a:ext cx="88450" cy="51025"/>
              </a:xfrm>
              <a:custGeom>
                <a:rect b="b" l="l" r="r" t="t"/>
                <a:pathLst>
                  <a:path extrusionOk="0" h="2041" w="3538">
                    <a:moveTo>
                      <a:pt x="1" y="850"/>
                    </a:moveTo>
                    <a:lnTo>
                      <a:pt x="2032" y="2041"/>
                    </a:lnTo>
                    <a:lnTo>
                      <a:pt x="3538" y="1187"/>
                    </a:lnTo>
                    <a:lnTo>
                      <a:pt x="1501"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06"/>
              <p:cNvSpPr/>
              <p:nvPr/>
            </p:nvSpPr>
            <p:spPr>
              <a:xfrm>
                <a:off x="5218850" y="2144600"/>
                <a:ext cx="305700" cy="178625"/>
              </a:xfrm>
              <a:custGeom>
                <a:rect b="b" l="l" r="r" t="t"/>
                <a:pathLst>
                  <a:path extrusionOk="0" h="7145" w="12228">
                    <a:moveTo>
                      <a:pt x="0" y="5097"/>
                    </a:moveTo>
                    <a:lnTo>
                      <a:pt x="3483" y="7145"/>
                    </a:lnTo>
                    <a:lnTo>
                      <a:pt x="12227" y="2048"/>
                    </a:lnTo>
                    <a:lnTo>
                      <a:pt x="8750" y="1"/>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06"/>
              <p:cNvSpPr/>
              <p:nvPr/>
            </p:nvSpPr>
            <p:spPr>
              <a:xfrm>
                <a:off x="5305800" y="2195875"/>
                <a:ext cx="250075" cy="145800"/>
              </a:xfrm>
              <a:custGeom>
                <a:rect b="b" l="l" r="r" t="t"/>
                <a:pathLst>
                  <a:path extrusionOk="0" h="5832" w="10003">
                    <a:moveTo>
                      <a:pt x="0" y="5095"/>
                    </a:moveTo>
                    <a:lnTo>
                      <a:pt x="1261" y="5832"/>
                    </a:lnTo>
                    <a:lnTo>
                      <a:pt x="10003" y="737"/>
                    </a:lnTo>
                    <a:lnTo>
                      <a:pt x="8749" y="0"/>
                    </a:lnTo>
                    <a:close/>
                  </a:path>
                </a:pathLst>
              </a:custGeom>
              <a:solidFill>
                <a:srgbClr val="4D41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06"/>
              <p:cNvSpPr/>
              <p:nvPr/>
            </p:nvSpPr>
            <p:spPr>
              <a:xfrm>
                <a:off x="4581200" y="1217100"/>
                <a:ext cx="622075" cy="407600"/>
              </a:xfrm>
              <a:custGeom>
                <a:rect b="b" l="l" r="r" t="t"/>
                <a:pathLst>
                  <a:path extrusionOk="0" h="16304" w="24883">
                    <a:moveTo>
                      <a:pt x="1" y="2996"/>
                    </a:moveTo>
                    <a:lnTo>
                      <a:pt x="23946" y="16304"/>
                    </a:lnTo>
                    <a:lnTo>
                      <a:pt x="23981" y="16283"/>
                    </a:lnTo>
                    <a:cubicBezTo>
                      <a:pt x="24397" y="16042"/>
                      <a:pt x="24883" y="15192"/>
                      <a:pt x="24878" y="14710"/>
                    </a:cubicBezTo>
                    <a:lnTo>
                      <a:pt x="24838" y="10957"/>
                    </a:lnTo>
                    <a:lnTo>
                      <a:pt x="5143" y="1"/>
                    </a:ln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06"/>
              <p:cNvSpPr/>
              <p:nvPr/>
            </p:nvSpPr>
            <p:spPr>
              <a:xfrm>
                <a:off x="4308725" y="1437275"/>
                <a:ext cx="621225" cy="407425"/>
              </a:xfrm>
              <a:custGeom>
                <a:rect b="b" l="l" r="r" t="t"/>
                <a:pathLst>
                  <a:path extrusionOk="0" h="16297" w="24849">
                    <a:moveTo>
                      <a:pt x="6" y="1573"/>
                    </a:moveTo>
                    <a:lnTo>
                      <a:pt x="47" y="5367"/>
                    </a:lnTo>
                    <a:lnTo>
                      <a:pt x="19706" y="16297"/>
                    </a:lnTo>
                    <a:lnTo>
                      <a:pt x="19712" y="16297"/>
                    </a:lnTo>
                    <a:lnTo>
                      <a:pt x="24848" y="13307"/>
                    </a:lnTo>
                    <a:lnTo>
                      <a:pt x="906" y="1"/>
                    </a:lnTo>
                    <a:lnTo>
                      <a:pt x="897" y="5"/>
                    </a:lnTo>
                    <a:cubicBezTo>
                      <a:pt x="483" y="246"/>
                      <a:pt x="0" y="1097"/>
                      <a:pt x="6" y="1573"/>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06"/>
              <p:cNvSpPr/>
              <p:nvPr/>
            </p:nvSpPr>
            <p:spPr>
              <a:xfrm>
                <a:off x="4514025" y="1313625"/>
                <a:ext cx="628550" cy="350175"/>
              </a:xfrm>
              <a:custGeom>
                <a:rect b="b" l="l" r="r" t="t"/>
                <a:pathLst>
                  <a:path extrusionOk="0" h="14007" w="25142">
                    <a:moveTo>
                      <a:pt x="0" y="695"/>
                    </a:moveTo>
                    <a:lnTo>
                      <a:pt x="23941" y="14006"/>
                    </a:lnTo>
                    <a:lnTo>
                      <a:pt x="25142" y="13312"/>
                    </a:lnTo>
                    <a:lnTo>
                      <a:pt x="1197" y="0"/>
                    </a:ln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06"/>
              <p:cNvSpPr/>
              <p:nvPr/>
            </p:nvSpPr>
            <p:spPr>
              <a:xfrm>
                <a:off x="3567150" y="498725"/>
                <a:ext cx="326925" cy="727050"/>
              </a:xfrm>
              <a:custGeom>
                <a:rect b="b" l="l" r="r" t="t"/>
                <a:pathLst>
                  <a:path extrusionOk="0" h="29082" w="13077">
                    <a:moveTo>
                      <a:pt x="11072" y="28909"/>
                    </a:moveTo>
                    <a:lnTo>
                      <a:pt x="12074" y="28339"/>
                    </a:lnTo>
                    <a:cubicBezTo>
                      <a:pt x="12376" y="28168"/>
                      <a:pt x="12569" y="27799"/>
                      <a:pt x="12573" y="27276"/>
                    </a:cubicBezTo>
                    <a:lnTo>
                      <a:pt x="13066" y="8070"/>
                    </a:lnTo>
                    <a:cubicBezTo>
                      <a:pt x="13077" y="7021"/>
                      <a:pt x="12348" y="5740"/>
                      <a:pt x="11443" y="5211"/>
                    </a:cubicBezTo>
                    <a:lnTo>
                      <a:pt x="3169" y="287"/>
                    </a:lnTo>
                    <a:cubicBezTo>
                      <a:pt x="2718" y="23"/>
                      <a:pt x="2302" y="0"/>
                      <a:pt x="2002" y="173"/>
                    </a:cubicBezTo>
                    <a:lnTo>
                      <a:pt x="1000" y="741"/>
                    </a:lnTo>
                    <a:cubicBezTo>
                      <a:pt x="698" y="914"/>
                      <a:pt x="508" y="1279"/>
                      <a:pt x="502" y="1803"/>
                    </a:cubicBezTo>
                    <a:lnTo>
                      <a:pt x="9" y="21009"/>
                    </a:lnTo>
                    <a:cubicBezTo>
                      <a:pt x="0" y="22055"/>
                      <a:pt x="729" y="23339"/>
                      <a:pt x="1634" y="23868"/>
                    </a:cubicBezTo>
                    <a:lnTo>
                      <a:pt x="9906" y="28793"/>
                    </a:lnTo>
                    <a:cubicBezTo>
                      <a:pt x="10359" y="29056"/>
                      <a:pt x="10771" y="29082"/>
                      <a:pt x="11072" y="289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06"/>
              <p:cNvSpPr/>
              <p:nvPr/>
            </p:nvSpPr>
            <p:spPr>
              <a:xfrm>
                <a:off x="3567025" y="507075"/>
                <a:ext cx="301775" cy="724575"/>
              </a:xfrm>
              <a:custGeom>
                <a:rect b="b" l="l" r="r" t="t"/>
                <a:pathLst>
                  <a:path extrusionOk="0" h="28983" w="12071">
                    <a:moveTo>
                      <a:pt x="12070" y="8309"/>
                    </a:moveTo>
                    <a:lnTo>
                      <a:pt x="12036" y="11406"/>
                    </a:lnTo>
                    <a:lnTo>
                      <a:pt x="12036" y="11414"/>
                    </a:lnTo>
                    <a:lnTo>
                      <a:pt x="11574" y="27512"/>
                    </a:lnTo>
                    <a:cubicBezTo>
                      <a:pt x="11564" y="28559"/>
                      <a:pt x="10814" y="28982"/>
                      <a:pt x="9908" y="28457"/>
                    </a:cubicBezTo>
                    <a:lnTo>
                      <a:pt x="4313" y="25089"/>
                    </a:lnTo>
                    <a:lnTo>
                      <a:pt x="1637" y="23531"/>
                    </a:lnTo>
                    <a:cubicBezTo>
                      <a:pt x="736" y="23007"/>
                      <a:pt x="1" y="21721"/>
                      <a:pt x="13" y="20672"/>
                    </a:cubicBezTo>
                    <a:lnTo>
                      <a:pt x="47" y="17594"/>
                    </a:lnTo>
                    <a:lnTo>
                      <a:pt x="507" y="1474"/>
                    </a:lnTo>
                    <a:cubicBezTo>
                      <a:pt x="519" y="422"/>
                      <a:pt x="1269" y="0"/>
                      <a:pt x="2170" y="526"/>
                    </a:cubicBezTo>
                    <a:lnTo>
                      <a:pt x="4344" y="1790"/>
                    </a:lnTo>
                    <a:lnTo>
                      <a:pt x="4344" y="2296"/>
                    </a:lnTo>
                    <a:lnTo>
                      <a:pt x="8477" y="4816"/>
                    </a:lnTo>
                    <a:lnTo>
                      <a:pt x="8477" y="4305"/>
                    </a:lnTo>
                    <a:lnTo>
                      <a:pt x="8599" y="4374"/>
                    </a:lnTo>
                    <a:lnTo>
                      <a:pt x="10444" y="5447"/>
                    </a:lnTo>
                    <a:cubicBezTo>
                      <a:pt x="10483" y="5468"/>
                      <a:pt x="10525" y="5496"/>
                      <a:pt x="10563" y="5523"/>
                    </a:cubicBezTo>
                    <a:lnTo>
                      <a:pt x="10612" y="5553"/>
                    </a:lnTo>
                    <a:cubicBezTo>
                      <a:pt x="11365" y="6081"/>
                      <a:pt x="11966" y="7121"/>
                      <a:pt x="12059" y="8044"/>
                    </a:cubicBezTo>
                    <a:cubicBezTo>
                      <a:pt x="12066" y="8132"/>
                      <a:pt x="12070" y="8221"/>
                      <a:pt x="12070" y="830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06"/>
              <p:cNvSpPr/>
              <p:nvPr/>
            </p:nvSpPr>
            <p:spPr>
              <a:xfrm>
                <a:off x="3622050" y="859600"/>
                <a:ext cx="243975" cy="277850"/>
              </a:xfrm>
              <a:custGeom>
                <a:rect b="b" l="l" r="r" t="t"/>
                <a:pathLst>
                  <a:path extrusionOk="0" h="11114" w="9759">
                    <a:moveTo>
                      <a:pt x="9758" y="1"/>
                    </a:moveTo>
                    <a:lnTo>
                      <a:pt x="9648" y="3787"/>
                    </a:lnTo>
                    <a:lnTo>
                      <a:pt x="2321" y="11114"/>
                    </a:lnTo>
                    <a:lnTo>
                      <a:pt x="2112" y="10988"/>
                    </a:lnTo>
                    <a:lnTo>
                      <a:pt x="0" y="9758"/>
                    </a:ln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06"/>
              <p:cNvSpPr/>
              <p:nvPr/>
            </p:nvSpPr>
            <p:spPr>
              <a:xfrm>
                <a:off x="3567325" y="630850"/>
                <a:ext cx="301475" cy="405450"/>
              </a:xfrm>
              <a:custGeom>
                <a:rect b="b" l="l" r="r" t="t"/>
                <a:pathLst>
                  <a:path extrusionOk="0" h="16218" w="12059">
                    <a:moveTo>
                      <a:pt x="12058" y="3358"/>
                    </a:moveTo>
                    <a:lnTo>
                      <a:pt x="12047" y="4222"/>
                    </a:lnTo>
                    <a:lnTo>
                      <a:pt x="50" y="16217"/>
                    </a:lnTo>
                    <a:cubicBezTo>
                      <a:pt x="17" y="16054"/>
                      <a:pt x="1" y="15888"/>
                      <a:pt x="1" y="15721"/>
                    </a:cubicBezTo>
                    <a:lnTo>
                      <a:pt x="35" y="12643"/>
                    </a:lnTo>
                    <a:lnTo>
                      <a:pt x="125" y="9458"/>
                    </a:lnTo>
                    <a:lnTo>
                      <a:pt x="9584" y="0"/>
                    </a:lnTo>
                    <a:lnTo>
                      <a:pt x="10432" y="496"/>
                    </a:lnTo>
                    <a:cubicBezTo>
                      <a:pt x="10471" y="517"/>
                      <a:pt x="10513" y="545"/>
                      <a:pt x="10551" y="572"/>
                    </a:cubicBezTo>
                    <a:lnTo>
                      <a:pt x="10600" y="602"/>
                    </a:lnTo>
                    <a:cubicBezTo>
                      <a:pt x="11353" y="1130"/>
                      <a:pt x="11954" y="2170"/>
                      <a:pt x="12047" y="3093"/>
                    </a:cubicBezTo>
                    <a:cubicBezTo>
                      <a:pt x="12054" y="3181"/>
                      <a:pt x="12058" y="3270"/>
                      <a:pt x="12058" y="3358"/>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06"/>
              <p:cNvSpPr/>
              <p:nvPr/>
            </p:nvSpPr>
            <p:spPr>
              <a:xfrm>
                <a:off x="3688550" y="968225"/>
                <a:ext cx="174300" cy="180675"/>
              </a:xfrm>
              <a:custGeom>
                <a:rect b="b" l="l" r="r" t="t"/>
                <a:pathLst>
                  <a:path extrusionOk="0" h="7227" w="6972">
                    <a:moveTo>
                      <a:pt x="6972" y="0"/>
                    </a:moveTo>
                    <a:lnTo>
                      <a:pt x="6954" y="694"/>
                    </a:lnTo>
                    <a:lnTo>
                      <a:pt x="419" y="7226"/>
                    </a:lnTo>
                    <a:lnTo>
                      <a:pt x="0" y="6974"/>
                    </a:lnTo>
                    <a:close/>
                  </a:path>
                </a:pathLst>
              </a:custGeom>
              <a:gradFill>
                <a:gsLst>
                  <a:gs pos="0">
                    <a:srgbClr val="FFFFFF">
                      <a:alpha val="0"/>
                    </a:srgbClr>
                  </a:gs>
                  <a:gs pos="100000">
                    <a:schemeClr val="lt1"/>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06"/>
              <p:cNvSpPr/>
              <p:nvPr/>
            </p:nvSpPr>
            <p:spPr>
              <a:xfrm>
                <a:off x="3571300" y="614700"/>
                <a:ext cx="217350" cy="222825"/>
              </a:xfrm>
              <a:custGeom>
                <a:rect b="b" l="l" r="r" t="t"/>
                <a:pathLst>
                  <a:path extrusionOk="0" h="8913" w="8694">
                    <a:moveTo>
                      <a:pt x="8693" y="220"/>
                    </a:moveTo>
                    <a:lnTo>
                      <a:pt x="1" y="8913"/>
                    </a:lnTo>
                    <a:lnTo>
                      <a:pt x="20" y="8224"/>
                    </a:lnTo>
                    <a:lnTo>
                      <a:pt x="7952" y="293"/>
                    </a:lnTo>
                    <a:lnTo>
                      <a:pt x="8306" y="510"/>
                    </a:lnTo>
                    <a:lnTo>
                      <a:pt x="8306" y="0"/>
                    </a:lnTo>
                    <a:lnTo>
                      <a:pt x="8428" y="69"/>
                    </a:lnTo>
                    <a:close/>
                  </a:path>
                </a:pathLst>
              </a:custGeom>
              <a:gradFill>
                <a:gsLst>
                  <a:gs pos="0">
                    <a:srgbClr val="FFFFFF">
                      <a:alpha val="0"/>
                    </a:srgbClr>
                  </a:gs>
                  <a:gs pos="100000">
                    <a:schemeClr val="lt1"/>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06"/>
              <p:cNvSpPr/>
              <p:nvPr/>
            </p:nvSpPr>
            <p:spPr>
              <a:xfrm>
                <a:off x="3340625" y="2248925"/>
                <a:ext cx="867825" cy="1065025"/>
              </a:xfrm>
              <a:custGeom>
                <a:rect b="b" l="l" r="r" t="t"/>
                <a:pathLst>
                  <a:path extrusionOk="0" h="42601" w="34713">
                    <a:moveTo>
                      <a:pt x="32237" y="16896"/>
                    </a:moveTo>
                    <a:lnTo>
                      <a:pt x="4146" y="435"/>
                    </a:lnTo>
                    <a:cubicBezTo>
                      <a:pt x="3462" y="33"/>
                      <a:pt x="2832" y="0"/>
                      <a:pt x="2376" y="260"/>
                    </a:cubicBezTo>
                    <a:lnTo>
                      <a:pt x="858" y="1123"/>
                    </a:lnTo>
                    <a:cubicBezTo>
                      <a:pt x="400" y="1383"/>
                      <a:pt x="113" y="1937"/>
                      <a:pt x="106" y="2731"/>
                    </a:cubicBezTo>
                    <a:lnTo>
                      <a:pt x="0" y="7176"/>
                    </a:lnTo>
                    <a:lnTo>
                      <a:pt x="0" y="23015"/>
                    </a:lnTo>
                    <a:cubicBezTo>
                      <a:pt x="425" y="24123"/>
                      <a:pt x="1212" y="25167"/>
                      <a:pt x="2127" y="25702"/>
                    </a:cubicBezTo>
                    <a:lnTo>
                      <a:pt x="30214" y="42164"/>
                    </a:lnTo>
                    <a:cubicBezTo>
                      <a:pt x="30900" y="42563"/>
                      <a:pt x="31525" y="42600"/>
                      <a:pt x="31981" y="42341"/>
                    </a:cubicBezTo>
                    <a:lnTo>
                      <a:pt x="33500" y="41476"/>
                    </a:lnTo>
                    <a:cubicBezTo>
                      <a:pt x="33956" y="41216"/>
                      <a:pt x="34250" y="40660"/>
                      <a:pt x="34256" y="39867"/>
                    </a:cubicBezTo>
                    <a:lnTo>
                      <a:pt x="34699" y="21229"/>
                    </a:lnTo>
                    <a:cubicBezTo>
                      <a:pt x="34712" y="19640"/>
                      <a:pt x="33606" y="17696"/>
                      <a:pt x="32237" y="1689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06"/>
              <p:cNvSpPr/>
              <p:nvPr/>
            </p:nvSpPr>
            <p:spPr>
              <a:xfrm>
                <a:off x="3340575" y="2261475"/>
                <a:ext cx="829475" cy="1061450"/>
              </a:xfrm>
              <a:custGeom>
                <a:rect b="b" l="l" r="r" t="t"/>
                <a:pathLst>
                  <a:path extrusionOk="0" h="42458" w="33179">
                    <a:moveTo>
                      <a:pt x="33161" y="21195"/>
                    </a:moveTo>
                    <a:cubicBezTo>
                      <a:pt x="33023" y="19793"/>
                      <a:pt x="32111" y="18219"/>
                      <a:pt x="30969" y="17417"/>
                    </a:cubicBezTo>
                    <a:lnTo>
                      <a:pt x="30895" y="17370"/>
                    </a:lnTo>
                    <a:cubicBezTo>
                      <a:pt x="30837" y="17331"/>
                      <a:pt x="30773" y="17291"/>
                      <a:pt x="30715" y="17255"/>
                    </a:cubicBezTo>
                    <a:lnTo>
                      <a:pt x="27918" y="15629"/>
                    </a:lnTo>
                    <a:lnTo>
                      <a:pt x="15909" y="8530"/>
                    </a:lnTo>
                    <a:lnTo>
                      <a:pt x="5980" y="2747"/>
                    </a:lnTo>
                    <a:lnTo>
                      <a:pt x="2629" y="796"/>
                    </a:lnTo>
                    <a:cubicBezTo>
                      <a:pt x="1261" y="0"/>
                      <a:pt x="125" y="642"/>
                      <a:pt x="109" y="2234"/>
                    </a:cubicBezTo>
                    <a:lnTo>
                      <a:pt x="1" y="6042"/>
                    </a:lnTo>
                    <a:lnTo>
                      <a:pt x="1" y="22522"/>
                    </a:lnTo>
                    <a:cubicBezTo>
                      <a:pt x="217" y="23923"/>
                      <a:pt x="1217" y="24670"/>
                      <a:pt x="2127" y="25200"/>
                    </a:cubicBezTo>
                    <a:lnTo>
                      <a:pt x="6182" y="27558"/>
                    </a:lnTo>
                    <a:lnTo>
                      <a:pt x="30213" y="41662"/>
                    </a:lnTo>
                    <a:cubicBezTo>
                      <a:pt x="31587" y="42458"/>
                      <a:pt x="32723" y="41812"/>
                      <a:pt x="32739" y="40226"/>
                    </a:cubicBezTo>
                    <a:lnTo>
                      <a:pt x="33127" y="26302"/>
                    </a:lnTo>
                    <a:lnTo>
                      <a:pt x="33127" y="26288"/>
                    </a:lnTo>
                    <a:lnTo>
                      <a:pt x="33179" y="21591"/>
                    </a:lnTo>
                    <a:cubicBezTo>
                      <a:pt x="33179" y="21461"/>
                      <a:pt x="33174" y="21327"/>
                      <a:pt x="33161" y="21195"/>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06"/>
              <p:cNvSpPr/>
              <p:nvPr/>
            </p:nvSpPr>
            <p:spPr>
              <a:xfrm>
                <a:off x="3369425" y="2301675"/>
                <a:ext cx="771775" cy="981050"/>
              </a:xfrm>
              <a:custGeom>
                <a:rect b="b" l="l" r="r" t="t"/>
                <a:pathLst>
                  <a:path extrusionOk="0" h="39242" w="30871">
                    <a:moveTo>
                      <a:pt x="30176" y="39242"/>
                    </a:moveTo>
                    <a:cubicBezTo>
                      <a:pt x="30109" y="39242"/>
                      <a:pt x="29927" y="39222"/>
                      <a:pt x="29637" y="39056"/>
                    </a:cubicBezTo>
                    <a:lnTo>
                      <a:pt x="5612" y="24955"/>
                    </a:lnTo>
                    <a:lnTo>
                      <a:pt x="1552" y="22594"/>
                    </a:lnTo>
                    <a:cubicBezTo>
                      <a:pt x="735" y="22117"/>
                      <a:pt x="156" y="21629"/>
                      <a:pt x="0" y="20816"/>
                    </a:cubicBezTo>
                    <a:lnTo>
                      <a:pt x="0" y="4434"/>
                    </a:lnTo>
                    <a:lnTo>
                      <a:pt x="107" y="658"/>
                    </a:lnTo>
                    <a:cubicBezTo>
                      <a:pt x="109" y="530"/>
                      <a:pt x="127" y="0"/>
                      <a:pt x="360" y="0"/>
                    </a:cubicBezTo>
                    <a:cubicBezTo>
                      <a:pt x="425" y="0"/>
                      <a:pt x="608" y="20"/>
                      <a:pt x="894" y="186"/>
                    </a:cubicBezTo>
                    <a:lnTo>
                      <a:pt x="14176" y="7920"/>
                    </a:lnTo>
                    <a:lnTo>
                      <a:pt x="26177" y="15013"/>
                    </a:lnTo>
                    <a:lnTo>
                      <a:pt x="28982" y="16644"/>
                    </a:lnTo>
                    <a:cubicBezTo>
                      <a:pt x="29001" y="16656"/>
                      <a:pt x="29178" y="16771"/>
                      <a:pt x="29178" y="16771"/>
                    </a:cubicBezTo>
                    <a:cubicBezTo>
                      <a:pt x="30035" y="17386"/>
                      <a:pt x="30754" y="18639"/>
                      <a:pt x="30859" y="19700"/>
                    </a:cubicBezTo>
                    <a:cubicBezTo>
                      <a:pt x="30866" y="19786"/>
                      <a:pt x="30871" y="19885"/>
                      <a:pt x="30871" y="19985"/>
                    </a:cubicBezTo>
                    <a:lnTo>
                      <a:pt x="30819" y="24667"/>
                    </a:lnTo>
                    <a:lnTo>
                      <a:pt x="30433" y="38585"/>
                    </a:lnTo>
                    <a:cubicBezTo>
                      <a:pt x="30431" y="38713"/>
                      <a:pt x="30414" y="39242"/>
                      <a:pt x="30176" y="392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06"/>
              <p:cNvSpPr/>
              <p:nvPr/>
            </p:nvSpPr>
            <p:spPr>
              <a:xfrm>
                <a:off x="3369425" y="2449100"/>
                <a:ext cx="403675" cy="427450"/>
              </a:xfrm>
              <a:custGeom>
                <a:rect b="b" l="l" r="r" t="t"/>
                <a:pathLst>
                  <a:path extrusionOk="0" h="17098" w="16147">
                    <a:moveTo>
                      <a:pt x="16146" y="3188"/>
                    </a:moveTo>
                    <a:lnTo>
                      <a:pt x="2240" y="17098"/>
                    </a:lnTo>
                    <a:lnTo>
                      <a:pt x="1552" y="16694"/>
                    </a:lnTo>
                    <a:cubicBezTo>
                      <a:pt x="734" y="16220"/>
                      <a:pt x="156" y="15732"/>
                      <a:pt x="0" y="14916"/>
                    </a:cubicBezTo>
                    <a:lnTo>
                      <a:pt x="0" y="10693"/>
                    </a:lnTo>
                    <a:lnTo>
                      <a:pt x="10696" y="0"/>
                    </a:lnTo>
                    <a:lnTo>
                      <a:pt x="14174" y="2024"/>
                    </a:ln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06"/>
              <p:cNvSpPr/>
              <p:nvPr/>
            </p:nvSpPr>
            <p:spPr>
              <a:xfrm>
                <a:off x="3506850" y="2576725"/>
                <a:ext cx="626500" cy="520500"/>
              </a:xfrm>
              <a:custGeom>
                <a:rect b="b" l="l" r="r" t="t"/>
                <a:pathLst>
                  <a:path extrusionOk="0" h="20820" w="25060">
                    <a:moveTo>
                      <a:pt x="25059" y="7575"/>
                    </a:moveTo>
                    <a:lnTo>
                      <a:pt x="11809" y="20819"/>
                    </a:lnTo>
                    <a:lnTo>
                      <a:pt x="117" y="13954"/>
                    </a:lnTo>
                    <a:lnTo>
                      <a:pt x="1" y="13885"/>
                    </a:lnTo>
                    <a:lnTo>
                      <a:pt x="13886" y="0"/>
                    </a:lnTo>
                    <a:lnTo>
                      <a:pt x="20680" y="4010"/>
                    </a:lnTo>
                    <a:lnTo>
                      <a:pt x="23485" y="5643"/>
                    </a:lnTo>
                    <a:lnTo>
                      <a:pt x="23680" y="5768"/>
                    </a:lnTo>
                    <a:cubicBezTo>
                      <a:pt x="24245" y="6173"/>
                      <a:pt x="24749" y="6853"/>
                      <a:pt x="25059" y="7575"/>
                    </a:cubicBez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06"/>
              <p:cNvSpPr/>
              <p:nvPr/>
            </p:nvSpPr>
            <p:spPr>
              <a:xfrm>
                <a:off x="3002000" y="979350"/>
                <a:ext cx="353275" cy="475550"/>
              </a:xfrm>
              <a:custGeom>
                <a:rect b="b" l="l" r="r" t="t"/>
                <a:pathLst>
                  <a:path extrusionOk="0" h="19022" w="14131">
                    <a:moveTo>
                      <a:pt x="11754" y="4889"/>
                    </a:moveTo>
                    <a:lnTo>
                      <a:pt x="13374" y="11396"/>
                    </a:lnTo>
                    <a:cubicBezTo>
                      <a:pt x="14130" y="14433"/>
                      <a:pt x="12281" y="17509"/>
                      <a:pt x="9245" y="18264"/>
                    </a:cubicBezTo>
                    <a:cubicBezTo>
                      <a:pt x="6208" y="19022"/>
                      <a:pt x="3133" y="17171"/>
                      <a:pt x="2378" y="14135"/>
                    </a:cubicBezTo>
                    <a:lnTo>
                      <a:pt x="757" y="7626"/>
                    </a:lnTo>
                    <a:cubicBezTo>
                      <a:pt x="1" y="4589"/>
                      <a:pt x="1851" y="1514"/>
                      <a:pt x="4886" y="758"/>
                    </a:cubicBezTo>
                    <a:cubicBezTo>
                      <a:pt x="7923" y="1"/>
                      <a:pt x="10998" y="1851"/>
                      <a:pt x="11754" y="4889"/>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06"/>
              <p:cNvSpPr/>
              <p:nvPr/>
            </p:nvSpPr>
            <p:spPr>
              <a:xfrm>
                <a:off x="5331100" y="1039950"/>
                <a:ext cx="162525" cy="218575"/>
              </a:xfrm>
              <a:custGeom>
                <a:rect b="b" l="l" r="r" t="t"/>
                <a:pathLst>
                  <a:path extrusionOk="0" h="8743" w="6501">
                    <a:moveTo>
                      <a:pt x="1097" y="2223"/>
                    </a:moveTo>
                    <a:lnTo>
                      <a:pt x="350" y="5226"/>
                    </a:lnTo>
                    <a:cubicBezTo>
                      <a:pt x="1" y="6628"/>
                      <a:pt x="853" y="8046"/>
                      <a:pt x="2255" y="8393"/>
                    </a:cubicBezTo>
                    <a:cubicBezTo>
                      <a:pt x="3655" y="8742"/>
                      <a:pt x="5073" y="7890"/>
                      <a:pt x="5422" y="6488"/>
                    </a:cubicBezTo>
                    <a:lnTo>
                      <a:pt x="6171" y="3486"/>
                    </a:lnTo>
                    <a:cubicBezTo>
                      <a:pt x="6500" y="2091"/>
                      <a:pt x="5647" y="692"/>
                      <a:pt x="4257" y="346"/>
                    </a:cubicBezTo>
                    <a:cubicBezTo>
                      <a:pt x="2868" y="0"/>
                      <a:pt x="1459" y="838"/>
                      <a:pt x="1097" y="222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06"/>
              <p:cNvSpPr/>
              <p:nvPr/>
            </p:nvSpPr>
            <p:spPr>
              <a:xfrm>
                <a:off x="5789575" y="862575"/>
                <a:ext cx="162850" cy="219150"/>
              </a:xfrm>
              <a:custGeom>
                <a:rect b="b" l="l" r="r" t="t"/>
                <a:pathLst>
                  <a:path extrusionOk="0" h="8766" w="6514">
                    <a:moveTo>
                      <a:pt x="1092" y="2254"/>
                    </a:moveTo>
                    <a:lnTo>
                      <a:pt x="344" y="5257"/>
                    </a:lnTo>
                    <a:cubicBezTo>
                      <a:pt x="1" y="6656"/>
                      <a:pt x="853" y="8070"/>
                      <a:pt x="2251" y="8418"/>
                    </a:cubicBezTo>
                    <a:cubicBezTo>
                      <a:pt x="3649" y="8766"/>
                      <a:pt x="5065" y="7918"/>
                      <a:pt x="5418" y="6521"/>
                    </a:cubicBezTo>
                    <a:lnTo>
                      <a:pt x="6165" y="3518"/>
                    </a:lnTo>
                    <a:cubicBezTo>
                      <a:pt x="6514" y="2116"/>
                      <a:pt x="5660" y="698"/>
                      <a:pt x="4260" y="349"/>
                    </a:cubicBezTo>
                    <a:cubicBezTo>
                      <a:pt x="2858" y="0"/>
                      <a:pt x="1440" y="854"/>
                      <a:pt x="1092" y="2256"/>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06"/>
              <p:cNvSpPr/>
              <p:nvPr/>
            </p:nvSpPr>
            <p:spPr>
              <a:xfrm>
                <a:off x="3812050" y="1986850"/>
                <a:ext cx="163550" cy="220375"/>
              </a:xfrm>
              <a:custGeom>
                <a:rect b="b" l="l" r="r" t="t"/>
                <a:pathLst>
                  <a:path extrusionOk="0" h="8815" w="6542">
                    <a:moveTo>
                      <a:pt x="5434" y="2276"/>
                    </a:moveTo>
                    <a:lnTo>
                      <a:pt x="6181" y="5278"/>
                    </a:lnTo>
                    <a:cubicBezTo>
                      <a:pt x="6542" y="6683"/>
                      <a:pt x="5689" y="8113"/>
                      <a:pt x="4280" y="8464"/>
                    </a:cubicBezTo>
                    <a:cubicBezTo>
                      <a:pt x="2872" y="8814"/>
                      <a:pt x="1448" y="7951"/>
                      <a:pt x="1108" y="6541"/>
                    </a:cubicBezTo>
                    <a:lnTo>
                      <a:pt x="361" y="3538"/>
                    </a:lnTo>
                    <a:cubicBezTo>
                      <a:pt x="0" y="2132"/>
                      <a:pt x="853" y="702"/>
                      <a:pt x="2262" y="351"/>
                    </a:cubicBezTo>
                    <a:cubicBezTo>
                      <a:pt x="3670" y="1"/>
                      <a:pt x="5094" y="865"/>
                      <a:pt x="5434" y="2276"/>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06"/>
              <p:cNvSpPr/>
              <p:nvPr/>
            </p:nvSpPr>
            <p:spPr>
              <a:xfrm>
                <a:off x="3581575" y="1259275"/>
                <a:ext cx="81700" cy="110050"/>
              </a:xfrm>
              <a:custGeom>
                <a:rect b="b" l="l" r="r" t="t"/>
                <a:pathLst>
                  <a:path extrusionOk="0" h="4402" w="3268">
                    <a:moveTo>
                      <a:pt x="2701" y="1107"/>
                    </a:moveTo>
                    <a:lnTo>
                      <a:pt x="3073" y="2610"/>
                    </a:lnTo>
                    <a:cubicBezTo>
                      <a:pt x="3268" y="3316"/>
                      <a:pt x="2842" y="4045"/>
                      <a:pt x="2129" y="4224"/>
                    </a:cubicBezTo>
                    <a:cubicBezTo>
                      <a:pt x="1418" y="4402"/>
                      <a:pt x="697" y="3958"/>
                      <a:pt x="538" y="3241"/>
                    </a:cubicBezTo>
                    <a:lnTo>
                      <a:pt x="164" y="1739"/>
                    </a:lnTo>
                    <a:cubicBezTo>
                      <a:pt x="1" y="1043"/>
                      <a:pt x="427" y="346"/>
                      <a:pt x="1121" y="173"/>
                    </a:cubicBezTo>
                    <a:cubicBezTo>
                      <a:pt x="1814" y="0"/>
                      <a:pt x="2518" y="418"/>
                      <a:pt x="2701" y="1108"/>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06"/>
              <p:cNvSpPr/>
              <p:nvPr/>
            </p:nvSpPr>
            <p:spPr>
              <a:xfrm>
                <a:off x="3136425" y="1510225"/>
                <a:ext cx="580425" cy="1728925"/>
              </a:xfrm>
              <a:custGeom>
                <a:rect b="b" l="l" r="r" t="t"/>
                <a:pathLst>
                  <a:path extrusionOk="0" h="69157" w="23217">
                    <a:moveTo>
                      <a:pt x="11720" y="5087"/>
                    </a:moveTo>
                    <a:lnTo>
                      <a:pt x="22626" y="61935"/>
                    </a:lnTo>
                    <a:cubicBezTo>
                      <a:pt x="23217" y="65007"/>
                      <a:pt x="21203" y="67977"/>
                      <a:pt x="18129" y="68567"/>
                    </a:cubicBezTo>
                    <a:cubicBezTo>
                      <a:pt x="15055" y="69156"/>
                      <a:pt x="12087" y="67143"/>
                      <a:pt x="11497" y="64069"/>
                    </a:cubicBezTo>
                    <a:lnTo>
                      <a:pt x="590" y="7222"/>
                    </a:lnTo>
                    <a:cubicBezTo>
                      <a:pt x="1" y="4150"/>
                      <a:pt x="2015" y="1180"/>
                      <a:pt x="5087" y="590"/>
                    </a:cubicBezTo>
                    <a:cubicBezTo>
                      <a:pt x="8161" y="1"/>
                      <a:pt x="11131" y="2014"/>
                      <a:pt x="11720" y="5087"/>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06"/>
              <p:cNvSpPr/>
              <p:nvPr/>
            </p:nvSpPr>
            <p:spPr>
              <a:xfrm>
                <a:off x="4812150" y="2570775"/>
                <a:ext cx="282350" cy="840700"/>
              </a:xfrm>
              <a:custGeom>
                <a:rect b="b" l="l" r="r" t="t"/>
                <a:pathLst>
                  <a:path extrusionOk="0" h="33628" w="11294">
                    <a:moveTo>
                      <a:pt x="5598" y="2473"/>
                    </a:moveTo>
                    <a:lnTo>
                      <a:pt x="298" y="30101"/>
                    </a:lnTo>
                    <a:cubicBezTo>
                      <a:pt x="1" y="31599"/>
                      <a:pt x="981" y="33051"/>
                      <a:pt x="2481" y="33339"/>
                    </a:cubicBezTo>
                    <a:cubicBezTo>
                      <a:pt x="3979" y="33627"/>
                      <a:pt x="5427" y="32640"/>
                      <a:pt x="5706" y="31139"/>
                    </a:cubicBezTo>
                    <a:lnTo>
                      <a:pt x="11007" y="3513"/>
                    </a:lnTo>
                    <a:cubicBezTo>
                      <a:pt x="11294" y="2019"/>
                      <a:pt x="10315" y="575"/>
                      <a:pt x="8821" y="289"/>
                    </a:cubicBezTo>
                    <a:cubicBezTo>
                      <a:pt x="7329" y="1"/>
                      <a:pt x="5884" y="979"/>
                      <a:pt x="5598" y="247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06"/>
              <p:cNvSpPr/>
              <p:nvPr/>
            </p:nvSpPr>
            <p:spPr>
              <a:xfrm>
                <a:off x="5191450" y="1349400"/>
                <a:ext cx="659900" cy="1965650"/>
              </a:xfrm>
              <a:custGeom>
                <a:rect b="b" l="l" r="r" t="t"/>
                <a:pathLst>
                  <a:path extrusionOk="0" h="78626" w="26396">
                    <a:moveTo>
                      <a:pt x="13071" y="5783"/>
                    </a:moveTo>
                    <a:lnTo>
                      <a:pt x="672" y="70416"/>
                    </a:lnTo>
                    <a:cubicBezTo>
                      <a:pt x="0" y="73908"/>
                      <a:pt x="2290" y="77285"/>
                      <a:pt x="5784" y="77955"/>
                    </a:cubicBezTo>
                    <a:cubicBezTo>
                      <a:pt x="9278" y="78626"/>
                      <a:pt x="12655" y="76336"/>
                      <a:pt x="13325" y="72842"/>
                    </a:cubicBezTo>
                    <a:lnTo>
                      <a:pt x="25724" y="8211"/>
                    </a:lnTo>
                    <a:cubicBezTo>
                      <a:pt x="26395" y="4719"/>
                      <a:pt x="24106" y="1340"/>
                      <a:pt x="20612" y="671"/>
                    </a:cubicBezTo>
                    <a:cubicBezTo>
                      <a:pt x="17119" y="1"/>
                      <a:pt x="13741" y="2289"/>
                      <a:pt x="13071" y="5783"/>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0" name="Google Shape;2240;p206"/>
            <p:cNvSpPr/>
            <p:nvPr/>
          </p:nvSpPr>
          <p:spPr>
            <a:xfrm>
              <a:off x="5439544" y="2528435"/>
              <a:ext cx="1514044" cy="1714443"/>
            </a:xfrm>
            <a:custGeom>
              <a:rect b="b" l="l" r="r" t="t"/>
              <a:pathLst>
                <a:path extrusionOk="0" h="149082" w="131656">
                  <a:moveTo>
                    <a:pt x="131656" y="31068"/>
                  </a:moveTo>
                  <a:lnTo>
                    <a:pt x="111475" y="122205"/>
                  </a:lnTo>
                  <a:cubicBezTo>
                    <a:pt x="111475" y="122973"/>
                    <a:pt x="110979" y="123750"/>
                    <a:pt x="109975" y="124329"/>
                  </a:cubicBezTo>
                  <a:lnTo>
                    <a:pt x="69471" y="147917"/>
                  </a:lnTo>
                  <a:cubicBezTo>
                    <a:pt x="67463" y="149082"/>
                    <a:pt x="64192" y="149082"/>
                    <a:pt x="62185" y="147917"/>
                  </a:cubicBezTo>
                  <a:lnTo>
                    <a:pt x="21681" y="124329"/>
                  </a:lnTo>
                  <a:cubicBezTo>
                    <a:pt x="20677" y="123750"/>
                    <a:pt x="20179" y="122973"/>
                    <a:pt x="20179" y="122205"/>
                  </a:cubicBezTo>
                  <a:lnTo>
                    <a:pt x="0" y="31068"/>
                  </a:lnTo>
                  <a:cubicBezTo>
                    <a:pt x="0" y="30302"/>
                    <a:pt x="496" y="29533"/>
                    <a:pt x="1500" y="28951"/>
                  </a:cubicBezTo>
                  <a:lnTo>
                    <a:pt x="42005" y="5364"/>
                  </a:lnTo>
                  <a:cubicBezTo>
                    <a:pt x="51136" y="0"/>
                    <a:pt x="80159" y="0"/>
                    <a:pt x="89649" y="5364"/>
                  </a:cubicBezTo>
                  <a:lnTo>
                    <a:pt x="130156" y="28951"/>
                  </a:lnTo>
                  <a:cubicBezTo>
                    <a:pt x="131158" y="29533"/>
                    <a:pt x="131656" y="30302"/>
                    <a:pt x="131656" y="31068"/>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 name="Google Shape;2241;p206"/>
          <p:cNvSpPr/>
          <p:nvPr/>
        </p:nvSpPr>
        <p:spPr>
          <a:xfrm rot="10800000">
            <a:off x="40401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06"/>
          <p:cNvSpPr txBox="1"/>
          <p:nvPr>
            <p:ph type="title"/>
          </p:nvPr>
        </p:nvSpPr>
        <p:spPr>
          <a:xfrm>
            <a:off x="4506875" y="321875"/>
            <a:ext cx="31323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03</a:t>
            </a:r>
            <a:endParaRPr b="1" sz="15000">
              <a:solidFill>
                <a:srgbClr val="00205C"/>
              </a:solidFill>
              <a:latin typeface="Montserrat"/>
              <a:ea typeface="Montserrat"/>
              <a:cs typeface="Montserrat"/>
              <a:sym typeface="Montserrat"/>
            </a:endParaRPr>
          </a:p>
        </p:txBody>
      </p:sp>
      <p:sp>
        <p:nvSpPr>
          <p:cNvPr id="2243" name="Google Shape;2243;p206"/>
          <p:cNvSpPr txBox="1"/>
          <p:nvPr>
            <p:ph type="title"/>
          </p:nvPr>
        </p:nvSpPr>
        <p:spPr>
          <a:xfrm>
            <a:off x="4272750" y="2384775"/>
            <a:ext cx="3822300" cy="22137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Clr>
                <a:schemeClr val="dk1"/>
              </a:buClr>
              <a:buSzPts val="1100"/>
              <a:buFont typeface="Arial"/>
              <a:buNone/>
            </a:pPr>
            <a:r>
              <a:rPr b="1" lang="en">
                <a:latin typeface="Montserrat"/>
                <a:ea typeface="Montserrat"/>
                <a:cs typeface="Montserrat"/>
                <a:sym typeface="Montserrat"/>
              </a:rPr>
              <a:t>JAK ZMĚŘIT ÚSPĚŠNOST</a:t>
            </a:r>
            <a:endParaRPr b="1">
              <a:latin typeface="Montserrat"/>
              <a:ea typeface="Montserrat"/>
              <a:cs typeface="Montserrat"/>
              <a:sym typeface="Montserrat"/>
            </a:endParaRPr>
          </a:p>
        </p:txBody>
      </p:sp>
      <p:cxnSp>
        <p:nvCxnSpPr>
          <p:cNvPr id="2244" name="Google Shape;2244;p206"/>
          <p:cNvCxnSpPr/>
          <p:nvPr/>
        </p:nvCxnSpPr>
        <p:spPr>
          <a:xfrm>
            <a:off x="4806375" y="2384775"/>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8" name="Shape 2248"/>
        <p:cNvGrpSpPr/>
        <p:nvPr/>
      </p:nvGrpSpPr>
      <p:grpSpPr>
        <a:xfrm>
          <a:off x="0" y="0"/>
          <a:ext cx="0" cy="0"/>
          <a:chOff x="0" y="0"/>
          <a:chExt cx="0" cy="0"/>
        </a:xfrm>
      </p:grpSpPr>
      <p:sp>
        <p:nvSpPr>
          <p:cNvPr id="2249" name="Google Shape;2249;p207"/>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Konverze</a:t>
            </a:r>
            <a:endParaRPr b="1">
              <a:latin typeface="Montserrat"/>
              <a:ea typeface="Montserrat"/>
              <a:cs typeface="Montserrat"/>
              <a:sym typeface="Montserrat"/>
            </a:endParaRPr>
          </a:p>
        </p:txBody>
      </p:sp>
      <p:sp>
        <p:nvSpPr>
          <p:cNvPr id="2250" name="Google Shape;2250;p207"/>
          <p:cNvSpPr/>
          <p:nvPr/>
        </p:nvSpPr>
        <p:spPr>
          <a:xfrm>
            <a:off x="731528" y="548656"/>
            <a:ext cx="546885" cy="46557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251" name="Google Shape;2251;p207"/>
          <p:cNvSpPr/>
          <p:nvPr/>
        </p:nvSpPr>
        <p:spPr>
          <a:xfrm>
            <a:off x="13708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07"/>
          <p:cNvSpPr txBox="1"/>
          <p:nvPr>
            <p:ph type="title"/>
          </p:nvPr>
        </p:nvSpPr>
        <p:spPr>
          <a:xfrm>
            <a:off x="16721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Nákup</a:t>
            </a:r>
            <a:endParaRPr sz="1600">
              <a:latin typeface="Montserrat"/>
              <a:ea typeface="Montserrat"/>
              <a:cs typeface="Montserrat"/>
              <a:sym typeface="Montserrat"/>
            </a:endParaRPr>
          </a:p>
        </p:txBody>
      </p:sp>
      <p:sp>
        <p:nvSpPr>
          <p:cNvPr id="2253" name="Google Shape;2253;p207"/>
          <p:cNvSpPr/>
          <p:nvPr/>
        </p:nvSpPr>
        <p:spPr>
          <a:xfrm>
            <a:off x="4756400" y="1716400"/>
            <a:ext cx="3016800" cy="1232400"/>
          </a:xfrm>
          <a:prstGeom prst="roundRect">
            <a:avLst>
              <a:gd fmla="val 1132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07"/>
          <p:cNvSpPr txBox="1"/>
          <p:nvPr>
            <p:ph type="title"/>
          </p:nvPr>
        </p:nvSpPr>
        <p:spPr>
          <a:xfrm>
            <a:off x="5057750" y="1940200"/>
            <a:ext cx="2337000" cy="7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latin typeface="Montserrat"/>
                <a:ea typeface="Montserrat"/>
                <a:cs typeface="Montserrat"/>
                <a:sym typeface="Montserrat"/>
              </a:rPr>
              <a:t>Formulář</a:t>
            </a:r>
            <a:endParaRPr sz="1600">
              <a:latin typeface="Montserrat"/>
              <a:ea typeface="Montserrat"/>
              <a:cs typeface="Montserrat"/>
              <a:sym typeface="Montserrat"/>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58" name="Shape 2258"/>
        <p:cNvGrpSpPr/>
        <p:nvPr/>
      </p:nvGrpSpPr>
      <p:grpSpPr>
        <a:xfrm>
          <a:off x="0" y="0"/>
          <a:ext cx="0" cy="0"/>
          <a:chOff x="0" y="0"/>
          <a:chExt cx="0" cy="0"/>
        </a:xfrm>
      </p:grpSpPr>
      <p:sp>
        <p:nvSpPr>
          <p:cNvPr id="2259" name="Google Shape;2259;p208"/>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Konverzní kód</a:t>
            </a:r>
            <a:endParaRPr b="1">
              <a:latin typeface="Montserrat"/>
              <a:ea typeface="Montserrat"/>
              <a:cs typeface="Montserrat"/>
              <a:sym typeface="Montserrat"/>
            </a:endParaRPr>
          </a:p>
        </p:txBody>
      </p:sp>
      <p:sp>
        <p:nvSpPr>
          <p:cNvPr id="2260" name="Google Shape;2260;p208"/>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261" name="Google Shape;2261;p208"/>
          <p:cNvGrpSpPr/>
          <p:nvPr/>
        </p:nvGrpSpPr>
        <p:grpSpPr>
          <a:xfrm>
            <a:off x="729379" y="548580"/>
            <a:ext cx="574139" cy="504766"/>
            <a:chOff x="-45664625" y="2352225"/>
            <a:chExt cx="300125" cy="263875"/>
          </a:xfrm>
        </p:grpSpPr>
        <p:sp>
          <p:nvSpPr>
            <p:cNvPr id="2262" name="Google Shape;2262;p208"/>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08"/>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08"/>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08"/>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08"/>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08"/>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08"/>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208"/>
          <p:cNvGrpSpPr/>
          <p:nvPr/>
        </p:nvGrpSpPr>
        <p:grpSpPr>
          <a:xfrm>
            <a:off x="4798219" y="1463056"/>
            <a:ext cx="3963091" cy="3484232"/>
            <a:chOff x="-45664625" y="2352225"/>
            <a:chExt cx="300125" cy="263875"/>
          </a:xfrm>
        </p:grpSpPr>
        <p:sp>
          <p:nvSpPr>
            <p:cNvPr id="2270" name="Google Shape;2270;p208"/>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08"/>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08"/>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08"/>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08"/>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08"/>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08"/>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00205C">
                <a:alpha val="26949"/>
              </a:srgbClr>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0" name="Shape 2280"/>
        <p:cNvGrpSpPr/>
        <p:nvPr/>
      </p:nvGrpSpPr>
      <p:grpSpPr>
        <a:xfrm>
          <a:off x="0" y="0"/>
          <a:ext cx="0" cy="0"/>
          <a:chOff x="0" y="0"/>
          <a:chExt cx="0" cy="0"/>
        </a:xfrm>
      </p:grpSpPr>
      <p:sp>
        <p:nvSpPr>
          <p:cNvPr id="2281" name="Google Shape;2281;p209"/>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Mikrokonverze</a:t>
            </a:r>
            <a:endParaRPr b="1">
              <a:latin typeface="Montserrat"/>
              <a:ea typeface="Montserrat"/>
              <a:cs typeface="Montserrat"/>
              <a:sym typeface="Montserrat"/>
            </a:endParaRPr>
          </a:p>
        </p:txBody>
      </p:sp>
      <p:sp>
        <p:nvSpPr>
          <p:cNvPr id="2282" name="Google Shape;2282;p209"/>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latin typeface="Montserrat SemiBold"/>
                <a:ea typeface="Montserrat SemiBold"/>
                <a:cs typeface="Montserrat SemiBold"/>
                <a:sym typeface="Montserrat SemiBold"/>
              </a:rPr>
              <a:t>Přidání do košíku</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Scroll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Engagement </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Newsletter</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0"/>
              </a:spcAft>
              <a:buNone/>
            </a:pPr>
            <a:r>
              <a:rPr lang="en">
                <a:latin typeface="Montserrat SemiBold"/>
                <a:ea typeface="Montserrat SemiBold"/>
                <a:cs typeface="Montserrat SemiBold"/>
                <a:sym typeface="Montserrat SemiBold"/>
              </a:rPr>
              <a:t>Volání</a:t>
            </a:r>
            <a:endParaRPr>
              <a:latin typeface="Montserrat SemiBold"/>
              <a:ea typeface="Montserrat SemiBold"/>
              <a:cs typeface="Montserrat SemiBold"/>
              <a:sym typeface="Montserrat SemiBold"/>
            </a:endParaRPr>
          </a:p>
          <a:p>
            <a:pPr indent="0" lvl="0" marL="0" rtl="0" algn="l">
              <a:lnSpc>
                <a:spcPct val="115000"/>
              </a:lnSpc>
              <a:spcBef>
                <a:spcPts val="1600"/>
              </a:spcBef>
              <a:spcAft>
                <a:spcPts val="1600"/>
              </a:spcAft>
              <a:buNone/>
            </a:pPr>
            <a:r>
              <a:rPr lang="en">
                <a:latin typeface="Montserrat SemiBold"/>
                <a:ea typeface="Montserrat SemiBold"/>
                <a:cs typeface="Montserrat SemiBold"/>
                <a:sym typeface="Montserrat SemiBold"/>
              </a:rPr>
              <a:t>Místní trasa - Navigovat</a:t>
            </a:r>
            <a:endParaRPr/>
          </a:p>
        </p:txBody>
      </p:sp>
      <p:sp>
        <p:nvSpPr>
          <p:cNvPr id="2283" name="Google Shape;2283;p209"/>
          <p:cNvSpPr/>
          <p:nvPr/>
        </p:nvSpPr>
        <p:spPr>
          <a:xfrm>
            <a:off x="731527" y="548653"/>
            <a:ext cx="550464" cy="548986"/>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7" name="Shape 2287"/>
        <p:cNvGrpSpPr/>
        <p:nvPr/>
      </p:nvGrpSpPr>
      <p:grpSpPr>
        <a:xfrm>
          <a:off x="0" y="0"/>
          <a:ext cx="0" cy="0"/>
          <a:chOff x="0" y="0"/>
          <a:chExt cx="0" cy="0"/>
        </a:xfrm>
      </p:grpSpPr>
      <p:sp>
        <p:nvSpPr>
          <p:cNvPr id="2288" name="Google Shape;2288;p210"/>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Atribuce</a:t>
            </a:r>
            <a:endParaRPr b="1">
              <a:latin typeface="Montserrat"/>
              <a:ea typeface="Montserrat"/>
              <a:cs typeface="Montserrat"/>
              <a:sym typeface="Montserrat"/>
            </a:endParaRPr>
          </a:p>
        </p:txBody>
      </p:sp>
      <p:sp>
        <p:nvSpPr>
          <p:cNvPr id="2289" name="Google Shape;2289;p210"/>
          <p:cNvSpPr txBox="1"/>
          <p:nvPr>
            <p:ph idx="4294967295" type="subTitle"/>
          </p:nvPr>
        </p:nvSpPr>
        <p:spPr>
          <a:xfrm>
            <a:off x="1463049" y="1463050"/>
            <a:ext cx="31908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Odhalují cesty zákazníků při dokončení konverze</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2290" name="Google Shape;2290;p210"/>
          <p:cNvSpPr/>
          <p:nvPr/>
        </p:nvSpPr>
        <p:spPr>
          <a:xfrm>
            <a:off x="731528" y="548656"/>
            <a:ext cx="550455" cy="548355"/>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4" name="Shape 2294"/>
        <p:cNvGrpSpPr/>
        <p:nvPr/>
      </p:nvGrpSpPr>
      <p:grpSpPr>
        <a:xfrm>
          <a:off x="0" y="0"/>
          <a:ext cx="0" cy="0"/>
          <a:chOff x="0" y="0"/>
          <a:chExt cx="0" cy="0"/>
        </a:xfrm>
      </p:grpSpPr>
      <p:sp>
        <p:nvSpPr>
          <p:cNvPr id="2295" name="Google Shape;2295;p211"/>
          <p:cNvSpPr/>
          <p:nvPr/>
        </p:nvSpPr>
        <p:spPr>
          <a:xfrm rot="5400000">
            <a:off x="4754525" y="1427475"/>
            <a:ext cx="3706200" cy="3057000"/>
          </a:xfrm>
          <a:prstGeom prst="roundRect">
            <a:avLst>
              <a:gd fmla="val 965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296" name="Google Shape;2296;p211"/>
          <p:cNvSpPr/>
          <p:nvPr/>
        </p:nvSpPr>
        <p:spPr>
          <a:xfrm>
            <a:off x="5325050" y="1345200"/>
            <a:ext cx="2600700" cy="626400"/>
          </a:xfrm>
          <a:prstGeom prst="round2SameRect">
            <a:avLst>
              <a:gd fmla="val 25479" name="adj1"/>
              <a:gd fmla="val 0" name="adj2"/>
            </a:avLst>
          </a:prstGeom>
          <a:solidFill>
            <a:srgbClr val="EBF2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11"/>
          <p:cNvSpPr/>
          <p:nvPr/>
        </p:nvSpPr>
        <p:spPr>
          <a:xfrm rot="10800000">
            <a:off x="5325050" y="1936425"/>
            <a:ext cx="2600700" cy="2647800"/>
          </a:xfrm>
          <a:prstGeom prst="round2SameRect">
            <a:avLst>
              <a:gd fmla="val 7953" name="adj1"/>
              <a:gd fmla="val 0" name="adj2"/>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11"/>
          <p:cNvSpPr txBox="1"/>
          <p:nvPr>
            <p:ph type="title"/>
          </p:nvPr>
        </p:nvSpPr>
        <p:spPr>
          <a:xfrm>
            <a:off x="1463040" y="411480"/>
            <a:ext cx="44013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Atribuční modely</a:t>
            </a:r>
            <a:endParaRPr b="1">
              <a:latin typeface="Montserrat"/>
              <a:ea typeface="Montserrat"/>
              <a:cs typeface="Montserrat"/>
              <a:sym typeface="Montserrat"/>
            </a:endParaRPr>
          </a:p>
        </p:txBody>
      </p:sp>
      <p:pic>
        <p:nvPicPr>
          <p:cNvPr id="2299" name="Google Shape;2299;p211"/>
          <p:cNvPicPr preferRelativeResize="0"/>
          <p:nvPr/>
        </p:nvPicPr>
        <p:blipFill>
          <a:blip r:embed="rId3">
            <a:alphaModFix/>
          </a:blip>
          <a:stretch>
            <a:fillRect/>
          </a:stretch>
        </p:blipFill>
        <p:spPr>
          <a:xfrm>
            <a:off x="5498700" y="1500300"/>
            <a:ext cx="2217850" cy="2833481"/>
          </a:xfrm>
          <a:prstGeom prst="rect">
            <a:avLst/>
          </a:prstGeom>
          <a:noFill/>
          <a:ln>
            <a:noFill/>
          </a:ln>
        </p:spPr>
      </p:pic>
      <p:grpSp>
        <p:nvGrpSpPr>
          <p:cNvPr id="2300" name="Google Shape;2300;p211"/>
          <p:cNvGrpSpPr/>
          <p:nvPr/>
        </p:nvGrpSpPr>
        <p:grpSpPr>
          <a:xfrm rot="-5400000">
            <a:off x="806657" y="613128"/>
            <a:ext cx="477359" cy="348602"/>
            <a:chOff x="-5290008" y="2669635"/>
            <a:chExt cx="119750" cy="87450"/>
          </a:xfrm>
        </p:grpSpPr>
        <p:sp>
          <p:nvSpPr>
            <p:cNvPr id="2301" name="Google Shape;2301;p211"/>
            <p:cNvSpPr/>
            <p:nvPr/>
          </p:nvSpPr>
          <p:spPr>
            <a:xfrm>
              <a:off x="-5290008" y="2669635"/>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11"/>
            <p:cNvSpPr/>
            <p:nvPr/>
          </p:nvSpPr>
          <p:spPr>
            <a:xfrm>
              <a:off x="-5290008" y="2705085"/>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11"/>
            <p:cNvSpPr/>
            <p:nvPr/>
          </p:nvSpPr>
          <p:spPr>
            <a:xfrm>
              <a:off x="-5290008" y="2739735"/>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4" name="Google Shape;2304;p211"/>
          <p:cNvSpPr/>
          <p:nvPr/>
        </p:nvSpPr>
        <p:spPr>
          <a:xfrm rot="-5400000">
            <a:off x="528971" y="751202"/>
            <a:ext cx="477359" cy="72252"/>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00205C"/>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8" name="Shape 2308"/>
        <p:cNvGrpSpPr/>
        <p:nvPr/>
      </p:nvGrpSpPr>
      <p:grpSpPr>
        <a:xfrm>
          <a:off x="0" y="0"/>
          <a:ext cx="0" cy="0"/>
          <a:chOff x="0" y="0"/>
          <a:chExt cx="0" cy="0"/>
        </a:xfrm>
      </p:grpSpPr>
      <p:sp>
        <p:nvSpPr>
          <p:cNvPr id="2309" name="Google Shape;2309;p212"/>
          <p:cNvSpPr/>
          <p:nvPr/>
        </p:nvSpPr>
        <p:spPr>
          <a:xfrm rot="5400000">
            <a:off x="5841550" y="1740225"/>
            <a:ext cx="3416400" cy="29364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10" name="Google Shape;2310;p212"/>
          <p:cNvSpPr/>
          <p:nvPr/>
        </p:nvSpPr>
        <p:spPr>
          <a:xfrm rot="5400000">
            <a:off x="1623125" y="558700"/>
            <a:ext cx="3180000" cy="55359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11" name="Google Shape;2311;p212"/>
          <p:cNvSpPr/>
          <p:nvPr/>
        </p:nvSpPr>
        <p:spPr>
          <a:xfrm>
            <a:off x="6240550" y="1698825"/>
            <a:ext cx="2618400" cy="3019200"/>
          </a:xfrm>
          <a:prstGeom prst="roundRect">
            <a:avLst>
              <a:gd fmla="val 5538"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12"/>
          <p:cNvSpPr/>
          <p:nvPr/>
        </p:nvSpPr>
        <p:spPr>
          <a:xfrm>
            <a:off x="639950" y="1952950"/>
            <a:ext cx="5199300" cy="2747400"/>
          </a:xfrm>
          <a:prstGeom prst="roundRect">
            <a:avLst>
              <a:gd fmla="val 5538" name="adj"/>
            </a:avLst>
          </a:pr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12"/>
          <p:cNvSpPr txBox="1"/>
          <p:nvPr>
            <p:ph type="title"/>
          </p:nvPr>
        </p:nvSpPr>
        <p:spPr>
          <a:xfrm>
            <a:off x="639950" y="489500"/>
            <a:ext cx="5849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Zpoždění konverze</a:t>
            </a:r>
            <a:endParaRPr b="1">
              <a:latin typeface="Montserrat"/>
              <a:ea typeface="Montserrat"/>
              <a:cs typeface="Montserrat"/>
              <a:sym typeface="Montserrat"/>
            </a:endParaRPr>
          </a:p>
          <a:p>
            <a:pPr indent="0" lvl="0" marL="0" rtl="0" algn="l">
              <a:spcBef>
                <a:spcPts val="0"/>
              </a:spcBef>
              <a:spcAft>
                <a:spcPts val="0"/>
              </a:spcAft>
              <a:buNone/>
            </a:pPr>
            <a:r>
              <a:rPr lang="en" sz="3200">
                <a:latin typeface="Montserrat"/>
                <a:ea typeface="Montserrat"/>
                <a:cs typeface="Montserrat"/>
                <a:sym typeface="Montserrat"/>
              </a:rPr>
              <a:t>Atribuční okno</a:t>
            </a:r>
            <a:endParaRPr sz="3200">
              <a:latin typeface="Montserrat"/>
              <a:ea typeface="Montserrat"/>
              <a:cs typeface="Montserrat"/>
              <a:sym typeface="Montserrat"/>
            </a:endParaRPr>
          </a:p>
        </p:txBody>
      </p:sp>
      <p:pic>
        <p:nvPicPr>
          <p:cNvPr id="2314" name="Google Shape;2314;p212"/>
          <p:cNvPicPr preferRelativeResize="0"/>
          <p:nvPr/>
        </p:nvPicPr>
        <p:blipFill rotWithShape="1">
          <a:blip r:embed="rId3">
            <a:alphaModFix/>
          </a:blip>
          <a:srcRect b="0" l="0" r="2047" t="0"/>
          <a:stretch/>
        </p:blipFill>
        <p:spPr>
          <a:xfrm>
            <a:off x="827742" y="2163868"/>
            <a:ext cx="4823690" cy="2273821"/>
          </a:xfrm>
          <a:prstGeom prst="rect">
            <a:avLst/>
          </a:prstGeom>
          <a:noFill/>
          <a:ln>
            <a:noFill/>
          </a:ln>
        </p:spPr>
      </p:pic>
      <p:pic>
        <p:nvPicPr>
          <p:cNvPr id="2315" name="Google Shape;2315;p212"/>
          <p:cNvPicPr preferRelativeResize="0"/>
          <p:nvPr/>
        </p:nvPicPr>
        <p:blipFill>
          <a:blip r:embed="rId4">
            <a:alphaModFix/>
          </a:blip>
          <a:stretch>
            <a:fillRect/>
          </a:stretch>
        </p:blipFill>
        <p:spPr>
          <a:xfrm>
            <a:off x="6449025" y="1924025"/>
            <a:ext cx="2217851" cy="2568776"/>
          </a:xfrm>
          <a:prstGeom prst="rect">
            <a:avLst/>
          </a:prstGeom>
          <a:noFill/>
          <a:ln>
            <a:noFill/>
          </a:ln>
        </p:spPr>
      </p:pic>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19" name="Shape 2319"/>
        <p:cNvGrpSpPr/>
        <p:nvPr/>
      </p:nvGrpSpPr>
      <p:grpSpPr>
        <a:xfrm>
          <a:off x="0" y="0"/>
          <a:ext cx="0" cy="0"/>
          <a:chOff x="0" y="0"/>
          <a:chExt cx="0" cy="0"/>
        </a:xfrm>
      </p:grpSpPr>
      <p:sp>
        <p:nvSpPr>
          <p:cNvPr id="2320" name="Google Shape;2320;p213"/>
          <p:cNvSpPr/>
          <p:nvPr/>
        </p:nvSpPr>
        <p:spPr>
          <a:xfrm rot="5400000">
            <a:off x="2456200" y="-135025"/>
            <a:ext cx="3733200" cy="66987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21" name="Google Shape;2321;p213"/>
          <p:cNvSpPr txBox="1"/>
          <p:nvPr>
            <p:ph type="title"/>
          </p:nvPr>
        </p:nvSpPr>
        <p:spPr>
          <a:xfrm>
            <a:off x="1463050" y="411475"/>
            <a:ext cx="70392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Google Analytics UA &gt; GA4</a:t>
            </a:r>
            <a:endParaRPr b="1">
              <a:latin typeface="Montserrat"/>
              <a:ea typeface="Montserrat"/>
              <a:cs typeface="Montserrat"/>
              <a:sym typeface="Montserrat"/>
            </a:endParaRPr>
          </a:p>
        </p:txBody>
      </p:sp>
      <p:pic>
        <p:nvPicPr>
          <p:cNvPr id="2322" name="Google Shape;2322;p213"/>
          <p:cNvPicPr preferRelativeResize="0"/>
          <p:nvPr/>
        </p:nvPicPr>
        <p:blipFill>
          <a:blip r:embed="rId4">
            <a:alphaModFix/>
          </a:blip>
          <a:stretch>
            <a:fillRect/>
          </a:stretch>
        </p:blipFill>
        <p:spPr>
          <a:xfrm>
            <a:off x="1144188" y="1565646"/>
            <a:ext cx="6312300" cy="3302100"/>
          </a:xfrm>
          <a:prstGeom prst="roundRect">
            <a:avLst>
              <a:gd fmla="val 7356" name="adj"/>
            </a:avLst>
          </a:prstGeom>
          <a:noFill/>
          <a:ln>
            <a:noFill/>
          </a:ln>
        </p:spPr>
      </p:pic>
      <p:pic>
        <p:nvPicPr>
          <p:cNvPr id="2323" name="Google Shape;2323;p213"/>
          <p:cNvPicPr preferRelativeResize="0"/>
          <p:nvPr/>
        </p:nvPicPr>
        <p:blipFill>
          <a:blip r:embed="rId5">
            <a:alphaModFix/>
          </a:blip>
          <a:stretch>
            <a:fillRect/>
          </a:stretch>
        </p:blipFill>
        <p:spPr>
          <a:xfrm>
            <a:off x="802275" y="548649"/>
            <a:ext cx="506600" cy="506600"/>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7" name="Shape 2327"/>
        <p:cNvGrpSpPr/>
        <p:nvPr/>
      </p:nvGrpSpPr>
      <p:grpSpPr>
        <a:xfrm>
          <a:off x="0" y="0"/>
          <a:ext cx="0" cy="0"/>
          <a:chOff x="0" y="0"/>
          <a:chExt cx="0" cy="0"/>
        </a:xfrm>
      </p:grpSpPr>
      <p:sp>
        <p:nvSpPr>
          <p:cNvPr id="2328" name="Google Shape;2328;p214"/>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Rozšířené konverze</a:t>
            </a:r>
            <a:endParaRPr b="1">
              <a:latin typeface="Montserrat"/>
              <a:ea typeface="Montserrat"/>
              <a:cs typeface="Montserrat"/>
              <a:sym typeface="Montserrat"/>
            </a:endParaRPr>
          </a:p>
        </p:txBody>
      </p:sp>
      <p:sp>
        <p:nvSpPr>
          <p:cNvPr id="2329" name="Google Shape;2329;p214"/>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Montserrat SemiBold"/>
                <a:ea typeface="Montserrat SemiBold"/>
                <a:cs typeface="Montserrat SemiBold"/>
                <a:sym typeface="Montserrat SemiBold"/>
              </a:rPr>
              <a:t>Zpřesněné meření</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Hashované / anonymizované údaje první strany</a:t>
            </a:r>
            <a:endParaRPr>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Jméno, email, PSČ, číslo, adresa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330" name="Google Shape;2330;p214"/>
          <p:cNvGrpSpPr/>
          <p:nvPr/>
        </p:nvGrpSpPr>
        <p:grpSpPr>
          <a:xfrm>
            <a:off x="731552" y="548717"/>
            <a:ext cx="549792" cy="548334"/>
            <a:chOff x="-937025" y="2064750"/>
            <a:chExt cx="292225" cy="291450"/>
          </a:xfrm>
        </p:grpSpPr>
        <p:sp>
          <p:nvSpPr>
            <p:cNvPr id="2331" name="Google Shape;2331;p214"/>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14"/>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14"/>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9" name="Shape 1289"/>
        <p:cNvGrpSpPr/>
        <p:nvPr/>
      </p:nvGrpSpPr>
      <p:grpSpPr>
        <a:xfrm>
          <a:off x="0" y="0"/>
          <a:ext cx="0" cy="0"/>
          <a:chOff x="0" y="0"/>
          <a:chExt cx="0" cy="0"/>
        </a:xfrm>
      </p:grpSpPr>
      <p:sp>
        <p:nvSpPr>
          <p:cNvPr id="1290" name="Google Shape;1290;p152"/>
          <p:cNvSpPr txBox="1"/>
          <p:nvPr>
            <p:ph type="title"/>
          </p:nvPr>
        </p:nvSpPr>
        <p:spPr>
          <a:xfrm>
            <a:off x="639950" y="550275"/>
            <a:ext cx="32982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Platformy</a:t>
            </a:r>
            <a:endParaRPr b="1">
              <a:latin typeface="Montserrat"/>
              <a:ea typeface="Montserrat"/>
              <a:cs typeface="Montserrat"/>
              <a:sym typeface="Montserrat"/>
            </a:endParaRPr>
          </a:p>
        </p:txBody>
      </p:sp>
      <p:sp>
        <p:nvSpPr>
          <p:cNvPr id="1291" name="Google Shape;1291;p152"/>
          <p:cNvSpPr/>
          <p:nvPr/>
        </p:nvSpPr>
        <p:spPr>
          <a:xfrm rot="5400000">
            <a:off x="3809900" y="-1302125"/>
            <a:ext cx="1728600" cy="8068500"/>
          </a:xfrm>
          <a:prstGeom prst="roundRect">
            <a:avLst>
              <a:gd fmla="val 16667"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nvGrpSpPr>
          <p:cNvPr id="1292" name="Google Shape;1292;p152"/>
          <p:cNvGrpSpPr/>
          <p:nvPr/>
        </p:nvGrpSpPr>
        <p:grpSpPr>
          <a:xfrm>
            <a:off x="7033962" y="2511303"/>
            <a:ext cx="718783" cy="505289"/>
            <a:chOff x="3476576" y="2633631"/>
            <a:chExt cx="417024" cy="293244"/>
          </a:xfrm>
        </p:grpSpPr>
        <p:sp>
          <p:nvSpPr>
            <p:cNvPr id="1293" name="Google Shape;1293;p152"/>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52"/>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 name="Google Shape;1295;p152"/>
          <p:cNvSpPr/>
          <p:nvPr/>
        </p:nvSpPr>
        <p:spPr>
          <a:xfrm>
            <a:off x="1536438" y="2503155"/>
            <a:ext cx="521830" cy="521780"/>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 name="Google Shape;1296;p152"/>
          <p:cNvGrpSpPr/>
          <p:nvPr/>
        </p:nvGrpSpPr>
        <p:grpSpPr>
          <a:xfrm>
            <a:off x="2910212" y="2502959"/>
            <a:ext cx="521916" cy="521739"/>
            <a:chOff x="812101" y="2571761"/>
            <a:chExt cx="417066" cy="417024"/>
          </a:xfrm>
        </p:grpSpPr>
        <p:sp>
          <p:nvSpPr>
            <p:cNvPr id="1297" name="Google Shape;1297;p15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5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5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5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 name="Google Shape;1301;p152"/>
          <p:cNvGrpSpPr/>
          <p:nvPr/>
        </p:nvGrpSpPr>
        <p:grpSpPr>
          <a:xfrm>
            <a:off x="4284006" y="2502959"/>
            <a:ext cx="521864" cy="521739"/>
            <a:chOff x="1323129" y="2571761"/>
            <a:chExt cx="417024" cy="417024"/>
          </a:xfrm>
        </p:grpSpPr>
        <p:sp>
          <p:nvSpPr>
            <p:cNvPr id="1302" name="Google Shape;1302;p15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5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5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5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152"/>
          <p:cNvSpPr/>
          <p:nvPr/>
        </p:nvSpPr>
        <p:spPr>
          <a:xfrm>
            <a:off x="5657618" y="2550222"/>
            <a:ext cx="524415" cy="427644"/>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7" name="Shape 2337"/>
        <p:cNvGrpSpPr/>
        <p:nvPr/>
      </p:nvGrpSpPr>
      <p:grpSpPr>
        <a:xfrm>
          <a:off x="0" y="0"/>
          <a:ext cx="0" cy="0"/>
          <a:chOff x="0" y="0"/>
          <a:chExt cx="0" cy="0"/>
        </a:xfrm>
      </p:grpSpPr>
      <p:sp>
        <p:nvSpPr>
          <p:cNvPr id="2338" name="Google Shape;2338;p215"/>
          <p:cNvSpPr/>
          <p:nvPr/>
        </p:nvSpPr>
        <p:spPr>
          <a:xfrm rot="5400000">
            <a:off x="2734775" y="1349900"/>
            <a:ext cx="3321900" cy="37263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39" name="Google Shape;2339;p215"/>
          <p:cNvSpPr/>
          <p:nvPr/>
        </p:nvSpPr>
        <p:spPr>
          <a:xfrm>
            <a:off x="2795738" y="1782675"/>
            <a:ext cx="3256800" cy="2919900"/>
          </a:xfrm>
          <a:prstGeom prst="roundRect">
            <a:avLst>
              <a:gd fmla="val 8864"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15"/>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Remarketingový kód</a:t>
            </a:r>
            <a:endParaRPr b="1">
              <a:latin typeface="Montserrat"/>
              <a:ea typeface="Montserrat"/>
              <a:cs typeface="Montserrat"/>
              <a:sym typeface="Montserrat"/>
            </a:endParaRPr>
          </a:p>
        </p:txBody>
      </p:sp>
      <p:pic>
        <p:nvPicPr>
          <p:cNvPr id="2341" name="Google Shape;2341;p215"/>
          <p:cNvPicPr preferRelativeResize="0"/>
          <p:nvPr/>
        </p:nvPicPr>
        <p:blipFill>
          <a:blip r:embed="rId3">
            <a:alphaModFix/>
          </a:blip>
          <a:stretch>
            <a:fillRect/>
          </a:stretch>
        </p:blipFill>
        <p:spPr>
          <a:xfrm>
            <a:off x="3120276" y="2081112"/>
            <a:ext cx="2607724" cy="2323026"/>
          </a:xfrm>
          <a:prstGeom prst="rect">
            <a:avLst/>
          </a:prstGeom>
          <a:noFill/>
          <a:ln>
            <a:noFill/>
          </a:ln>
        </p:spPr>
      </p:pic>
      <p:sp>
        <p:nvSpPr>
          <p:cNvPr id="2342" name="Google Shape;2342;p215"/>
          <p:cNvSpPr/>
          <p:nvPr/>
        </p:nvSpPr>
        <p:spPr>
          <a:xfrm>
            <a:off x="731527" y="548653"/>
            <a:ext cx="550477" cy="547489"/>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6" name="Shape 2346"/>
        <p:cNvGrpSpPr/>
        <p:nvPr/>
      </p:nvGrpSpPr>
      <p:grpSpPr>
        <a:xfrm>
          <a:off x="0" y="0"/>
          <a:ext cx="0" cy="0"/>
          <a:chOff x="0" y="0"/>
          <a:chExt cx="0" cy="0"/>
        </a:xfrm>
      </p:grpSpPr>
      <p:sp>
        <p:nvSpPr>
          <p:cNvPr id="2347" name="Google Shape;2347;p216"/>
          <p:cNvSpPr/>
          <p:nvPr/>
        </p:nvSpPr>
        <p:spPr>
          <a:xfrm rot="5400000">
            <a:off x="3356125" y="-552750"/>
            <a:ext cx="2528400" cy="69891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348" name="Google Shape;2348;p216"/>
          <p:cNvSpPr/>
          <p:nvPr/>
        </p:nvSpPr>
        <p:spPr>
          <a:xfrm>
            <a:off x="1299750" y="1818075"/>
            <a:ext cx="6643800" cy="2222400"/>
          </a:xfrm>
          <a:prstGeom prst="roundRect">
            <a:avLst>
              <a:gd fmla="val 10106" name="adj"/>
            </a:avLst>
          </a:prstGeom>
          <a:solidFill>
            <a:srgbClr val="2D2D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16"/>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Cookie lišta - Úbytek dat</a:t>
            </a:r>
            <a:endParaRPr b="1">
              <a:latin typeface="Montserrat"/>
              <a:ea typeface="Montserrat"/>
              <a:cs typeface="Montserrat"/>
              <a:sym typeface="Montserrat"/>
            </a:endParaRPr>
          </a:p>
        </p:txBody>
      </p:sp>
      <p:sp>
        <p:nvSpPr>
          <p:cNvPr id="2350" name="Google Shape;2350;p216"/>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2351" name="Google Shape;2351;p216"/>
          <p:cNvPicPr preferRelativeResize="0"/>
          <p:nvPr/>
        </p:nvPicPr>
        <p:blipFill>
          <a:blip r:embed="rId3">
            <a:alphaModFix/>
          </a:blip>
          <a:stretch>
            <a:fillRect/>
          </a:stretch>
        </p:blipFill>
        <p:spPr>
          <a:xfrm>
            <a:off x="1692700" y="1901013"/>
            <a:ext cx="5857875" cy="2028825"/>
          </a:xfrm>
          <a:prstGeom prst="rect">
            <a:avLst/>
          </a:prstGeom>
          <a:noFill/>
          <a:ln>
            <a:noFill/>
          </a:ln>
        </p:spPr>
      </p:pic>
      <p:sp>
        <p:nvSpPr>
          <p:cNvPr id="2352" name="Google Shape;2352;p216"/>
          <p:cNvSpPr/>
          <p:nvPr/>
        </p:nvSpPr>
        <p:spPr>
          <a:xfrm>
            <a:off x="731410" y="548676"/>
            <a:ext cx="538651" cy="427203"/>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00205C"/>
          </a:solidFill>
          <a:ln>
            <a:noFill/>
          </a:ln>
          <a:effectLst>
            <a:outerShdw blurRad="57150" rotWithShape="0" algn="bl" dir="306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16"/>
          <p:cNvSpPr/>
          <p:nvPr/>
        </p:nvSpPr>
        <p:spPr>
          <a:xfrm flipH="1" rot="10800000">
            <a:off x="875785" y="638291"/>
            <a:ext cx="249884" cy="177021"/>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00205C"/>
          </a:solidFill>
          <a:ln>
            <a:noFill/>
          </a:ln>
          <a:effectLst>
            <a:outerShdw blurRad="57150" rotWithShape="0" algn="bl" dir="306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7" name="Shape 2357"/>
        <p:cNvGrpSpPr/>
        <p:nvPr/>
      </p:nvGrpSpPr>
      <p:grpSpPr>
        <a:xfrm>
          <a:off x="0" y="0"/>
          <a:ext cx="0" cy="0"/>
          <a:chOff x="0" y="0"/>
          <a:chExt cx="0" cy="0"/>
        </a:xfrm>
      </p:grpSpPr>
      <p:sp>
        <p:nvSpPr>
          <p:cNvPr id="2358" name="Google Shape;2358;p217"/>
          <p:cNvSpPr/>
          <p:nvPr/>
        </p:nvSpPr>
        <p:spPr>
          <a:xfrm rot="5400000">
            <a:off x="2492338" y="801475"/>
            <a:ext cx="3321900" cy="37263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2359" name="Google Shape;2359;p217"/>
          <p:cNvPicPr preferRelativeResize="0"/>
          <p:nvPr/>
        </p:nvPicPr>
        <p:blipFill>
          <a:blip r:embed="rId3">
            <a:alphaModFix/>
          </a:blip>
          <a:stretch>
            <a:fillRect/>
          </a:stretch>
        </p:blipFill>
        <p:spPr>
          <a:xfrm>
            <a:off x="2473063" y="984412"/>
            <a:ext cx="3360425" cy="3360425"/>
          </a:xfrm>
          <a:prstGeom prst="rect">
            <a:avLst/>
          </a:prstGeom>
          <a:noFill/>
          <a:ln>
            <a:noFill/>
          </a:ln>
        </p:spPr>
      </p:pic>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363" name="Shape 2363"/>
        <p:cNvGrpSpPr/>
        <p:nvPr/>
      </p:nvGrpSpPr>
      <p:grpSpPr>
        <a:xfrm>
          <a:off x="0" y="0"/>
          <a:ext cx="0" cy="0"/>
          <a:chOff x="0" y="0"/>
          <a:chExt cx="0" cy="0"/>
        </a:xfrm>
      </p:grpSpPr>
      <p:sp>
        <p:nvSpPr>
          <p:cNvPr id="2364" name="Google Shape;2364;p218"/>
          <p:cNvSpPr txBox="1"/>
          <p:nvPr>
            <p:ph type="title"/>
          </p:nvPr>
        </p:nvSpPr>
        <p:spPr>
          <a:xfrm>
            <a:off x="1463040" y="411480"/>
            <a:ext cx="75684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PNO, ROAS, ROI</a:t>
            </a:r>
            <a:endParaRPr b="1">
              <a:latin typeface="Montserrat"/>
              <a:ea typeface="Montserrat"/>
              <a:cs typeface="Montserrat"/>
              <a:sym typeface="Montserrat"/>
            </a:endParaRPr>
          </a:p>
        </p:txBody>
      </p:sp>
      <p:grpSp>
        <p:nvGrpSpPr>
          <p:cNvPr id="2365" name="Google Shape;2365;p218"/>
          <p:cNvGrpSpPr/>
          <p:nvPr/>
        </p:nvGrpSpPr>
        <p:grpSpPr>
          <a:xfrm>
            <a:off x="731470" y="548571"/>
            <a:ext cx="591838" cy="591390"/>
            <a:chOff x="1413250" y="2680675"/>
            <a:chExt cx="297750" cy="297525"/>
          </a:xfrm>
        </p:grpSpPr>
        <p:sp>
          <p:nvSpPr>
            <p:cNvPr id="2366" name="Google Shape;2366;p218"/>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18"/>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18"/>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18"/>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70" name="Google Shape;2370;p218"/>
          <p:cNvPicPr preferRelativeResize="0"/>
          <p:nvPr/>
        </p:nvPicPr>
        <p:blipFill>
          <a:blip r:embed="rId4">
            <a:alphaModFix/>
          </a:blip>
          <a:stretch>
            <a:fillRect/>
          </a:stretch>
        </p:blipFill>
        <p:spPr>
          <a:xfrm>
            <a:off x="5758550" y="150925"/>
            <a:ext cx="3272900" cy="4864025"/>
          </a:xfrm>
          <a:prstGeom prst="rect">
            <a:avLst/>
          </a:prstGeom>
          <a:noFill/>
          <a:ln>
            <a:noFill/>
          </a:ln>
        </p:spPr>
      </p:pic>
      <p:grpSp>
        <p:nvGrpSpPr>
          <p:cNvPr id="2371" name="Google Shape;2371;p218"/>
          <p:cNvGrpSpPr/>
          <p:nvPr/>
        </p:nvGrpSpPr>
        <p:grpSpPr>
          <a:xfrm>
            <a:off x="857371" y="2254358"/>
            <a:ext cx="4118448" cy="4115336"/>
            <a:chOff x="1413250" y="2680675"/>
            <a:chExt cx="297750" cy="297525"/>
          </a:xfrm>
        </p:grpSpPr>
        <p:sp>
          <p:nvSpPr>
            <p:cNvPr id="2372" name="Google Shape;2372;p218"/>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18"/>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18"/>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18"/>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00205C">
                <a:alpha val="26949"/>
              </a:srgbClr>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9" name="Shape 2379"/>
        <p:cNvGrpSpPr/>
        <p:nvPr/>
      </p:nvGrpSpPr>
      <p:grpSpPr>
        <a:xfrm>
          <a:off x="0" y="0"/>
          <a:ext cx="0" cy="0"/>
          <a:chOff x="0" y="0"/>
          <a:chExt cx="0" cy="0"/>
        </a:xfrm>
      </p:grpSpPr>
      <p:sp>
        <p:nvSpPr>
          <p:cNvPr id="2380" name="Google Shape;2380;p219"/>
          <p:cNvSpPr/>
          <p:nvPr/>
        </p:nvSpPr>
        <p:spPr>
          <a:xfrm>
            <a:off x="-2560450" y="333600"/>
            <a:ext cx="7658100" cy="4476300"/>
          </a:xfrm>
          <a:prstGeom prst="ellipse">
            <a:avLst/>
          </a:prstGeom>
          <a:gradFill>
            <a:gsLst>
              <a:gs pos="0">
                <a:srgbClr val="FFFFFF">
                  <a:alpha val="18823"/>
                </a:srgbClr>
              </a:gs>
              <a:gs pos="66000">
                <a:srgbClr val="E354F7">
                  <a:alpha val="22352"/>
                </a:srgbClr>
              </a:gs>
              <a:gs pos="100000">
                <a:srgbClr val="10ECFF">
                  <a:alpha val="33725"/>
                </a:srgbClr>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1" name="Google Shape;2381;p219"/>
          <p:cNvGrpSpPr/>
          <p:nvPr/>
        </p:nvGrpSpPr>
        <p:grpSpPr>
          <a:xfrm>
            <a:off x="284829" y="588567"/>
            <a:ext cx="3365466" cy="3966368"/>
            <a:chOff x="2984738" y="390517"/>
            <a:chExt cx="2302905" cy="2714088"/>
          </a:xfrm>
        </p:grpSpPr>
        <p:sp>
          <p:nvSpPr>
            <p:cNvPr id="2382" name="Google Shape;2382;p219"/>
            <p:cNvSpPr/>
            <p:nvPr/>
          </p:nvSpPr>
          <p:spPr>
            <a:xfrm>
              <a:off x="3245578" y="2015880"/>
              <a:ext cx="1737498" cy="1024379"/>
            </a:xfrm>
            <a:custGeom>
              <a:rect b="b" l="l" r="r" t="t"/>
              <a:pathLst>
                <a:path extrusionOk="0" h="79440" w="134742">
                  <a:moveTo>
                    <a:pt x="87745" y="549"/>
                  </a:moveTo>
                  <a:lnTo>
                    <a:pt x="132773" y="27055"/>
                  </a:lnTo>
                  <a:cubicBezTo>
                    <a:pt x="134742" y="28213"/>
                    <a:pt x="134722" y="31066"/>
                    <a:pt x="132738" y="32198"/>
                  </a:cubicBezTo>
                  <a:lnTo>
                    <a:pt x="50825" y="78918"/>
                  </a:lnTo>
                  <a:cubicBezTo>
                    <a:pt x="49912" y="79440"/>
                    <a:pt x="48790" y="79439"/>
                    <a:pt x="47878" y="78917"/>
                  </a:cubicBezTo>
                  <a:lnTo>
                    <a:pt x="2000" y="52682"/>
                  </a:lnTo>
                  <a:cubicBezTo>
                    <a:pt x="1" y="51539"/>
                    <a:pt x="6" y="48655"/>
                    <a:pt x="2008" y="47518"/>
                  </a:cubicBezTo>
                  <a:lnTo>
                    <a:pt x="84769" y="526"/>
                  </a:lnTo>
                  <a:cubicBezTo>
                    <a:pt x="85694" y="0"/>
                    <a:pt x="86828" y="9"/>
                    <a:pt x="87745" y="549"/>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3" name="Google Shape;2383;p219"/>
            <p:cNvGrpSpPr/>
            <p:nvPr/>
          </p:nvGrpSpPr>
          <p:grpSpPr>
            <a:xfrm>
              <a:off x="2984738" y="390517"/>
              <a:ext cx="2302905" cy="2714088"/>
              <a:chOff x="1580425" y="214225"/>
              <a:chExt cx="4464725" cy="5261900"/>
            </a:xfrm>
          </p:grpSpPr>
          <p:sp>
            <p:nvSpPr>
              <p:cNvPr id="2384" name="Google Shape;2384;p219"/>
              <p:cNvSpPr/>
              <p:nvPr/>
            </p:nvSpPr>
            <p:spPr>
              <a:xfrm>
                <a:off x="2524950" y="2326400"/>
                <a:ext cx="214625" cy="1680575"/>
              </a:xfrm>
              <a:custGeom>
                <a:rect b="b" l="l" r="r" t="t"/>
                <a:pathLst>
                  <a:path extrusionOk="0" h="67223" w="8585">
                    <a:moveTo>
                      <a:pt x="0" y="62201"/>
                    </a:moveTo>
                    <a:lnTo>
                      <a:pt x="0" y="0"/>
                    </a:lnTo>
                    <a:lnTo>
                      <a:pt x="8395" y="4733"/>
                    </a:lnTo>
                    <a:lnTo>
                      <a:pt x="8584" y="67223"/>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19"/>
              <p:cNvSpPr/>
              <p:nvPr/>
            </p:nvSpPr>
            <p:spPr>
              <a:xfrm>
                <a:off x="2734800" y="2321375"/>
                <a:ext cx="213675" cy="1685600"/>
              </a:xfrm>
              <a:custGeom>
                <a:rect b="b" l="l" r="r" t="t"/>
                <a:pathLst>
                  <a:path extrusionOk="0" h="67424" w="8547">
                    <a:moveTo>
                      <a:pt x="8546" y="1"/>
                    </a:moveTo>
                    <a:lnTo>
                      <a:pt x="1" y="4934"/>
                    </a:lnTo>
                    <a:lnTo>
                      <a:pt x="190" y="67424"/>
                    </a:lnTo>
                    <a:lnTo>
                      <a:pt x="8546" y="6240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19"/>
              <p:cNvSpPr/>
              <p:nvPr/>
            </p:nvSpPr>
            <p:spPr>
              <a:xfrm>
                <a:off x="2524950" y="2200750"/>
                <a:ext cx="423525" cy="244000"/>
              </a:xfrm>
              <a:custGeom>
                <a:rect b="b" l="l" r="r" t="t"/>
                <a:pathLst>
                  <a:path extrusionOk="0" h="9760" w="16941">
                    <a:moveTo>
                      <a:pt x="0" y="5026"/>
                    </a:moveTo>
                    <a:lnTo>
                      <a:pt x="8470" y="0"/>
                    </a:lnTo>
                    <a:lnTo>
                      <a:pt x="16940" y="4826"/>
                    </a:lnTo>
                    <a:lnTo>
                      <a:pt x="8395" y="9759"/>
                    </a:lnTo>
                    <a:close/>
                  </a:path>
                </a:pathLst>
              </a:custGeom>
              <a:solidFill>
                <a:srgbClr val="15E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19"/>
              <p:cNvSpPr/>
              <p:nvPr/>
            </p:nvSpPr>
            <p:spPr>
              <a:xfrm>
                <a:off x="2052700" y="2973950"/>
                <a:ext cx="214575" cy="1297975"/>
              </a:xfrm>
              <a:custGeom>
                <a:rect b="b" l="l" r="r" t="t"/>
                <a:pathLst>
                  <a:path extrusionOk="0" h="51919" w="8583">
                    <a:moveTo>
                      <a:pt x="0" y="46897"/>
                    </a:moveTo>
                    <a:lnTo>
                      <a:pt x="0" y="1"/>
                    </a:lnTo>
                    <a:lnTo>
                      <a:pt x="8394" y="4734"/>
                    </a:lnTo>
                    <a:lnTo>
                      <a:pt x="8583" y="5191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19"/>
              <p:cNvSpPr/>
              <p:nvPr/>
            </p:nvSpPr>
            <p:spPr>
              <a:xfrm>
                <a:off x="2262525" y="2968950"/>
                <a:ext cx="213675" cy="1302975"/>
              </a:xfrm>
              <a:custGeom>
                <a:rect b="b" l="l" r="r" t="t"/>
                <a:pathLst>
                  <a:path extrusionOk="0" h="52119" w="8547">
                    <a:moveTo>
                      <a:pt x="8546" y="0"/>
                    </a:moveTo>
                    <a:lnTo>
                      <a:pt x="1" y="4934"/>
                    </a:lnTo>
                    <a:lnTo>
                      <a:pt x="190" y="52119"/>
                    </a:lnTo>
                    <a:lnTo>
                      <a:pt x="8546" y="4709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19"/>
              <p:cNvSpPr/>
              <p:nvPr/>
            </p:nvSpPr>
            <p:spPr>
              <a:xfrm>
                <a:off x="2052700" y="2848325"/>
                <a:ext cx="423500" cy="243975"/>
              </a:xfrm>
              <a:custGeom>
                <a:rect b="b" l="l" r="r" t="t"/>
                <a:pathLst>
                  <a:path extrusionOk="0" h="9759" w="16940">
                    <a:moveTo>
                      <a:pt x="0" y="5026"/>
                    </a:moveTo>
                    <a:lnTo>
                      <a:pt x="8470" y="1"/>
                    </a:lnTo>
                    <a:lnTo>
                      <a:pt x="16939" y="4825"/>
                    </a:lnTo>
                    <a:lnTo>
                      <a:pt x="8394" y="9759"/>
                    </a:lnTo>
                    <a:close/>
                  </a:path>
                </a:pathLst>
              </a:custGeom>
              <a:solidFill>
                <a:srgbClr val="15E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19"/>
              <p:cNvSpPr/>
              <p:nvPr/>
            </p:nvSpPr>
            <p:spPr>
              <a:xfrm>
                <a:off x="1580425" y="2753150"/>
                <a:ext cx="214600" cy="1783775"/>
              </a:xfrm>
              <a:custGeom>
                <a:rect b="b" l="l" r="r" t="t"/>
                <a:pathLst>
                  <a:path extrusionOk="0" h="71351" w="8584">
                    <a:moveTo>
                      <a:pt x="0" y="66329"/>
                    </a:moveTo>
                    <a:lnTo>
                      <a:pt x="0" y="1"/>
                    </a:lnTo>
                    <a:lnTo>
                      <a:pt x="8393" y="4733"/>
                    </a:lnTo>
                    <a:lnTo>
                      <a:pt x="8584" y="7135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19"/>
              <p:cNvSpPr/>
              <p:nvPr/>
            </p:nvSpPr>
            <p:spPr>
              <a:xfrm>
                <a:off x="1790250" y="2748125"/>
                <a:ext cx="213650" cy="1788800"/>
              </a:xfrm>
              <a:custGeom>
                <a:rect b="b" l="l" r="r" t="t"/>
                <a:pathLst>
                  <a:path extrusionOk="0" h="71552" w="8546">
                    <a:moveTo>
                      <a:pt x="8546" y="0"/>
                    </a:moveTo>
                    <a:lnTo>
                      <a:pt x="0" y="4934"/>
                    </a:lnTo>
                    <a:lnTo>
                      <a:pt x="191" y="71551"/>
                    </a:lnTo>
                    <a:lnTo>
                      <a:pt x="8546" y="6653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19"/>
              <p:cNvSpPr/>
              <p:nvPr/>
            </p:nvSpPr>
            <p:spPr>
              <a:xfrm>
                <a:off x="1580425" y="2627525"/>
                <a:ext cx="423475" cy="243950"/>
              </a:xfrm>
              <a:custGeom>
                <a:rect b="b" l="l" r="r" t="t"/>
                <a:pathLst>
                  <a:path extrusionOk="0" h="9758" w="16939">
                    <a:moveTo>
                      <a:pt x="0" y="5026"/>
                    </a:moveTo>
                    <a:lnTo>
                      <a:pt x="8470" y="0"/>
                    </a:lnTo>
                    <a:lnTo>
                      <a:pt x="16939" y="4824"/>
                    </a:lnTo>
                    <a:lnTo>
                      <a:pt x="8393" y="9758"/>
                    </a:lnTo>
                    <a:close/>
                  </a:path>
                </a:pathLst>
              </a:custGeom>
              <a:solidFill>
                <a:srgbClr val="15E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19"/>
              <p:cNvSpPr/>
              <p:nvPr/>
            </p:nvSpPr>
            <p:spPr>
              <a:xfrm>
                <a:off x="4127900" y="656450"/>
                <a:ext cx="353800" cy="491025"/>
              </a:xfrm>
              <a:custGeom>
                <a:rect b="b" l="l" r="r" t="t"/>
                <a:pathLst>
                  <a:path extrusionOk="0" h="19641" w="14152">
                    <a:moveTo>
                      <a:pt x="6583" y="1"/>
                    </a:moveTo>
                    <a:cubicBezTo>
                      <a:pt x="6855" y="5424"/>
                      <a:pt x="3908" y="8997"/>
                      <a:pt x="1" y="7980"/>
                    </a:cubicBezTo>
                    <a:cubicBezTo>
                      <a:pt x="3908" y="8997"/>
                      <a:pt x="7297" y="14217"/>
                      <a:pt x="7570" y="19640"/>
                    </a:cubicBezTo>
                    <a:cubicBezTo>
                      <a:pt x="7297" y="14217"/>
                      <a:pt x="10244" y="10645"/>
                      <a:pt x="14151" y="11661"/>
                    </a:cubicBezTo>
                    <a:cubicBezTo>
                      <a:pt x="10244" y="10644"/>
                      <a:pt x="6855" y="5424"/>
                      <a:pt x="6583" y="1"/>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19"/>
              <p:cNvSpPr/>
              <p:nvPr/>
            </p:nvSpPr>
            <p:spPr>
              <a:xfrm>
                <a:off x="4316375" y="1185075"/>
                <a:ext cx="184875" cy="256575"/>
              </a:xfrm>
              <a:custGeom>
                <a:rect b="b" l="l" r="r" t="t"/>
                <a:pathLst>
                  <a:path extrusionOk="0" h="10263" w="7395">
                    <a:moveTo>
                      <a:pt x="3440" y="0"/>
                    </a:moveTo>
                    <a:cubicBezTo>
                      <a:pt x="3582" y="2834"/>
                      <a:pt x="2042" y="4701"/>
                      <a:pt x="0" y="4170"/>
                    </a:cubicBezTo>
                    <a:cubicBezTo>
                      <a:pt x="2042" y="4701"/>
                      <a:pt x="3813" y="7429"/>
                      <a:pt x="3955" y="10263"/>
                    </a:cubicBezTo>
                    <a:cubicBezTo>
                      <a:pt x="3813" y="7429"/>
                      <a:pt x="5353" y="5561"/>
                      <a:pt x="7394" y="6093"/>
                    </a:cubicBezTo>
                    <a:cubicBezTo>
                      <a:pt x="5353" y="5562"/>
                      <a:pt x="3582" y="2834"/>
                      <a:pt x="3440" y="0"/>
                    </a:cubicBezTo>
                    <a:close/>
                  </a:path>
                </a:pathLst>
              </a:custGeom>
              <a:gradFill>
                <a:gsLst>
                  <a:gs pos="0">
                    <a:srgbClr val="FFFFFF">
                      <a:alpha val="18823"/>
                    </a:srgbClr>
                  </a:gs>
                  <a:gs pos="66000">
                    <a:srgbClr val="E354F7">
                      <a:alpha val="22352"/>
                    </a:srgbClr>
                  </a:gs>
                  <a:gs pos="100000">
                    <a:srgbClr val="10ECFF">
                      <a:alpha val="33725"/>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19"/>
              <p:cNvSpPr/>
              <p:nvPr/>
            </p:nvSpPr>
            <p:spPr>
              <a:xfrm>
                <a:off x="4659725" y="1636925"/>
                <a:ext cx="561125" cy="658400"/>
              </a:xfrm>
              <a:custGeom>
                <a:rect b="b" l="l" r="r" t="t"/>
                <a:pathLst>
                  <a:path extrusionOk="0" h="26336" w="22445">
                    <a:moveTo>
                      <a:pt x="1" y="8120"/>
                    </a:moveTo>
                    <a:cubicBezTo>
                      <a:pt x="1" y="2343"/>
                      <a:pt x="6206" y="1"/>
                      <a:pt x="11984" y="2435"/>
                    </a:cubicBezTo>
                    <a:cubicBezTo>
                      <a:pt x="17761" y="4869"/>
                      <a:pt x="22444" y="11526"/>
                      <a:pt x="22444" y="17303"/>
                    </a:cubicBezTo>
                    <a:cubicBezTo>
                      <a:pt x="22444" y="23081"/>
                      <a:pt x="17336" y="26336"/>
                      <a:pt x="11559" y="23901"/>
                    </a:cubicBezTo>
                    <a:cubicBezTo>
                      <a:pt x="5780" y="21466"/>
                      <a:pt x="1" y="13898"/>
                      <a:pt x="1" y="8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19"/>
              <p:cNvSpPr/>
              <p:nvPr/>
            </p:nvSpPr>
            <p:spPr>
              <a:xfrm>
                <a:off x="4641375" y="1681450"/>
                <a:ext cx="534600" cy="586875"/>
              </a:xfrm>
              <a:custGeom>
                <a:rect b="b" l="l" r="r" t="t"/>
                <a:pathLst>
                  <a:path extrusionOk="0" h="23475" w="21384">
                    <a:moveTo>
                      <a:pt x="17283" y="6391"/>
                    </a:moveTo>
                    <a:cubicBezTo>
                      <a:pt x="19438" y="9047"/>
                      <a:pt x="20809" y="12157"/>
                      <a:pt x="21096" y="15038"/>
                    </a:cubicBezTo>
                    <a:cubicBezTo>
                      <a:pt x="21384" y="17919"/>
                      <a:pt x="20563" y="20333"/>
                      <a:pt x="18815" y="21752"/>
                    </a:cubicBezTo>
                    <a:cubicBezTo>
                      <a:pt x="17067" y="23170"/>
                      <a:pt x="14535" y="23474"/>
                      <a:pt x="11776" y="22599"/>
                    </a:cubicBezTo>
                    <a:cubicBezTo>
                      <a:pt x="9017" y="21724"/>
                      <a:pt x="6255" y="19740"/>
                      <a:pt x="4101" y="17085"/>
                    </a:cubicBezTo>
                    <a:cubicBezTo>
                      <a:pt x="1947" y="14428"/>
                      <a:pt x="575" y="11319"/>
                      <a:pt x="288" y="8438"/>
                    </a:cubicBezTo>
                    <a:cubicBezTo>
                      <a:pt x="0" y="5557"/>
                      <a:pt x="820" y="3142"/>
                      <a:pt x="2569" y="1725"/>
                    </a:cubicBezTo>
                    <a:cubicBezTo>
                      <a:pt x="4316" y="306"/>
                      <a:pt x="6849" y="1"/>
                      <a:pt x="9608" y="876"/>
                    </a:cubicBezTo>
                    <a:cubicBezTo>
                      <a:pt x="12368" y="1752"/>
                      <a:pt x="15129" y="3736"/>
                      <a:pt x="17283" y="63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19"/>
              <p:cNvSpPr/>
              <p:nvPr/>
            </p:nvSpPr>
            <p:spPr>
              <a:xfrm>
                <a:off x="4688625" y="1703575"/>
                <a:ext cx="440050" cy="542400"/>
              </a:xfrm>
              <a:custGeom>
                <a:rect b="b" l="l" r="r" t="t"/>
                <a:pathLst>
                  <a:path extrusionOk="0" h="21696" w="17602">
                    <a:moveTo>
                      <a:pt x="1" y="7140"/>
                    </a:moveTo>
                    <a:cubicBezTo>
                      <a:pt x="1" y="2279"/>
                      <a:pt x="3941" y="0"/>
                      <a:pt x="8801" y="2047"/>
                    </a:cubicBezTo>
                    <a:cubicBezTo>
                      <a:pt x="13662" y="4094"/>
                      <a:pt x="17602" y="9695"/>
                      <a:pt x="17602" y="14556"/>
                    </a:cubicBezTo>
                    <a:cubicBezTo>
                      <a:pt x="17602" y="19417"/>
                      <a:pt x="13661" y="21696"/>
                      <a:pt x="8801" y="19649"/>
                    </a:cubicBezTo>
                    <a:cubicBezTo>
                      <a:pt x="3941" y="17602"/>
                      <a:pt x="1" y="12000"/>
                      <a:pt x="1" y="7140"/>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19"/>
              <p:cNvSpPr/>
              <p:nvPr/>
            </p:nvSpPr>
            <p:spPr>
              <a:xfrm>
                <a:off x="4689975" y="1734825"/>
                <a:ext cx="437425" cy="480150"/>
              </a:xfrm>
              <a:custGeom>
                <a:rect b="b" l="l" r="r" t="t"/>
                <a:pathLst>
                  <a:path extrusionOk="0" fill="none" h="19206" w="17497">
                    <a:moveTo>
                      <a:pt x="14141" y="5230"/>
                    </a:moveTo>
                    <a:cubicBezTo>
                      <a:pt x="15903" y="7402"/>
                      <a:pt x="17025" y="9947"/>
                      <a:pt x="17261" y="12304"/>
                    </a:cubicBezTo>
                    <a:cubicBezTo>
                      <a:pt x="17496" y="14661"/>
                      <a:pt x="16825" y="16635"/>
                      <a:pt x="15394" y="17796"/>
                    </a:cubicBezTo>
                    <a:cubicBezTo>
                      <a:pt x="13964" y="18956"/>
                      <a:pt x="11892" y="19205"/>
                      <a:pt x="9635" y="18490"/>
                    </a:cubicBezTo>
                    <a:cubicBezTo>
                      <a:pt x="7377" y="17773"/>
                      <a:pt x="5119" y="16151"/>
                      <a:pt x="3356" y="13978"/>
                    </a:cubicBezTo>
                    <a:cubicBezTo>
                      <a:pt x="1593" y="11805"/>
                      <a:pt x="471" y="9261"/>
                      <a:pt x="236" y="6904"/>
                    </a:cubicBezTo>
                    <a:cubicBezTo>
                      <a:pt x="1" y="4547"/>
                      <a:pt x="672" y="2571"/>
                      <a:pt x="2102" y="1410"/>
                    </a:cubicBezTo>
                    <a:cubicBezTo>
                      <a:pt x="3533" y="251"/>
                      <a:pt x="5603" y="1"/>
                      <a:pt x="7861" y="717"/>
                    </a:cubicBezTo>
                    <a:cubicBezTo>
                      <a:pt x="10119" y="1433"/>
                      <a:pt x="12378" y="3056"/>
                      <a:pt x="14141" y="5230"/>
                    </a:cubicBezTo>
                    <a:close/>
                  </a:path>
                </a:pathLst>
              </a:custGeom>
              <a:noFill/>
              <a:ln cap="flat" cmpd="sng" w="175">
                <a:solidFill>
                  <a:srgbClr val="FFBE00"/>
                </a:solidFill>
                <a:prstDash val="solid"/>
                <a:miter lim="112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19"/>
              <p:cNvSpPr/>
              <p:nvPr/>
            </p:nvSpPr>
            <p:spPr>
              <a:xfrm>
                <a:off x="4822850" y="1829975"/>
                <a:ext cx="171625" cy="289625"/>
              </a:xfrm>
              <a:custGeom>
                <a:rect b="b" l="l" r="r" t="t"/>
                <a:pathLst>
                  <a:path extrusionOk="0" h="11585" w="6865">
                    <a:moveTo>
                      <a:pt x="2638" y="2847"/>
                    </a:moveTo>
                    <a:cubicBezTo>
                      <a:pt x="2726" y="2847"/>
                      <a:pt x="2826" y="2857"/>
                      <a:pt x="2937" y="2879"/>
                    </a:cubicBezTo>
                    <a:lnTo>
                      <a:pt x="2937" y="4554"/>
                    </a:lnTo>
                    <a:cubicBezTo>
                      <a:pt x="2418" y="4170"/>
                      <a:pt x="2064" y="3797"/>
                      <a:pt x="2064" y="3384"/>
                    </a:cubicBezTo>
                    <a:cubicBezTo>
                      <a:pt x="2064" y="3065"/>
                      <a:pt x="2231" y="2847"/>
                      <a:pt x="2638" y="2847"/>
                    </a:cubicBezTo>
                    <a:close/>
                    <a:moveTo>
                      <a:pt x="4116" y="7079"/>
                    </a:moveTo>
                    <a:cubicBezTo>
                      <a:pt x="4623" y="7470"/>
                      <a:pt x="4965" y="7839"/>
                      <a:pt x="4965" y="8251"/>
                    </a:cubicBezTo>
                    <a:cubicBezTo>
                      <a:pt x="4965" y="8554"/>
                      <a:pt x="4797" y="8741"/>
                      <a:pt x="4425" y="8741"/>
                    </a:cubicBezTo>
                    <a:cubicBezTo>
                      <a:pt x="4334" y="8741"/>
                      <a:pt x="4231" y="8730"/>
                      <a:pt x="4116" y="8707"/>
                    </a:cubicBezTo>
                    <a:lnTo>
                      <a:pt x="4116" y="7079"/>
                    </a:lnTo>
                    <a:close/>
                    <a:moveTo>
                      <a:pt x="2937" y="1"/>
                    </a:moveTo>
                    <a:lnTo>
                      <a:pt x="2937" y="1311"/>
                    </a:lnTo>
                    <a:cubicBezTo>
                      <a:pt x="2484" y="1171"/>
                      <a:pt x="2087" y="1107"/>
                      <a:pt x="1746" y="1107"/>
                    </a:cubicBezTo>
                    <a:cubicBezTo>
                      <a:pt x="686" y="1107"/>
                      <a:pt x="166" y="1732"/>
                      <a:pt x="166" y="2679"/>
                    </a:cubicBezTo>
                    <a:cubicBezTo>
                      <a:pt x="166" y="4365"/>
                      <a:pt x="1627" y="5419"/>
                      <a:pt x="2937" y="6287"/>
                    </a:cubicBezTo>
                    <a:lnTo>
                      <a:pt x="2937" y="8258"/>
                    </a:lnTo>
                    <a:cubicBezTo>
                      <a:pt x="2088" y="7817"/>
                      <a:pt x="1238" y="7141"/>
                      <a:pt x="649" y="6456"/>
                    </a:cubicBezTo>
                    <a:lnTo>
                      <a:pt x="0" y="7621"/>
                    </a:lnTo>
                    <a:cubicBezTo>
                      <a:pt x="649" y="8402"/>
                      <a:pt x="1769" y="9239"/>
                      <a:pt x="2937" y="9802"/>
                    </a:cubicBezTo>
                    <a:lnTo>
                      <a:pt x="2937" y="11088"/>
                    </a:lnTo>
                    <a:lnTo>
                      <a:pt x="4116" y="11585"/>
                    </a:lnTo>
                    <a:lnTo>
                      <a:pt x="4116" y="10264"/>
                    </a:lnTo>
                    <a:cubicBezTo>
                      <a:pt x="4561" y="10398"/>
                      <a:pt x="4951" y="10460"/>
                      <a:pt x="5286" y="10460"/>
                    </a:cubicBezTo>
                    <a:cubicBezTo>
                      <a:pt x="6347" y="10460"/>
                      <a:pt x="6865" y="9841"/>
                      <a:pt x="6865" y="8909"/>
                    </a:cubicBezTo>
                    <a:cubicBezTo>
                      <a:pt x="6865" y="7247"/>
                      <a:pt x="5426" y="6205"/>
                      <a:pt x="4116" y="5346"/>
                    </a:cubicBezTo>
                    <a:lnTo>
                      <a:pt x="4116" y="3341"/>
                    </a:lnTo>
                    <a:cubicBezTo>
                      <a:pt x="4706" y="3660"/>
                      <a:pt x="5319" y="4118"/>
                      <a:pt x="5920" y="4714"/>
                    </a:cubicBezTo>
                    <a:lnTo>
                      <a:pt x="6510" y="3512"/>
                    </a:lnTo>
                    <a:cubicBezTo>
                      <a:pt x="5862" y="2826"/>
                      <a:pt x="5001" y="2227"/>
                      <a:pt x="4116" y="1784"/>
                    </a:cubicBezTo>
                    <a:lnTo>
                      <a:pt x="4116" y="497"/>
                    </a:lnTo>
                    <a:lnTo>
                      <a:pt x="29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19"/>
              <p:cNvSpPr/>
              <p:nvPr/>
            </p:nvSpPr>
            <p:spPr>
              <a:xfrm>
                <a:off x="3319125" y="4126500"/>
                <a:ext cx="2122950" cy="1349625"/>
              </a:xfrm>
              <a:custGeom>
                <a:rect b="b" l="l" r="r" t="t"/>
                <a:pathLst>
                  <a:path extrusionOk="0" h="53985" w="84918">
                    <a:moveTo>
                      <a:pt x="84784" y="42"/>
                    </a:moveTo>
                    <a:cubicBezTo>
                      <a:pt x="84568" y="767"/>
                      <a:pt x="84077" y="1380"/>
                      <a:pt x="83418" y="1753"/>
                    </a:cubicBezTo>
                    <a:lnTo>
                      <a:pt x="1505" y="48473"/>
                    </a:lnTo>
                    <a:cubicBezTo>
                      <a:pt x="1047" y="48735"/>
                      <a:pt x="528" y="48869"/>
                      <a:pt x="1" y="48862"/>
                    </a:cubicBezTo>
                    <a:lnTo>
                      <a:pt x="1" y="53978"/>
                    </a:lnTo>
                    <a:cubicBezTo>
                      <a:pt x="528" y="53985"/>
                      <a:pt x="1047" y="53851"/>
                      <a:pt x="1505" y="53589"/>
                    </a:cubicBezTo>
                    <a:lnTo>
                      <a:pt x="83417" y="6868"/>
                    </a:lnTo>
                    <a:cubicBezTo>
                      <a:pt x="84361" y="6329"/>
                      <a:pt x="84855" y="5401"/>
                      <a:pt x="84908" y="4453"/>
                    </a:cubicBezTo>
                    <a:lnTo>
                      <a:pt x="84918" y="4453"/>
                    </a:lnTo>
                    <a:lnTo>
                      <a:pt x="849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19"/>
              <p:cNvSpPr/>
              <p:nvPr/>
            </p:nvSpPr>
            <p:spPr>
              <a:xfrm>
                <a:off x="2097775" y="4619175"/>
                <a:ext cx="1221375" cy="856775"/>
              </a:xfrm>
              <a:custGeom>
                <a:rect b="b" l="l" r="r" t="t"/>
                <a:pathLst>
                  <a:path extrusionOk="0" h="34271" w="48855">
                    <a:moveTo>
                      <a:pt x="47412" y="28765"/>
                    </a:moveTo>
                    <a:lnTo>
                      <a:pt x="1534" y="2530"/>
                    </a:lnTo>
                    <a:cubicBezTo>
                      <a:pt x="561" y="1974"/>
                      <a:pt x="66" y="1004"/>
                      <a:pt x="43" y="25"/>
                    </a:cubicBezTo>
                    <a:lnTo>
                      <a:pt x="1" y="0"/>
                    </a:lnTo>
                    <a:lnTo>
                      <a:pt x="1" y="5062"/>
                    </a:lnTo>
                    <a:lnTo>
                      <a:pt x="39" y="5038"/>
                    </a:lnTo>
                    <a:cubicBezTo>
                      <a:pt x="30" y="6052"/>
                      <a:pt x="527" y="7071"/>
                      <a:pt x="1534" y="7646"/>
                    </a:cubicBezTo>
                    <a:lnTo>
                      <a:pt x="47412" y="33881"/>
                    </a:lnTo>
                    <a:cubicBezTo>
                      <a:pt x="47851" y="34132"/>
                      <a:pt x="48349" y="34266"/>
                      <a:pt x="48855" y="34271"/>
                    </a:cubicBezTo>
                    <a:lnTo>
                      <a:pt x="48855" y="29155"/>
                    </a:lnTo>
                    <a:cubicBezTo>
                      <a:pt x="48349" y="29150"/>
                      <a:pt x="47851" y="29016"/>
                      <a:pt x="47412" y="2876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19"/>
              <p:cNvSpPr/>
              <p:nvPr/>
            </p:nvSpPr>
            <p:spPr>
              <a:xfrm>
                <a:off x="2097775" y="4619175"/>
                <a:ext cx="1221375" cy="856775"/>
              </a:xfrm>
              <a:custGeom>
                <a:rect b="b" l="l" r="r" t="t"/>
                <a:pathLst>
                  <a:path extrusionOk="0" h="34271" w="48855">
                    <a:moveTo>
                      <a:pt x="47412" y="28765"/>
                    </a:moveTo>
                    <a:lnTo>
                      <a:pt x="1534" y="2530"/>
                    </a:lnTo>
                    <a:cubicBezTo>
                      <a:pt x="561" y="1974"/>
                      <a:pt x="66" y="1004"/>
                      <a:pt x="43" y="25"/>
                    </a:cubicBezTo>
                    <a:lnTo>
                      <a:pt x="1" y="0"/>
                    </a:lnTo>
                    <a:lnTo>
                      <a:pt x="1" y="5062"/>
                    </a:lnTo>
                    <a:lnTo>
                      <a:pt x="39" y="5038"/>
                    </a:lnTo>
                    <a:cubicBezTo>
                      <a:pt x="30" y="6052"/>
                      <a:pt x="527" y="7071"/>
                      <a:pt x="1534" y="7646"/>
                    </a:cubicBezTo>
                    <a:lnTo>
                      <a:pt x="47412" y="33881"/>
                    </a:lnTo>
                    <a:cubicBezTo>
                      <a:pt x="47851" y="34132"/>
                      <a:pt x="48349" y="34266"/>
                      <a:pt x="48855" y="34271"/>
                    </a:cubicBezTo>
                    <a:lnTo>
                      <a:pt x="48855" y="29155"/>
                    </a:lnTo>
                    <a:cubicBezTo>
                      <a:pt x="48349" y="29150"/>
                      <a:pt x="47851" y="29016"/>
                      <a:pt x="47412" y="2876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19"/>
              <p:cNvSpPr/>
              <p:nvPr/>
            </p:nvSpPr>
            <p:spPr>
              <a:xfrm>
                <a:off x="3771175" y="2821750"/>
                <a:ext cx="349550" cy="1103525"/>
              </a:xfrm>
              <a:custGeom>
                <a:rect b="b" l="l" r="r" t="t"/>
                <a:pathLst>
                  <a:path extrusionOk="0" h="44141" w="13982">
                    <a:moveTo>
                      <a:pt x="13981" y="12380"/>
                    </a:moveTo>
                    <a:cubicBezTo>
                      <a:pt x="13981" y="5542"/>
                      <a:pt x="10852" y="0"/>
                      <a:pt x="6991" y="0"/>
                    </a:cubicBezTo>
                    <a:cubicBezTo>
                      <a:pt x="3130" y="0"/>
                      <a:pt x="0" y="5542"/>
                      <a:pt x="0" y="12380"/>
                    </a:cubicBezTo>
                    <a:cubicBezTo>
                      <a:pt x="0" y="19217"/>
                      <a:pt x="6991" y="44140"/>
                      <a:pt x="6991" y="44140"/>
                    </a:cubicBezTo>
                    <a:cubicBezTo>
                      <a:pt x="6991" y="44140"/>
                      <a:pt x="13981" y="19217"/>
                      <a:pt x="13981" y="12380"/>
                    </a:cubicBezTo>
                    <a:close/>
                  </a:path>
                </a:pathLst>
              </a:custGeom>
              <a:gradFill>
                <a:gsLst>
                  <a:gs pos="0">
                    <a:srgbClr val="FFFFFF">
                      <a:alpha val="11372"/>
                    </a:srgbClr>
                  </a:gs>
                  <a:gs pos="50000">
                    <a:srgbClr val="E354F7">
                      <a:alpha val="56862"/>
                    </a:srgbClr>
                  </a:gs>
                  <a:gs pos="100000">
                    <a:srgbClr val="10ECFF">
                      <a:alpha val="86274"/>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19"/>
              <p:cNvSpPr/>
              <p:nvPr/>
            </p:nvSpPr>
            <p:spPr>
              <a:xfrm>
                <a:off x="3213000" y="2116500"/>
                <a:ext cx="505850" cy="516975"/>
              </a:xfrm>
              <a:custGeom>
                <a:rect b="b" l="l" r="r" t="t"/>
                <a:pathLst>
                  <a:path extrusionOk="0" h="20679" w="20234">
                    <a:moveTo>
                      <a:pt x="18584" y="1"/>
                    </a:moveTo>
                    <a:lnTo>
                      <a:pt x="866" y="10692"/>
                    </a:lnTo>
                    <a:lnTo>
                      <a:pt x="998" y="19179"/>
                    </a:lnTo>
                    <a:lnTo>
                      <a:pt x="383" y="19122"/>
                    </a:lnTo>
                    <a:lnTo>
                      <a:pt x="1" y="20214"/>
                    </a:lnTo>
                    <a:lnTo>
                      <a:pt x="1210" y="20653"/>
                    </a:lnTo>
                    <a:lnTo>
                      <a:pt x="1212" y="20651"/>
                    </a:lnTo>
                    <a:cubicBezTo>
                      <a:pt x="1331" y="20679"/>
                      <a:pt x="1477" y="20653"/>
                      <a:pt x="1576" y="20550"/>
                    </a:cubicBezTo>
                    <a:lnTo>
                      <a:pt x="6852" y="15040"/>
                    </a:lnTo>
                    <a:lnTo>
                      <a:pt x="20234" y="1068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19"/>
              <p:cNvSpPr/>
              <p:nvPr/>
            </p:nvSpPr>
            <p:spPr>
              <a:xfrm>
                <a:off x="3203550" y="2105350"/>
                <a:ext cx="484200" cy="518675"/>
              </a:xfrm>
              <a:custGeom>
                <a:rect b="b" l="l" r="r" t="t"/>
                <a:pathLst>
                  <a:path extrusionOk="0" h="20747" w="19368">
                    <a:moveTo>
                      <a:pt x="0" y="10693"/>
                    </a:moveTo>
                    <a:lnTo>
                      <a:pt x="17717" y="1"/>
                    </a:lnTo>
                    <a:lnTo>
                      <a:pt x="19368" y="10683"/>
                    </a:lnTo>
                    <a:lnTo>
                      <a:pt x="5986" y="15041"/>
                    </a:lnTo>
                    <a:lnTo>
                      <a:pt x="709" y="20550"/>
                    </a:lnTo>
                    <a:cubicBezTo>
                      <a:pt x="522" y="20746"/>
                      <a:pt x="154" y="20678"/>
                      <a:pt x="150" y="20447"/>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19"/>
              <p:cNvSpPr/>
              <p:nvPr/>
            </p:nvSpPr>
            <p:spPr>
              <a:xfrm>
                <a:off x="3665375" y="2791150"/>
                <a:ext cx="554725" cy="258675"/>
              </a:xfrm>
              <a:custGeom>
                <a:rect b="b" l="l" r="r" t="t"/>
                <a:pathLst>
                  <a:path extrusionOk="0" h="10347" w="22189">
                    <a:moveTo>
                      <a:pt x="22188" y="8354"/>
                    </a:moveTo>
                    <a:cubicBezTo>
                      <a:pt x="22188" y="8354"/>
                      <a:pt x="18945" y="10347"/>
                      <a:pt x="11094" y="10347"/>
                    </a:cubicBezTo>
                    <a:cubicBezTo>
                      <a:pt x="4273" y="10347"/>
                      <a:pt x="0" y="8354"/>
                      <a:pt x="0" y="8354"/>
                    </a:cubicBezTo>
                    <a:lnTo>
                      <a:pt x="2135" y="1"/>
                    </a:lnTo>
                    <a:lnTo>
                      <a:pt x="197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19"/>
              <p:cNvSpPr/>
              <p:nvPr/>
            </p:nvSpPr>
            <p:spPr>
              <a:xfrm>
                <a:off x="3682650" y="2791150"/>
                <a:ext cx="520150" cy="173300"/>
              </a:xfrm>
              <a:custGeom>
                <a:rect b="b" l="l" r="r" t="t"/>
                <a:pathLst>
                  <a:path extrusionOk="0" h="6932" w="20806">
                    <a:moveTo>
                      <a:pt x="20805" y="4676"/>
                    </a:moveTo>
                    <a:cubicBezTo>
                      <a:pt x="20805" y="4676"/>
                      <a:pt x="18642" y="6256"/>
                      <a:pt x="13324" y="6490"/>
                    </a:cubicBezTo>
                    <a:cubicBezTo>
                      <a:pt x="3335" y="6932"/>
                      <a:pt x="0" y="4676"/>
                      <a:pt x="0" y="4676"/>
                    </a:cubicBezTo>
                    <a:lnTo>
                      <a:pt x="0" y="1"/>
                    </a:lnTo>
                    <a:lnTo>
                      <a:pt x="208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19"/>
              <p:cNvSpPr/>
              <p:nvPr/>
            </p:nvSpPr>
            <p:spPr>
              <a:xfrm>
                <a:off x="2915625" y="823050"/>
                <a:ext cx="2054175" cy="2040900"/>
              </a:xfrm>
              <a:custGeom>
                <a:rect b="b" l="l" r="r" t="t"/>
                <a:pathLst>
                  <a:path extrusionOk="0" h="81636" w="82167">
                    <a:moveTo>
                      <a:pt x="41084" y="1"/>
                    </a:moveTo>
                    <a:cubicBezTo>
                      <a:pt x="1" y="47771"/>
                      <a:pt x="30176" y="80356"/>
                      <a:pt x="30176" y="80356"/>
                    </a:cubicBezTo>
                    <a:cubicBezTo>
                      <a:pt x="30176" y="80356"/>
                      <a:pt x="36328" y="81636"/>
                      <a:pt x="41083" y="81636"/>
                    </a:cubicBezTo>
                    <a:cubicBezTo>
                      <a:pt x="46383" y="81636"/>
                      <a:pt x="51991" y="80356"/>
                      <a:pt x="51991" y="80356"/>
                    </a:cubicBezTo>
                    <a:cubicBezTo>
                      <a:pt x="51991" y="80356"/>
                      <a:pt x="82167" y="47771"/>
                      <a:pt x="41084"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19"/>
              <p:cNvSpPr/>
              <p:nvPr/>
            </p:nvSpPr>
            <p:spPr>
              <a:xfrm>
                <a:off x="4220075" y="2164650"/>
                <a:ext cx="591500" cy="680150"/>
              </a:xfrm>
              <a:custGeom>
                <a:rect b="b" l="l" r="r" t="t"/>
                <a:pathLst>
                  <a:path extrusionOk="0" h="27206" w="23660">
                    <a:moveTo>
                      <a:pt x="23633" y="25796"/>
                    </a:moveTo>
                    <a:lnTo>
                      <a:pt x="22226" y="11790"/>
                    </a:lnTo>
                    <a:lnTo>
                      <a:pt x="1272" y="0"/>
                    </a:lnTo>
                    <a:lnTo>
                      <a:pt x="0" y="710"/>
                    </a:lnTo>
                    <a:lnTo>
                      <a:pt x="240" y="1388"/>
                    </a:lnTo>
                    <a:lnTo>
                      <a:pt x="791" y="1343"/>
                    </a:lnTo>
                    <a:lnTo>
                      <a:pt x="781" y="14729"/>
                    </a:lnTo>
                    <a:lnTo>
                      <a:pt x="16262" y="18842"/>
                    </a:lnTo>
                    <a:lnTo>
                      <a:pt x="21906" y="24735"/>
                    </a:lnTo>
                    <a:lnTo>
                      <a:pt x="22413" y="27206"/>
                    </a:lnTo>
                    <a:lnTo>
                      <a:pt x="23406" y="26581"/>
                    </a:lnTo>
                    <a:cubicBezTo>
                      <a:pt x="23578" y="26358"/>
                      <a:pt x="23659" y="26077"/>
                      <a:pt x="23633" y="257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19"/>
              <p:cNvSpPr/>
              <p:nvPr/>
            </p:nvSpPr>
            <p:spPr>
              <a:xfrm>
                <a:off x="4215100" y="2182375"/>
                <a:ext cx="569900" cy="666800"/>
              </a:xfrm>
              <a:custGeom>
                <a:rect b="b" l="l" r="r" t="t"/>
                <a:pathLst>
                  <a:path extrusionOk="0" h="26672" w="22796">
                    <a:moveTo>
                      <a:pt x="21445" y="12397"/>
                    </a:moveTo>
                    <a:lnTo>
                      <a:pt x="199" y="1"/>
                    </a:lnTo>
                    <a:lnTo>
                      <a:pt x="1" y="15334"/>
                    </a:lnTo>
                    <a:lnTo>
                      <a:pt x="15481" y="19449"/>
                    </a:lnTo>
                    <a:lnTo>
                      <a:pt x="22163" y="26424"/>
                    </a:lnTo>
                    <a:cubicBezTo>
                      <a:pt x="22399" y="26672"/>
                      <a:pt x="22796" y="26518"/>
                      <a:pt x="22765" y="26192"/>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19"/>
              <p:cNvSpPr/>
              <p:nvPr/>
            </p:nvSpPr>
            <p:spPr>
              <a:xfrm>
                <a:off x="3550150" y="823050"/>
                <a:ext cx="796400" cy="754400"/>
              </a:xfrm>
              <a:custGeom>
                <a:rect b="b" l="l" r="r" t="t"/>
                <a:pathLst>
                  <a:path extrusionOk="0" h="30176" w="31856">
                    <a:moveTo>
                      <a:pt x="31856" y="24912"/>
                    </a:moveTo>
                    <a:cubicBezTo>
                      <a:pt x="28490" y="17204"/>
                      <a:pt x="23326" y="8865"/>
                      <a:pt x="15703" y="1"/>
                    </a:cubicBezTo>
                    <a:cubicBezTo>
                      <a:pt x="8408" y="8482"/>
                      <a:pt x="3370" y="16482"/>
                      <a:pt x="0" y="23908"/>
                    </a:cubicBezTo>
                    <a:cubicBezTo>
                      <a:pt x="4256" y="26099"/>
                      <a:pt x="15306" y="30175"/>
                      <a:pt x="31856" y="249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19"/>
              <p:cNvSpPr/>
              <p:nvPr/>
            </p:nvSpPr>
            <p:spPr>
              <a:xfrm>
                <a:off x="3726600" y="2863950"/>
                <a:ext cx="39725" cy="39700"/>
              </a:xfrm>
              <a:custGeom>
                <a:rect b="b" l="l" r="r" t="t"/>
                <a:pathLst>
                  <a:path extrusionOk="0" h="1588" w="1589">
                    <a:moveTo>
                      <a:pt x="794" y="0"/>
                    </a:moveTo>
                    <a:cubicBezTo>
                      <a:pt x="356" y="0"/>
                      <a:pt x="1" y="355"/>
                      <a:pt x="1" y="794"/>
                    </a:cubicBezTo>
                    <a:cubicBezTo>
                      <a:pt x="1" y="1233"/>
                      <a:pt x="356" y="1587"/>
                      <a:pt x="794" y="1587"/>
                    </a:cubicBezTo>
                    <a:cubicBezTo>
                      <a:pt x="1233" y="1587"/>
                      <a:pt x="1588" y="1233"/>
                      <a:pt x="1588" y="794"/>
                    </a:cubicBezTo>
                    <a:cubicBezTo>
                      <a:pt x="1588" y="355"/>
                      <a:pt x="1233" y="0"/>
                      <a:pt x="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19"/>
              <p:cNvSpPr/>
              <p:nvPr/>
            </p:nvSpPr>
            <p:spPr>
              <a:xfrm>
                <a:off x="3822525" y="2876750"/>
                <a:ext cx="39725" cy="39725"/>
              </a:xfrm>
              <a:custGeom>
                <a:rect b="b" l="l" r="r" t="t"/>
                <a:pathLst>
                  <a:path extrusionOk="0" h="1589" w="1589">
                    <a:moveTo>
                      <a:pt x="794" y="1"/>
                    </a:moveTo>
                    <a:cubicBezTo>
                      <a:pt x="356" y="1"/>
                      <a:pt x="1" y="356"/>
                      <a:pt x="1" y="795"/>
                    </a:cubicBezTo>
                    <a:cubicBezTo>
                      <a:pt x="1" y="1233"/>
                      <a:pt x="356" y="1588"/>
                      <a:pt x="794" y="1588"/>
                    </a:cubicBezTo>
                    <a:cubicBezTo>
                      <a:pt x="1232" y="1588"/>
                      <a:pt x="1588" y="1233"/>
                      <a:pt x="1588" y="795"/>
                    </a:cubicBezTo>
                    <a:cubicBezTo>
                      <a:pt x="1588" y="356"/>
                      <a:pt x="1232" y="1"/>
                      <a:pt x="7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19"/>
              <p:cNvSpPr/>
              <p:nvPr/>
            </p:nvSpPr>
            <p:spPr>
              <a:xfrm>
                <a:off x="3922875" y="2887650"/>
                <a:ext cx="39700" cy="39725"/>
              </a:xfrm>
              <a:custGeom>
                <a:rect b="b" l="l" r="r" t="t"/>
                <a:pathLst>
                  <a:path extrusionOk="0" h="1589" w="1588">
                    <a:moveTo>
                      <a:pt x="794" y="1"/>
                    </a:moveTo>
                    <a:cubicBezTo>
                      <a:pt x="355" y="1"/>
                      <a:pt x="0" y="356"/>
                      <a:pt x="0" y="794"/>
                    </a:cubicBezTo>
                    <a:cubicBezTo>
                      <a:pt x="0" y="1232"/>
                      <a:pt x="355" y="1588"/>
                      <a:pt x="794" y="1588"/>
                    </a:cubicBezTo>
                    <a:cubicBezTo>
                      <a:pt x="1233" y="1588"/>
                      <a:pt x="1587" y="1232"/>
                      <a:pt x="1587" y="794"/>
                    </a:cubicBezTo>
                    <a:cubicBezTo>
                      <a:pt x="1587" y="356"/>
                      <a:pt x="1233" y="1"/>
                      <a:pt x="7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19"/>
              <p:cNvSpPr/>
              <p:nvPr/>
            </p:nvSpPr>
            <p:spPr>
              <a:xfrm>
                <a:off x="4021000" y="2883800"/>
                <a:ext cx="39700" cy="39700"/>
              </a:xfrm>
              <a:custGeom>
                <a:rect b="b" l="l" r="r" t="t"/>
                <a:pathLst>
                  <a:path extrusionOk="0" h="1588" w="1588">
                    <a:moveTo>
                      <a:pt x="794" y="0"/>
                    </a:moveTo>
                    <a:cubicBezTo>
                      <a:pt x="355" y="0"/>
                      <a:pt x="0" y="355"/>
                      <a:pt x="0" y="793"/>
                    </a:cubicBezTo>
                    <a:cubicBezTo>
                      <a:pt x="0" y="1232"/>
                      <a:pt x="355" y="1588"/>
                      <a:pt x="794" y="1588"/>
                    </a:cubicBezTo>
                    <a:cubicBezTo>
                      <a:pt x="1233" y="1588"/>
                      <a:pt x="1588" y="1232"/>
                      <a:pt x="1588" y="793"/>
                    </a:cubicBezTo>
                    <a:cubicBezTo>
                      <a:pt x="1588" y="355"/>
                      <a:pt x="1233" y="0"/>
                      <a:pt x="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19"/>
              <p:cNvSpPr/>
              <p:nvPr/>
            </p:nvSpPr>
            <p:spPr>
              <a:xfrm>
                <a:off x="4119125" y="2863950"/>
                <a:ext cx="39700" cy="39700"/>
              </a:xfrm>
              <a:custGeom>
                <a:rect b="b" l="l" r="r" t="t"/>
                <a:pathLst>
                  <a:path extrusionOk="0" h="1588" w="1588">
                    <a:moveTo>
                      <a:pt x="795" y="0"/>
                    </a:moveTo>
                    <a:cubicBezTo>
                      <a:pt x="356" y="0"/>
                      <a:pt x="0" y="355"/>
                      <a:pt x="0" y="794"/>
                    </a:cubicBezTo>
                    <a:cubicBezTo>
                      <a:pt x="0" y="1233"/>
                      <a:pt x="356" y="1587"/>
                      <a:pt x="795" y="1587"/>
                    </a:cubicBezTo>
                    <a:cubicBezTo>
                      <a:pt x="1233" y="1587"/>
                      <a:pt x="1588" y="1233"/>
                      <a:pt x="1588" y="794"/>
                    </a:cubicBezTo>
                    <a:cubicBezTo>
                      <a:pt x="1588" y="355"/>
                      <a:pt x="1233" y="0"/>
                      <a:pt x="7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19"/>
              <p:cNvSpPr/>
              <p:nvPr/>
            </p:nvSpPr>
            <p:spPr>
              <a:xfrm>
                <a:off x="3520000" y="1458000"/>
                <a:ext cx="857125" cy="182150"/>
              </a:xfrm>
              <a:custGeom>
                <a:rect b="b" l="l" r="r" t="t"/>
                <a:pathLst>
                  <a:path extrusionOk="0" h="7286" w="34285">
                    <a:moveTo>
                      <a:pt x="34284" y="2499"/>
                    </a:moveTo>
                    <a:cubicBezTo>
                      <a:pt x="34116" y="2064"/>
                      <a:pt x="33946" y="1628"/>
                      <a:pt x="33767" y="1190"/>
                    </a:cubicBezTo>
                    <a:cubicBezTo>
                      <a:pt x="15464" y="7285"/>
                      <a:pt x="3739" y="1838"/>
                      <a:pt x="545" y="0"/>
                    </a:cubicBezTo>
                    <a:cubicBezTo>
                      <a:pt x="358" y="439"/>
                      <a:pt x="178" y="875"/>
                      <a:pt x="1" y="1308"/>
                    </a:cubicBezTo>
                    <a:cubicBezTo>
                      <a:pt x="2396" y="2653"/>
                      <a:pt x="8404" y="5406"/>
                      <a:pt x="17485" y="5406"/>
                    </a:cubicBezTo>
                    <a:cubicBezTo>
                      <a:pt x="22263" y="5406"/>
                      <a:pt x="27894" y="4633"/>
                      <a:pt x="34284" y="24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19"/>
              <p:cNvSpPr/>
              <p:nvPr/>
            </p:nvSpPr>
            <p:spPr>
              <a:xfrm>
                <a:off x="3916450" y="3306525"/>
                <a:ext cx="54950" cy="55275"/>
              </a:xfrm>
              <a:custGeom>
                <a:rect b="b" l="l" r="r" t="t"/>
                <a:pathLst>
                  <a:path extrusionOk="0" h="2211" w="2198">
                    <a:moveTo>
                      <a:pt x="44" y="1225"/>
                    </a:moveTo>
                    <a:cubicBezTo>
                      <a:pt x="0" y="806"/>
                      <a:pt x="213" y="402"/>
                      <a:pt x="584" y="201"/>
                    </a:cubicBezTo>
                    <a:cubicBezTo>
                      <a:pt x="954" y="1"/>
                      <a:pt x="1410" y="44"/>
                      <a:pt x="1736" y="309"/>
                    </a:cubicBezTo>
                    <a:cubicBezTo>
                      <a:pt x="2063" y="575"/>
                      <a:pt x="2197" y="1011"/>
                      <a:pt x="2077" y="1415"/>
                    </a:cubicBezTo>
                    <a:cubicBezTo>
                      <a:pt x="1957" y="1819"/>
                      <a:pt x="1604" y="2110"/>
                      <a:pt x="1186" y="2154"/>
                    </a:cubicBezTo>
                    <a:cubicBezTo>
                      <a:pt x="614" y="2210"/>
                      <a:pt x="105" y="1796"/>
                      <a:pt x="44" y="12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19"/>
              <p:cNvSpPr/>
              <p:nvPr/>
            </p:nvSpPr>
            <p:spPr>
              <a:xfrm>
                <a:off x="3964850" y="3711350"/>
                <a:ext cx="54950" cy="55225"/>
              </a:xfrm>
              <a:custGeom>
                <a:rect b="b" l="l" r="r" t="t"/>
                <a:pathLst>
                  <a:path extrusionOk="0" h="2209" w="2198">
                    <a:moveTo>
                      <a:pt x="45" y="1223"/>
                    </a:moveTo>
                    <a:cubicBezTo>
                      <a:pt x="1" y="804"/>
                      <a:pt x="215" y="401"/>
                      <a:pt x="586" y="200"/>
                    </a:cubicBezTo>
                    <a:cubicBezTo>
                      <a:pt x="956" y="1"/>
                      <a:pt x="1411" y="44"/>
                      <a:pt x="1737" y="309"/>
                    </a:cubicBezTo>
                    <a:cubicBezTo>
                      <a:pt x="2064" y="576"/>
                      <a:pt x="2198" y="1012"/>
                      <a:pt x="2077" y="1416"/>
                    </a:cubicBezTo>
                    <a:cubicBezTo>
                      <a:pt x="1956" y="1819"/>
                      <a:pt x="1604" y="2110"/>
                      <a:pt x="1185" y="2153"/>
                    </a:cubicBezTo>
                    <a:cubicBezTo>
                      <a:pt x="614" y="2209"/>
                      <a:pt x="104" y="1794"/>
                      <a:pt x="45"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19"/>
              <p:cNvSpPr/>
              <p:nvPr/>
            </p:nvSpPr>
            <p:spPr>
              <a:xfrm>
                <a:off x="4488575" y="3507700"/>
                <a:ext cx="54925" cy="55250"/>
              </a:xfrm>
              <a:custGeom>
                <a:rect b="b" l="l" r="r" t="t"/>
                <a:pathLst>
                  <a:path extrusionOk="0" h="2210" w="2197">
                    <a:moveTo>
                      <a:pt x="43" y="1223"/>
                    </a:moveTo>
                    <a:cubicBezTo>
                      <a:pt x="0" y="803"/>
                      <a:pt x="214" y="400"/>
                      <a:pt x="585" y="201"/>
                    </a:cubicBezTo>
                    <a:cubicBezTo>
                      <a:pt x="955" y="0"/>
                      <a:pt x="1410" y="44"/>
                      <a:pt x="1735" y="309"/>
                    </a:cubicBezTo>
                    <a:cubicBezTo>
                      <a:pt x="2062" y="575"/>
                      <a:pt x="2196" y="1011"/>
                      <a:pt x="2076" y="1414"/>
                    </a:cubicBezTo>
                    <a:cubicBezTo>
                      <a:pt x="1955" y="1817"/>
                      <a:pt x="1603" y="2108"/>
                      <a:pt x="1184" y="2152"/>
                    </a:cubicBezTo>
                    <a:cubicBezTo>
                      <a:pt x="613" y="2209"/>
                      <a:pt x="103"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19"/>
              <p:cNvSpPr/>
              <p:nvPr/>
            </p:nvSpPr>
            <p:spPr>
              <a:xfrm>
                <a:off x="3953925" y="4056925"/>
                <a:ext cx="54950" cy="55250"/>
              </a:xfrm>
              <a:custGeom>
                <a:rect b="b" l="l" r="r" t="t"/>
                <a:pathLst>
                  <a:path extrusionOk="0" h="2210" w="2198">
                    <a:moveTo>
                      <a:pt x="43" y="1222"/>
                    </a:moveTo>
                    <a:cubicBezTo>
                      <a:pt x="1" y="804"/>
                      <a:pt x="215" y="399"/>
                      <a:pt x="585" y="200"/>
                    </a:cubicBezTo>
                    <a:cubicBezTo>
                      <a:pt x="955" y="0"/>
                      <a:pt x="1410" y="43"/>
                      <a:pt x="1737" y="308"/>
                    </a:cubicBezTo>
                    <a:cubicBezTo>
                      <a:pt x="2062" y="574"/>
                      <a:pt x="2198" y="1010"/>
                      <a:pt x="2077" y="1414"/>
                    </a:cubicBezTo>
                    <a:cubicBezTo>
                      <a:pt x="1957" y="1818"/>
                      <a:pt x="1605" y="2108"/>
                      <a:pt x="1186" y="2151"/>
                    </a:cubicBezTo>
                    <a:cubicBezTo>
                      <a:pt x="615" y="2210"/>
                      <a:pt x="103" y="1794"/>
                      <a:pt x="43"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19"/>
              <p:cNvSpPr/>
              <p:nvPr/>
            </p:nvSpPr>
            <p:spPr>
              <a:xfrm>
                <a:off x="4093775" y="3480425"/>
                <a:ext cx="54900" cy="55250"/>
              </a:xfrm>
              <a:custGeom>
                <a:rect b="b" l="l" r="r" t="t"/>
                <a:pathLst>
                  <a:path extrusionOk="0" h="2210" w="2196">
                    <a:moveTo>
                      <a:pt x="43" y="1222"/>
                    </a:moveTo>
                    <a:cubicBezTo>
                      <a:pt x="0" y="803"/>
                      <a:pt x="213" y="401"/>
                      <a:pt x="584" y="200"/>
                    </a:cubicBezTo>
                    <a:cubicBezTo>
                      <a:pt x="955" y="1"/>
                      <a:pt x="1409" y="43"/>
                      <a:pt x="1735" y="309"/>
                    </a:cubicBezTo>
                    <a:cubicBezTo>
                      <a:pt x="2061" y="575"/>
                      <a:pt x="2195" y="1011"/>
                      <a:pt x="2074" y="1414"/>
                    </a:cubicBezTo>
                    <a:cubicBezTo>
                      <a:pt x="1954" y="1818"/>
                      <a:pt x="1602" y="2108"/>
                      <a:pt x="1183" y="2151"/>
                    </a:cubicBezTo>
                    <a:cubicBezTo>
                      <a:pt x="612" y="2210"/>
                      <a:pt x="102" y="1793"/>
                      <a:pt x="43"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19"/>
              <p:cNvSpPr/>
              <p:nvPr/>
            </p:nvSpPr>
            <p:spPr>
              <a:xfrm>
                <a:off x="3568925" y="4755475"/>
                <a:ext cx="54925" cy="55275"/>
              </a:xfrm>
              <a:custGeom>
                <a:rect b="b" l="l" r="r" t="t"/>
                <a:pathLst>
                  <a:path extrusionOk="0" h="2211" w="2197">
                    <a:moveTo>
                      <a:pt x="44" y="1223"/>
                    </a:moveTo>
                    <a:cubicBezTo>
                      <a:pt x="1" y="804"/>
                      <a:pt x="215" y="401"/>
                      <a:pt x="586" y="201"/>
                    </a:cubicBezTo>
                    <a:cubicBezTo>
                      <a:pt x="956" y="1"/>
                      <a:pt x="1410" y="45"/>
                      <a:pt x="1737" y="311"/>
                    </a:cubicBezTo>
                    <a:cubicBezTo>
                      <a:pt x="2063" y="577"/>
                      <a:pt x="2197" y="1013"/>
                      <a:pt x="2076" y="1416"/>
                    </a:cubicBezTo>
                    <a:cubicBezTo>
                      <a:pt x="1956" y="1819"/>
                      <a:pt x="1603" y="2110"/>
                      <a:pt x="1185" y="2153"/>
                    </a:cubicBezTo>
                    <a:cubicBezTo>
                      <a:pt x="613" y="2210"/>
                      <a:pt x="103"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19"/>
              <p:cNvSpPr/>
              <p:nvPr/>
            </p:nvSpPr>
            <p:spPr>
              <a:xfrm>
                <a:off x="4967475" y="3794325"/>
                <a:ext cx="54925" cy="55275"/>
              </a:xfrm>
              <a:custGeom>
                <a:rect b="b" l="l" r="r" t="t"/>
                <a:pathLst>
                  <a:path extrusionOk="0" h="2211" w="2197">
                    <a:moveTo>
                      <a:pt x="43" y="1223"/>
                    </a:moveTo>
                    <a:cubicBezTo>
                      <a:pt x="0" y="804"/>
                      <a:pt x="214" y="401"/>
                      <a:pt x="585" y="201"/>
                    </a:cubicBezTo>
                    <a:cubicBezTo>
                      <a:pt x="956" y="1"/>
                      <a:pt x="1410" y="45"/>
                      <a:pt x="1736" y="311"/>
                    </a:cubicBezTo>
                    <a:cubicBezTo>
                      <a:pt x="2062" y="577"/>
                      <a:pt x="2196" y="1013"/>
                      <a:pt x="2076" y="1416"/>
                    </a:cubicBezTo>
                    <a:cubicBezTo>
                      <a:pt x="1955" y="1819"/>
                      <a:pt x="1603" y="2110"/>
                      <a:pt x="1184" y="2153"/>
                    </a:cubicBezTo>
                    <a:cubicBezTo>
                      <a:pt x="613" y="2210"/>
                      <a:pt x="103"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19"/>
              <p:cNvSpPr/>
              <p:nvPr/>
            </p:nvSpPr>
            <p:spPr>
              <a:xfrm>
                <a:off x="5143200" y="3600275"/>
                <a:ext cx="54925" cy="55225"/>
              </a:xfrm>
              <a:custGeom>
                <a:rect b="b" l="l" r="r" t="t"/>
                <a:pathLst>
                  <a:path extrusionOk="0" h="2209" w="2197">
                    <a:moveTo>
                      <a:pt x="43" y="1223"/>
                    </a:moveTo>
                    <a:cubicBezTo>
                      <a:pt x="0" y="804"/>
                      <a:pt x="214" y="400"/>
                      <a:pt x="585" y="200"/>
                    </a:cubicBezTo>
                    <a:cubicBezTo>
                      <a:pt x="956" y="0"/>
                      <a:pt x="1410" y="43"/>
                      <a:pt x="1736" y="309"/>
                    </a:cubicBezTo>
                    <a:cubicBezTo>
                      <a:pt x="2062" y="575"/>
                      <a:pt x="2196" y="1012"/>
                      <a:pt x="2076" y="1415"/>
                    </a:cubicBezTo>
                    <a:cubicBezTo>
                      <a:pt x="1955" y="1819"/>
                      <a:pt x="1603" y="2109"/>
                      <a:pt x="1184" y="2152"/>
                    </a:cubicBezTo>
                    <a:cubicBezTo>
                      <a:pt x="613" y="2209"/>
                      <a:pt x="103" y="1793"/>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19"/>
              <p:cNvSpPr/>
              <p:nvPr/>
            </p:nvSpPr>
            <p:spPr>
              <a:xfrm>
                <a:off x="3834950" y="3213725"/>
                <a:ext cx="54925" cy="55225"/>
              </a:xfrm>
              <a:custGeom>
                <a:rect b="b" l="l" r="r" t="t"/>
                <a:pathLst>
                  <a:path extrusionOk="0" h="2209" w="2197">
                    <a:moveTo>
                      <a:pt x="44" y="1223"/>
                    </a:moveTo>
                    <a:cubicBezTo>
                      <a:pt x="1" y="804"/>
                      <a:pt x="215" y="401"/>
                      <a:pt x="586" y="200"/>
                    </a:cubicBezTo>
                    <a:cubicBezTo>
                      <a:pt x="956" y="1"/>
                      <a:pt x="1410" y="43"/>
                      <a:pt x="1737" y="309"/>
                    </a:cubicBezTo>
                    <a:cubicBezTo>
                      <a:pt x="2063" y="575"/>
                      <a:pt x="2197" y="1012"/>
                      <a:pt x="2076" y="1416"/>
                    </a:cubicBezTo>
                    <a:cubicBezTo>
                      <a:pt x="1956" y="1819"/>
                      <a:pt x="1604" y="2110"/>
                      <a:pt x="1185" y="2152"/>
                    </a:cubicBezTo>
                    <a:cubicBezTo>
                      <a:pt x="614" y="2209"/>
                      <a:pt x="103" y="1793"/>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19"/>
              <p:cNvSpPr/>
              <p:nvPr/>
            </p:nvSpPr>
            <p:spPr>
              <a:xfrm>
                <a:off x="4620600" y="3001200"/>
                <a:ext cx="54925" cy="55200"/>
              </a:xfrm>
              <a:custGeom>
                <a:rect b="b" l="l" r="r" t="t"/>
                <a:pathLst>
                  <a:path extrusionOk="0" h="2208" w="2197">
                    <a:moveTo>
                      <a:pt x="44" y="1221"/>
                    </a:moveTo>
                    <a:cubicBezTo>
                      <a:pt x="1" y="802"/>
                      <a:pt x="214" y="399"/>
                      <a:pt x="584" y="199"/>
                    </a:cubicBezTo>
                    <a:cubicBezTo>
                      <a:pt x="955" y="0"/>
                      <a:pt x="1409" y="43"/>
                      <a:pt x="1736" y="309"/>
                    </a:cubicBezTo>
                    <a:cubicBezTo>
                      <a:pt x="2063" y="575"/>
                      <a:pt x="2197" y="1011"/>
                      <a:pt x="2075" y="1414"/>
                    </a:cubicBezTo>
                    <a:cubicBezTo>
                      <a:pt x="1954" y="1817"/>
                      <a:pt x="1603" y="2108"/>
                      <a:pt x="1184" y="2151"/>
                    </a:cubicBezTo>
                    <a:cubicBezTo>
                      <a:pt x="613" y="2207"/>
                      <a:pt x="103" y="1793"/>
                      <a:pt x="44" y="12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19"/>
              <p:cNvSpPr/>
              <p:nvPr/>
            </p:nvSpPr>
            <p:spPr>
              <a:xfrm>
                <a:off x="3630850" y="4072950"/>
                <a:ext cx="54950" cy="55250"/>
              </a:xfrm>
              <a:custGeom>
                <a:rect b="b" l="l" r="r" t="t"/>
                <a:pathLst>
                  <a:path extrusionOk="0" h="2210" w="2198">
                    <a:moveTo>
                      <a:pt x="44" y="1223"/>
                    </a:moveTo>
                    <a:cubicBezTo>
                      <a:pt x="0" y="804"/>
                      <a:pt x="214" y="400"/>
                      <a:pt x="585" y="200"/>
                    </a:cubicBezTo>
                    <a:cubicBezTo>
                      <a:pt x="956" y="0"/>
                      <a:pt x="1410" y="43"/>
                      <a:pt x="1736" y="309"/>
                    </a:cubicBezTo>
                    <a:cubicBezTo>
                      <a:pt x="2063" y="575"/>
                      <a:pt x="2197" y="1011"/>
                      <a:pt x="2077" y="1414"/>
                    </a:cubicBezTo>
                    <a:cubicBezTo>
                      <a:pt x="1956" y="1818"/>
                      <a:pt x="1604" y="2108"/>
                      <a:pt x="1185" y="2152"/>
                    </a:cubicBezTo>
                    <a:cubicBezTo>
                      <a:pt x="613" y="2210"/>
                      <a:pt x="103"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19"/>
              <p:cNvSpPr/>
              <p:nvPr/>
            </p:nvSpPr>
            <p:spPr>
              <a:xfrm>
                <a:off x="3466775" y="3763350"/>
                <a:ext cx="54925" cy="55250"/>
              </a:xfrm>
              <a:custGeom>
                <a:rect b="b" l="l" r="r" t="t"/>
                <a:pathLst>
                  <a:path extrusionOk="0" h="2210" w="2197">
                    <a:moveTo>
                      <a:pt x="43" y="1223"/>
                    </a:moveTo>
                    <a:cubicBezTo>
                      <a:pt x="1" y="804"/>
                      <a:pt x="214" y="400"/>
                      <a:pt x="584" y="201"/>
                    </a:cubicBezTo>
                    <a:cubicBezTo>
                      <a:pt x="955" y="1"/>
                      <a:pt x="1409" y="43"/>
                      <a:pt x="1736" y="309"/>
                    </a:cubicBezTo>
                    <a:cubicBezTo>
                      <a:pt x="2062" y="575"/>
                      <a:pt x="2196" y="1011"/>
                      <a:pt x="2076" y="1414"/>
                    </a:cubicBezTo>
                    <a:cubicBezTo>
                      <a:pt x="1955" y="1818"/>
                      <a:pt x="1604" y="2108"/>
                      <a:pt x="1185" y="2152"/>
                    </a:cubicBezTo>
                    <a:cubicBezTo>
                      <a:pt x="613" y="2210"/>
                      <a:pt x="102"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19"/>
              <p:cNvSpPr/>
              <p:nvPr/>
            </p:nvSpPr>
            <p:spPr>
              <a:xfrm>
                <a:off x="3133650" y="3965250"/>
                <a:ext cx="54950" cy="55250"/>
              </a:xfrm>
              <a:custGeom>
                <a:rect b="b" l="l" r="r" t="t"/>
                <a:pathLst>
                  <a:path extrusionOk="0" h="2210" w="2198">
                    <a:moveTo>
                      <a:pt x="45" y="1223"/>
                    </a:moveTo>
                    <a:cubicBezTo>
                      <a:pt x="1" y="803"/>
                      <a:pt x="215" y="400"/>
                      <a:pt x="586" y="201"/>
                    </a:cubicBezTo>
                    <a:cubicBezTo>
                      <a:pt x="956" y="0"/>
                      <a:pt x="1410" y="43"/>
                      <a:pt x="1737" y="309"/>
                    </a:cubicBezTo>
                    <a:cubicBezTo>
                      <a:pt x="2064" y="575"/>
                      <a:pt x="2198" y="1012"/>
                      <a:pt x="2077" y="1415"/>
                    </a:cubicBezTo>
                    <a:cubicBezTo>
                      <a:pt x="1957" y="1819"/>
                      <a:pt x="1605" y="2109"/>
                      <a:pt x="1186" y="2152"/>
                    </a:cubicBezTo>
                    <a:cubicBezTo>
                      <a:pt x="615" y="2209"/>
                      <a:pt x="105" y="1794"/>
                      <a:pt x="45"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19"/>
              <p:cNvSpPr/>
              <p:nvPr/>
            </p:nvSpPr>
            <p:spPr>
              <a:xfrm>
                <a:off x="4015900" y="3173875"/>
                <a:ext cx="54950" cy="55250"/>
              </a:xfrm>
              <a:custGeom>
                <a:rect b="b" l="l" r="r" t="t"/>
                <a:pathLst>
                  <a:path extrusionOk="0" h="2210" w="2198">
                    <a:moveTo>
                      <a:pt x="43" y="1223"/>
                    </a:moveTo>
                    <a:cubicBezTo>
                      <a:pt x="0" y="804"/>
                      <a:pt x="214" y="400"/>
                      <a:pt x="585" y="201"/>
                    </a:cubicBezTo>
                    <a:cubicBezTo>
                      <a:pt x="956" y="0"/>
                      <a:pt x="1410" y="43"/>
                      <a:pt x="1736" y="309"/>
                    </a:cubicBezTo>
                    <a:cubicBezTo>
                      <a:pt x="2063" y="575"/>
                      <a:pt x="2197" y="1011"/>
                      <a:pt x="2077" y="1414"/>
                    </a:cubicBezTo>
                    <a:cubicBezTo>
                      <a:pt x="1956" y="1819"/>
                      <a:pt x="1605" y="2109"/>
                      <a:pt x="1185" y="2152"/>
                    </a:cubicBezTo>
                    <a:cubicBezTo>
                      <a:pt x="614" y="2210"/>
                      <a:pt x="104"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19"/>
              <p:cNvSpPr/>
              <p:nvPr/>
            </p:nvSpPr>
            <p:spPr>
              <a:xfrm>
                <a:off x="4320500" y="4451275"/>
                <a:ext cx="54925" cy="55225"/>
              </a:xfrm>
              <a:custGeom>
                <a:rect b="b" l="l" r="r" t="t"/>
                <a:pathLst>
                  <a:path extrusionOk="0" h="2209" w="2197">
                    <a:moveTo>
                      <a:pt x="44" y="1223"/>
                    </a:moveTo>
                    <a:cubicBezTo>
                      <a:pt x="1" y="803"/>
                      <a:pt x="214" y="400"/>
                      <a:pt x="584" y="200"/>
                    </a:cubicBezTo>
                    <a:cubicBezTo>
                      <a:pt x="955" y="0"/>
                      <a:pt x="1410" y="43"/>
                      <a:pt x="1736" y="309"/>
                    </a:cubicBezTo>
                    <a:cubicBezTo>
                      <a:pt x="2062" y="575"/>
                      <a:pt x="2197" y="1011"/>
                      <a:pt x="2076" y="1414"/>
                    </a:cubicBezTo>
                    <a:cubicBezTo>
                      <a:pt x="1955" y="1817"/>
                      <a:pt x="1604" y="2109"/>
                      <a:pt x="1185" y="2152"/>
                    </a:cubicBezTo>
                    <a:cubicBezTo>
                      <a:pt x="614" y="2208"/>
                      <a:pt x="103"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19"/>
              <p:cNvSpPr/>
              <p:nvPr/>
            </p:nvSpPr>
            <p:spPr>
              <a:xfrm>
                <a:off x="5104900" y="4103000"/>
                <a:ext cx="54925" cy="55225"/>
              </a:xfrm>
              <a:custGeom>
                <a:rect b="b" l="l" r="r" t="t"/>
                <a:pathLst>
                  <a:path extrusionOk="0" h="2209" w="2197">
                    <a:moveTo>
                      <a:pt x="43" y="1223"/>
                    </a:moveTo>
                    <a:cubicBezTo>
                      <a:pt x="0" y="804"/>
                      <a:pt x="214" y="400"/>
                      <a:pt x="585" y="201"/>
                    </a:cubicBezTo>
                    <a:cubicBezTo>
                      <a:pt x="954" y="0"/>
                      <a:pt x="1409" y="43"/>
                      <a:pt x="1736" y="309"/>
                    </a:cubicBezTo>
                    <a:cubicBezTo>
                      <a:pt x="2062" y="575"/>
                      <a:pt x="2197" y="1012"/>
                      <a:pt x="2076" y="1416"/>
                    </a:cubicBezTo>
                    <a:cubicBezTo>
                      <a:pt x="1955" y="1819"/>
                      <a:pt x="1603" y="2110"/>
                      <a:pt x="1185" y="2152"/>
                    </a:cubicBezTo>
                    <a:cubicBezTo>
                      <a:pt x="613" y="2209"/>
                      <a:pt x="104"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19"/>
              <p:cNvSpPr/>
              <p:nvPr/>
            </p:nvSpPr>
            <p:spPr>
              <a:xfrm>
                <a:off x="4915250" y="3852950"/>
                <a:ext cx="54950" cy="55225"/>
              </a:xfrm>
              <a:custGeom>
                <a:rect b="b" l="l" r="r" t="t"/>
                <a:pathLst>
                  <a:path extrusionOk="0" h="2209" w="2198">
                    <a:moveTo>
                      <a:pt x="44" y="1223"/>
                    </a:moveTo>
                    <a:cubicBezTo>
                      <a:pt x="1" y="804"/>
                      <a:pt x="215" y="400"/>
                      <a:pt x="585" y="200"/>
                    </a:cubicBezTo>
                    <a:cubicBezTo>
                      <a:pt x="956" y="0"/>
                      <a:pt x="1410" y="43"/>
                      <a:pt x="1737" y="309"/>
                    </a:cubicBezTo>
                    <a:cubicBezTo>
                      <a:pt x="2063" y="575"/>
                      <a:pt x="2197" y="1011"/>
                      <a:pt x="2077" y="1414"/>
                    </a:cubicBezTo>
                    <a:cubicBezTo>
                      <a:pt x="1956" y="1818"/>
                      <a:pt x="1605" y="2108"/>
                      <a:pt x="1186" y="2152"/>
                    </a:cubicBezTo>
                    <a:cubicBezTo>
                      <a:pt x="615" y="2209"/>
                      <a:pt x="104" y="1793"/>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19"/>
              <p:cNvSpPr/>
              <p:nvPr/>
            </p:nvSpPr>
            <p:spPr>
              <a:xfrm>
                <a:off x="4346525" y="2953150"/>
                <a:ext cx="54925" cy="55225"/>
              </a:xfrm>
              <a:custGeom>
                <a:rect b="b" l="l" r="r" t="t"/>
                <a:pathLst>
                  <a:path extrusionOk="0" h="2209" w="2197">
                    <a:moveTo>
                      <a:pt x="44" y="1221"/>
                    </a:moveTo>
                    <a:cubicBezTo>
                      <a:pt x="1" y="802"/>
                      <a:pt x="215" y="399"/>
                      <a:pt x="584" y="199"/>
                    </a:cubicBezTo>
                    <a:cubicBezTo>
                      <a:pt x="955" y="0"/>
                      <a:pt x="1409" y="43"/>
                      <a:pt x="1736" y="309"/>
                    </a:cubicBezTo>
                    <a:cubicBezTo>
                      <a:pt x="2062" y="573"/>
                      <a:pt x="2197" y="1011"/>
                      <a:pt x="2076" y="1414"/>
                    </a:cubicBezTo>
                    <a:cubicBezTo>
                      <a:pt x="1955" y="1816"/>
                      <a:pt x="1604" y="2108"/>
                      <a:pt x="1185" y="2151"/>
                    </a:cubicBezTo>
                    <a:cubicBezTo>
                      <a:pt x="614" y="2208"/>
                      <a:pt x="103" y="1792"/>
                      <a:pt x="44" y="12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19"/>
              <p:cNvSpPr/>
              <p:nvPr/>
            </p:nvSpPr>
            <p:spPr>
              <a:xfrm>
                <a:off x="3984400" y="2680000"/>
                <a:ext cx="54925" cy="55225"/>
              </a:xfrm>
              <a:custGeom>
                <a:rect b="b" l="l" r="r" t="t"/>
                <a:pathLst>
                  <a:path extrusionOk="0" h="2209" w="2197">
                    <a:moveTo>
                      <a:pt x="44" y="1221"/>
                    </a:moveTo>
                    <a:cubicBezTo>
                      <a:pt x="1" y="803"/>
                      <a:pt x="215" y="400"/>
                      <a:pt x="584" y="199"/>
                    </a:cubicBezTo>
                    <a:cubicBezTo>
                      <a:pt x="955" y="0"/>
                      <a:pt x="1409" y="43"/>
                      <a:pt x="1736" y="309"/>
                    </a:cubicBezTo>
                    <a:cubicBezTo>
                      <a:pt x="2062" y="575"/>
                      <a:pt x="2196" y="1011"/>
                      <a:pt x="2076" y="1414"/>
                    </a:cubicBezTo>
                    <a:cubicBezTo>
                      <a:pt x="1955" y="1817"/>
                      <a:pt x="1604" y="2108"/>
                      <a:pt x="1185" y="2151"/>
                    </a:cubicBezTo>
                    <a:cubicBezTo>
                      <a:pt x="614" y="2208"/>
                      <a:pt x="103" y="1792"/>
                      <a:pt x="44" y="12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19"/>
              <p:cNvSpPr/>
              <p:nvPr/>
            </p:nvSpPr>
            <p:spPr>
              <a:xfrm>
                <a:off x="3704900" y="2584300"/>
                <a:ext cx="54925" cy="55275"/>
              </a:xfrm>
              <a:custGeom>
                <a:rect b="b" l="l" r="r" t="t"/>
                <a:pathLst>
                  <a:path extrusionOk="0" h="2211" w="2197">
                    <a:moveTo>
                      <a:pt x="44" y="1223"/>
                    </a:moveTo>
                    <a:cubicBezTo>
                      <a:pt x="0" y="804"/>
                      <a:pt x="214" y="401"/>
                      <a:pt x="585" y="201"/>
                    </a:cubicBezTo>
                    <a:cubicBezTo>
                      <a:pt x="955" y="1"/>
                      <a:pt x="1409" y="44"/>
                      <a:pt x="1736" y="310"/>
                    </a:cubicBezTo>
                    <a:cubicBezTo>
                      <a:pt x="2063" y="575"/>
                      <a:pt x="2197" y="1013"/>
                      <a:pt x="2076" y="1416"/>
                    </a:cubicBezTo>
                    <a:cubicBezTo>
                      <a:pt x="1956" y="1819"/>
                      <a:pt x="1604" y="2110"/>
                      <a:pt x="1185" y="2153"/>
                    </a:cubicBezTo>
                    <a:cubicBezTo>
                      <a:pt x="614" y="2210"/>
                      <a:pt x="104"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19"/>
              <p:cNvSpPr/>
              <p:nvPr/>
            </p:nvSpPr>
            <p:spPr>
              <a:xfrm>
                <a:off x="3542875" y="2705075"/>
                <a:ext cx="54950" cy="55275"/>
              </a:xfrm>
              <a:custGeom>
                <a:rect b="b" l="l" r="r" t="t"/>
                <a:pathLst>
                  <a:path extrusionOk="0" h="2211" w="2198">
                    <a:moveTo>
                      <a:pt x="45" y="1224"/>
                    </a:moveTo>
                    <a:cubicBezTo>
                      <a:pt x="1" y="805"/>
                      <a:pt x="215" y="401"/>
                      <a:pt x="584" y="200"/>
                    </a:cubicBezTo>
                    <a:cubicBezTo>
                      <a:pt x="955" y="1"/>
                      <a:pt x="1410" y="43"/>
                      <a:pt x="1737" y="308"/>
                    </a:cubicBezTo>
                    <a:cubicBezTo>
                      <a:pt x="2064" y="574"/>
                      <a:pt x="2198" y="1010"/>
                      <a:pt x="2078" y="1414"/>
                    </a:cubicBezTo>
                    <a:cubicBezTo>
                      <a:pt x="1958" y="1818"/>
                      <a:pt x="1606" y="2109"/>
                      <a:pt x="1187" y="2153"/>
                    </a:cubicBezTo>
                    <a:cubicBezTo>
                      <a:pt x="616" y="2210"/>
                      <a:pt x="106" y="1794"/>
                      <a:pt x="45" y="12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19"/>
              <p:cNvSpPr/>
              <p:nvPr/>
            </p:nvSpPr>
            <p:spPr>
              <a:xfrm>
                <a:off x="3649750" y="3167175"/>
                <a:ext cx="54900" cy="55225"/>
              </a:xfrm>
              <a:custGeom>
                <a:rect b="b" l="l" r="r" t="t"/>
                <a:pathLst>
                  <a:path extrusionOk="0" h="2209" w="2196">
                    <a:moveTo>
                      <a:pt x="43" y="1222"/>
                    </a:moveTo>
                    <a:cubicBezTo>
                      <a:pt x="0" y="804"/>
                      <a:pt x="213" y="399"/>
                      <a:pt x="584" y="200"/>
                    </a:cubicBezTo>
                    <a:cubicBezTo>
                      <a:pt x="954" y="0"/>
                      <a:pt x="1408" y="43"/>
                      <a:pt x="1735" y="309"/>
                    </a:cubicBezTo>
                    <a:cubicBezTo>
                      <a:pt x="2062" y="575"/>
                      <a:pt x="2196" y="1011"/>
                      <a:pt x="2075" y="1414"/>
                    </a:cubicBezTo>
                    <a:cubicBezTo>
                      <a:pt x="1955" y="1817"/>
                      <a:pt x="1603" y="2108"/>
                      <a:pt x="1184" y="2151"/>
                    </a:cubicBezTo>
                    <a:cubicBezTo>
                      <a:pt x="613" y="2208"/>
                      <a:pt x="103" y="1793"/>
                      <a:pt x="43"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19"/>
              <p:cNvSpPr/>
              <p:nvPr/>
            </p:nvSpPr>
            <p:spPr>
              <a:xfrm>
                <a:off x="3463650" y="3425325"/>
                <a:ext cx="54975" cy="55275"/>
              </a:xfrm>
              <a:custGeom>
                <a:rect b="b" l="l" r="r" t="t"/>
                <a:pathLst>
                  <a:path extrusionOk="0" h="2211" w="2199">
                    <a:moveTo>
                      <a:pt x="44" y="1223"/>
                    </a:moveTo>
                    <a:cubicBezTo>
                      <a:pt x="1" y="804"/>
                      <a:pt x="215" y="401"/>
                      <a:pt x="585" y="200"/>
                    </a:cubicBezTo>
                    <a:cubicBezTo>
                      <a:pt x="956" y="1"/>
                      <a:pt x="1410" y="44"/>
                      <a:pt x="1737" y="310"/>
                    </a:cubicBezTo>
                    <a:cubicBezTo>
                      <a:pt x="2063" y="575"/>
                      <a:pt x="2199" y="1011"/>
                      <a:pt x="2078" y="1415"/>
                    </a:cubicBezTo>
                    <a:cubicBezTo>
                      <a:pt x="1957" y="1818"/>
                      <a:pt x="1605" y="2110"/>
                      <a:pt x="1187" y="2153"/>
                    </a:cubicBezTo>
                    <a:cubicBezTo>
                      <a:pt x="615" y="2210"/>
                      <a:pt x="104"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19"/>
              <p:cNvSpPr/>
              <p:nvPr/>
            </p:nvSpPr>
            <p:spPr>
              <a:xfrm>
                <a:off x="3224175" y="3553600"/>
                <a:ext cx="54925" cy="55250"/>
              </a:xfrm>
              <a:custGeom>
                <a:rect b="b" l="l" r="r" t="t"/>
                <a:pathLst>
                  <a:path extrusionOk="0" h="2210" w="2197">
                    <a:moveTo>
                      <a:pt x="44" y="1222"/>
                    </a:moveTo>
                    <a:cubicBezTo>
                      <a:pt x="1" y="804"/>
                      <a:pt x="215" y="400"/>
                      <a:pt x="586" y="201"/>
                    </a:cubicBezTo>
                    <a:cubicBezTo>
                      <a:pt x="955" y="1"/>
                      <a:pt x="1410" y="43"/>
                      <a:pt x="1736" y="309"/>
                    </a:cubicBezTo>
                    <a:cubicBezTo>
                      <a:pt x="2063" y="575"/>
                      <a:pt x="2197" y="1011"/>
                      <a:pt x="2076" y="1414"/>
                    </a:cubicBezTo>
                    <a:cubicBezTo>
                      <a:pt x="1956" y="1818"/>
                      <a:pt x="1604" y="2108"/>
                      <a:pt x="1186" y="2151"/>
                    </a:cubicBezTo>
                    <a:cubicBezTo>
                      <a:pt x="614" y="2210"/>
                      <a:pt x="103" y="1794"/>
                      <a:pt x="44"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19"/>
              <p:cNvSpPr/>
              <p:nvPr/>
            </p:nvSpPr>
            <p:spPr>
              <a:xfrm>
                <a:off x="4041950" y="3622300"/>
                <a:ext cx="54900" cy="55250"/>
              </a:xfrm>
              <a:custGeom>
                <a:rect b="b" l="l" r="r" t="t"/>
                <a:pathLst>
                  <a:path extrusionOk="0" h="2210" w="2196">
                    <a:moveTo>
                      <a:pt x="43" y="1223"/>
                    </a:moveTo>
                    <a:cubicBezTo>
                      <a:pt x="0" y="804"/>
                      <a:pt x="213" y="400"/>
                      <a:pt x="584" y="201"/>
                    </a:cubicBezTo>
                    <a:cubicBezTo>
                      <a:pt x="955" y="0"/>
                      <a:pt x="1409" y="43"/>
                      <a:pt x="1735" y="309"/>
                    </a:cubicBezTo>
                    <a:cubicBezTo>
                      <a:pt x="2061" y="575"/>
                      <a:pt x="2195" y="1011"/>
                      <a:pt x="2076" y="1414"/>
                    </a:cubicBezTo>
                    <a:cubicBezTo>
                      <a:pt x="1955" y="1818"/>
                      <a:pt x="1604" y="2108"/>
                      <a:pt x="1184" y="2152"/>
                    </a:cubicBezTo>
                    <a:cubicBezTo>
                      <a:pt x="613" y="2210"/>
                      <a:pt x="102"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19"/>
              <p:cNvSpPr/>
              <p:nvPr/>
            </p:nvSpPr>
            <p:spPr>
              <a:xfrm>
                <a:off x="3808925" y="3935950"/>
                <a:ext cx="54925" cy="55225"/>
              </a:xfrm>
              <a:custGeom>
                <a:rect b="b" l="l" r="r" t="t"/>
                <a:pathLst>
                  <a:path extrusionOk="0" h="2209" w="2197">
                    <a:moveTo>
                      <a:pt x="44" y="1222"/>
                    </a:moveTo>
                    <a:cubicBezTo>
                      <a:pt x="1" y="803"/>
                      <a:pt x="214" y="399"/>
                      <a:pt x="584" y="200"/>
                    </a:cubicBezTo>
                    <a:cubicBezTo>
                      <a:pt x="955" y="0"/>
                      <a:pt x="1410" y="43"/>
                      <a:pt x="1736" y="309"/>
                    </a:cubicBezTo>
                    <a:cubicBezTo>
                      <a:pt x="2063" y="575"/>
                      <a:pt x="2197" y="1011"/>
                      <a:pt x="2076" y="1414"/>
                    </a:cubicBezTo>
                    <a:cubicBezTo>
                      <a:pt x="1954" y="1818"/>
                      <a:pt x="1603" y="2108"/>
                      <a:pt x="1184" y="2151"/>
                    </a:cubicBezTo>
                    <a:cubicBezTo>
                      <a:pt x="613" y="2209"/>
                      <a:pt x="103" y="1793"/>
                      <a:pt x="44"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19"/>
              <p:cNvSpPr/>
              <p:nvPr/>
            </p:nvSpPr>
            <p:spPr>
              <a:xfrm>
                <a:off x="2950175" y="4711550"/>
                <a:ext cx="54925" cy="55275"/>
              </a:xfrm>
              <a:custGeom>
                <a:rect b="b" l="l" r="r" t="t"/>
                <a:pathLst>
                  <a:path extrusionOk="0" h="2211" w="2197">
                    <a:moveTo>
                      <a:pt x="43" y="1223"/>
                    </a:moveTo>
                    <a:cubicBezTo>
                      <a:pt x="0" y="804"/>
                      <a:pt x="214" y="400"/>
                      <a:pt x="585" y="201"/>
                    </a:cubicBezTo>
                    <a:cubicBezTo>
                      <a:pt x="955" y="0"/>
                      <a:pt x="1409" y="43"/>
                      <a:pt x="1736" y="309"/>
                    </a:cubicBezTo>
                    <a:cubicBezTo>
                      <a:pt x="2063" y="575"/>
                      <a:pt x="2197" y="1012"/>
                      <a:pt x="2076" y="1415"/>
                    </a:cubicBezTo>
                    <a:cubicBezTo>
                      <a:pt x="1956" y="1819"/>
                      <a:pt x="1604" y="2109"/>
                      <a:pt x="1185" y="2152"/>
                    </a:cubicBezTo>
                    <a:cubicBezTo>
                      <a:pt x="613" y="2211"/>
                      <a:pt x="103" y="1794"/>
                      <a:pt x="43"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19"/>
              <p:cNvSpPr/>
              <p:nvPr/>
            </p:nvSpPr>
            <p:spPr>
              <a:xfrm>
                <a:off x="3260625" y="4574550"/>
                <a:ext cx="54925" cy="55225"/>
              </a:xfrm>
              <a:custGeom>
                <a:rect b="b" l="l" r="r" t="t"/>
                <a:pathLst>
                  <a:path extrusionOk="0" h="2209" w="2197">
                    <a:moveTo>
                      <a:pt x="44" y="1222"/>
                    </a:moveTo>
                    <a:cubicBezTo>
                      <a:pt x="1" y="804"/>
                      <a:pt x="214" y="400"/>
                      <a:pt x="584" y="200"/>
                    </a:cubicBezTo>
                    <a:cubicBezTo>
                      <a:pt x="955" y="0"/>
                      <a:pt x="1410" y="43"/>
                      <a:pt x="1736" y="309"/>
                    </a:cubicBezTo>
                    <a:cubicBezTo>
                      <a:pt x="2063" y="575"/>
                      <a:pt x="2197" y="1012"/>
                      <a:pt x="2076" y="1415"/>
                    </a:cubicBezTo>
                    <a:cubicBezTo>
                      <a:pt x="1954" y="1818"/>
                      <a:pt x="1603" y="2109"/>
                      <a:pt x="1184" y="2151"/>
                    </a:cubicBezTo>
                    <a:cubicBezTo>
                      <a:pt x="613" y="2209"/>
                      <a:pt x="103" y="1793"/>
                      <a:pt x="44"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19"/>
              <p:cNvSpPr/>
              <p:nvPr/>
            </p:nvSpPr>
            <p:spPr>
              <a:xfrm>
                <a:off x="4067750" y="3832000"/>
                <a:ext cx="54925" cy="55225"/>
              </a:xfrm>
              <a:custGeom>
                <a:rect b="b" l="l" r="r" t="t"/>
                <a:pathLst>
                  <a:path extrusionOk="0" h="2209" w="2197">
                    <a:moveTo>
                      <a:pt x="43" y="1221"/>
                    </a:moveTo>
                    <a:cubicBezTo>
                      <a:pt x="0" y="803"/>
                      <a:pt x="213" y="400"/>
                      <a:pt x="584" y="200"/>
                    </a:cubicBezTo>
                    <a:cubicBezTo>
                      <a:pt x="955" y="0"/>
                      <a:pt x="1409" y="43"/>
                      <a:pt x="1735" y="309"/>
                    </a:cubicBezTo>
                    <a:cubicBezTo>
                      <a:pt x="2062" y="575"/>
                      <a:pt x="2196" y="1011"/>
                      <a:pt x="2074" y="1414"/>
                    </a:cubicBezTo>
                    <a:cubicBezTo>
                      <a:pt x="1954" y="1817"/>
                      <a:pt x="1602" y="2108"/>
                      <a:pt x="1183" y="2151"/>
                    </a:cubicBezTo>
                    <a:cubicBezTo>
                      <a:pt x="612" y="2208"/>
                      <a:pt x="103" y="1793"/>
                      <a:pt x="43" y="12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19"/>
              <p:cNvSpPr/>
              <p:nvPr/>
            </p:nvSpPr>
            <p:spPr>
              <a:xfrm>
                <a:off x="3915725" y="3512975"/>
                <a:ext cx="54950" cy="55250"/>
              </a:xfrm>
              <a:custGeom>
                <a:rect b="b" l="l" r="r" t="t"/>
                <a:pathLst>
                  <a:path extrusionOk="0" h="2210" w="2198">
                    <a:moveTo>
                      <a:pt x="44" y="1223"/>
                    </a:moveTo>
                    <a:cubicBezTo>
                      <a:pt x="1" y="804"/>
                      <a:pt x="215" y="401"/>
                      <a:pt x="586" y="201"/>
                    </a:cubicBezTo>
                    <a:cubicBezTo>
                      <a:pt x="956" y="1"/>
                      <a:pt x="1410" y="44"/>
                      <a:pt x="1737" y="310"/>
                    </a:cubicBezTo>
                    <a:cubicBezTo>
                      <a:pt x="2064" y="576"/>
                      <a:pt x="2198" y="1012"/>
                      <a:pt x="2077" y="1415"/>
                    </a:cubicBezTo>
                    <a:cubicBezTo>
                      <a:pt x="1957" y="1818"/>
                      <a:pt x="1604" y="2110"/>
                      <a:pt x="1186" y="2153"/>
                    </a:cubicBezTo>
                    <a:cubicBezTo>
                      <a:pt x="614" y="2209"/>
                      <a:pt x="105" y="1795"/>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19"/>
              <p:cNvSpPr/>
              <p:nvPr/>
            </p:nvSpPr>
            <p:spPr>
              <a:xfrm>
                <a:off x="3372225" y="4348375"/>
                <a:ext cx="54925" cy="55225"/>
              </a:xfrm>
              <a:custGeom>
                <a:rect b="b" l="l" r="r" t="t"/>
                <a:pathLst>
                  <a:path extrusionOk="0" h="2209" w="2197">
                    <a:moveTo>
                      <a:pt x="43" y="1222"/>
                    </a:moveTo>
                    <a:cubicBezTo>
                      <a:pt x="1" y="804"/>
                      <a:pt x="215" y="401"/>
                      <a:pt x="584" y="200"/>
                    </a:cubicBezTo>
                    <a:cubicBezTo>
                      <a:pt x="955" y="1"/>
                      <a:pt x="1409" y="43"/>
                      <a:pt x="1736" y="309"/>
                    </a:cubicBezTo>
                    <a:cubicBezTo>
                      <a:pt x="2062" y="575"/>
                      <a:pt x="2196" y="1011"/>
                      <a:pt x="2076" y="1415"/>
                    </a:cubicBezTo>
                    <a:cubicBezTo>
                      <a:pt x="1955" y="1818"/>
                      <a:pt x="1604" y="2109"/>
                      <a:pt x="1185" y="2151"/>
                    </a:cubicBezTo>
                    <a:cubicBezTo>
                      <a:pt x="613" y="2209"/>
                      <a:pt x="103" y="1793"/>
                      <a:pt x="43"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19"/>
              <p:cNvSpPr/>
              <p:nvPr/>
            </p:nvSpPr>
            <p:spPr>
              <a:xfrm>
                <a:off x="2829325" y="4509875"/>
                <a:ext cx="54925" cy="55275"/>
              </a:xfrm>
              <a:custGeom>
                <a:rect b="b" l="l" r="r" t="t"/>
                <a:pathLst>
                  <a:path extrusionOk="0" h="2211" w="2197">
                    <a:moveTo>
                      <a:pt x="44" y="1223"/>
                    </a:moveTo>
                    <a:cubicBezTo>
                      <a:pt x="1" y="804"/>
                      <a:pt x="215" y="401"/>
                      <a:pt x="586" y="201"/>
                    </a:cubicBezTo>
                    <a:cubicBezTo>
                      <a:pt x="955" y="1"/>
                      <a:pt x="1410" y="45"/>
                      <a:pt x="1736" y="309"/>
                    </a:cubicBezTo>
                    <a:cubicBezTo>
                      <a:pt x="2063" y="575"/>
                      <a:pt x="2197" y="1011"/>
                      <a:pt x="2076" y="1415"/>
                    </a:cubicBezTo>
                    <a:cubicBezTo>
                      <a:pt x="1955" y="1818"/>
                      <a:pt x="1604" y="2109"/>
                      <a:pt x="1186" y="2153"/>
                    </a:cubicBezTo>
                    <a:cubicBezTo>
                      <a:pt x="614" y="2210"/>
                      <a:pt x="103"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19"/>
              <p:cNvSpPr/>
              <p:nvPr/>
            </p:nvSpPr>
            <p:spPr>
              <a:xfrm>
                <a:off x="3234600" y="4369725"/>
                <a:ext cx="54925" cy="55250"/>
              </a:xfrm>
              <a:custGeom>
                <a:rect b="b" l="l" r="r" t="t"/>
                <a:pathLst>
                  <a:path extrusionOk="0" h="2210" w="2197">
                    <a:moveTo>
                      <a:pt x="44" y="1223"/>
                    </a:moveTo>
                    <a:cubicBezTo>
                      <a:pt x="1" y="804"/>
                      <a:pt x="214" y="401"/>
                      <a:pt x="584" y="201"/>
                    </a:cubicBezTo>
                    <a:cubicBezTo>
                      <a:pt x="955" y="1"/>
                      <a:pt x="1409" y="43"/>
                      <a:pt x="1736" y="309"/>
                    </a:cubicBezTo>
                    <a:cubicBezTo>
                      <a:pt x="2063" y="575"/>
                      <a:pt x="2197" y="1011"/>
                      <a:pt x="2076" y="1415"/>
                    </a:cubicBezTo>
                    <a:cubicBezTo>
                      <a:pt x="1956" y="1818"/>
                      <a:pt x="1604" y="2109"/>
                      <a:pt x="1185" y="2151"/>
                    </a:cubicBezTo>
                    <a:cubicBezTo>
                      <a:pt x="614" y="2210"/>
                      <a:pt x="103" y="1794"/>
                      <a:pt x="44" y="12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19"/>
              <p:cNvSpPr/>
              <p:nvPr/>
            </p:nvSpPr>
            <p:spPr>
              <a:xfrm>
                <a:off x="3018975" y="4301450"/>
                <a:ext cx="54900" cy="55225"/>
              </a:xfrm>
              <a:custGeom>
                <a:rect b="b" l="l" r="r" t="t"/>
                <a:pathLst>
                  <a:path extrusionOk="0" h="2209" w="2196">
                    <a:moveTo>
                      <a:pt x="43" y="1222"/>
                    </a:moveTo>
                    <a:cubicBezTo>
                      <a:pt x="0" y="803"/>
                      <a:pt x="213" y="400"/>
                      <a:pt x="584" y="200"/>
                    </a:cubicBezTo>
                    <a:cubicBezTo>
                      <a:pt x="955" y="1"/>
                      <a:pt x="1409" y="44"/>
                      <a:pt x="1735" y="309"/>
                    </a:cubicBezTo>
                    <a:cubicBezTo>
                      <a:pt x="2061" y="575"/>
                      <a:pt x="2195" y="1011"/>
                      <a:pt x="2076" y="1415"/>
                    </a:cubicBezTo>
                    <a:cubicBezTo>
                      <a:pt x="1955" y="1818"/>
                      <a:pt x="1602" y="2109"/>
                      <a:pt x="1184" y="2151"/>
                    </a:cubicBezTo>
                    <a:cubicBezTo>
                      <a:pt x="612" y="2209"/>
                      <a:pt x="102" y="1793"/>
                      <a:pt x="43" y="122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19"/>
              <p:cNvSpPr/>
              <p:nvPr/>
            </p:nvSpPr>
            <p:spPr>
              <a:xfrm>
                <a:off x="4821575" y="616075"/>
                <a:ext cx="1011650" cy="1045700"/>
              </a:xfrm>
              <a:custGeom>
                <a:rect b="b" l="l" r="r" t="t"/>
                <a:pathLst>
                  <a:path extrusionOk="0" h="41828" w="40466">
                    <a:moveTo>
                      <a:pt x="40341" y="35742"/>
                    </a:moveTo>
                    <a:cubicBezTo>
                      <a:pt x="40465" y="32387"/>
                      <a:pt x="38582" y="28458"/>
                      <a:pt x="35866" y="25967"/>
                    </a:cubicBezTo>
                    <a:cubicBezTo>
                      <a:pt x="35870" y="25909"/>
                      <a:pt x="35874" y="25852"/>
                      <a:pt x="35877" y="25793"/>
                    </a:cubicBezTo>
                    <a:cubicBezTo>
                      <a:pt x="36031" y="21621"/>
                      <a:pt x="33079" y="16556"/>
                      <a:pt x="29286" y="14481"/>
                    </a:cubicBezTo>
                    <a:cubicBezTo>
                      <a:pt x="27863" y="13702"/>
                      <a:pt x="26523" y="13454"/>
                      <a:pt x="25397" y="13670"/>
                    </a:cubicBezTo>
                    <a:cubicBezTo>
                      <a:pt x="24150" y="9250"/>
                      <a:pt x="20960" y="4875"/>
                      <a:pt x="17128" y="2778"/>
                    </a:cubicBezTo>
                    <a:cubicBezTo>
                      <a:pt x="12050" y="0"/>
                      <a:pt x="7765" y="2275"/>
                      <a:pt x="7559" y="7861"/>
                    </a:cubicBezTo>
                    <a:cubicBezTo>
                      <a:pt x="7531" y="8640"/>
                      <a:pt x="7585" y="9445"/>
                      <a:pt x="7711" y="10257"/>
                    </a:cubicBezTo>
                    <a:cubicBezTo>
                      <a:pt x="5308" y="9309"/>
                      <a:pt x="3252" y="9933"/>
                      <a:pt x="2216" y="11752"/>
                    </a:cubicBezTo>
                    <a:lnTo>
                      <a:pt x="2210" y="11750"/>
                    </a:lnTo>
                    <a:lnTo>
                      <a:pt x="0" y="14898"/>
                    </a:lnTo>
                    <a:lnTo>
                      <a:pt x="1553" y="15729"/>
                    </a:lnTo>
                    <a:cubicBezTo>
                      <a:pt x="1938" y="19620"/>
                      <a:pt x="4669" y="23933"/>
                      <a:pt x="8095" y="25808"/>
                    </a:cubicBezTo>
                    <a:lnTo>
                      <a:pt x="33194" y="39538"/>
                    </a:lnTo>
                    <a:cubicBezTo>
                      <a:pt x="34474" y="40238"/>
                      <a:pt x="35683" y="40499"/>
                      <a:pt x="36734" y="40390"/>
                    </a:cubicBezTo>
                    <a:lnTo>
                      <a:pt x="37283" y="41827"/>
                    </a:lnTo>
                    <a:lnTo>
                      <a:pt x="38931" y="39403"/>
                    </a:lnTo>
                    <a:lnTo>
                      <a:pt x="38929" y="39397"/>
                    </a:lnTo>
                    <a:cubicBezTo>
                      <a:pt x="39760" y="38599"/>
                      <a:pt x="40282" y="37359"/>
                      <a:pt x="40341" y="357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19"/>
              <p:cNvSpPr/>
              <p:nvPr/>
            </p:nvSpPr>
            <p:spPr>
              <a:xfrm>
                <a:off x="4802875" y="689600"/>
                <a:ext cx="977850" cy="1040375"/>
              </a:xfrm>
              <a:custGeom>
                <a:rect b="b" l="l" r="r" t="t"/>
                <a:pathLst>
                  <a:path extrusionOk="0" h="41615" w="39114">
                    <a:moveTo>
                      <a:pt x="34514" y="25968"/>
                    </a:moveTo>
                    <a:cubicBezTo>
                      <a:pt x="34518" y="25910"/>
                      <a:pt x="34523" y="25853"/>
                      <a:pt x="34526" y="25795"/>
                    </a:cubicBezTo>
                    <a:cubicBezTo>
                      <a:pt x="34679" y="21623"/>
                      <a:pt x="31728" y="16558"/>
                      <a:pt x="27935" y="14482"/>
                    </a:cubicBezTo>
                    <a:cubicBezTo>
                      <a:pt x="26511" y="13704"/>
                      <a:pt x="25171" y="13456"/>
                      <a:pt x="24045" y="13671"/>
                    </a:cubicBezTo>
                    <a:cubicBezTo>
                      <a:pt x="22798" y="9250"/>
                      <a:pt x="19609" y="4877"/>
                      <a:pt x="15778" y="2780"/>
                    </a:cubicBezTo>
                    <a:cubicBezTo>
                      <a:pt x="10698" y="1"/>
                      <a:pt x="6413" y="2277"/>
                      <a:pt x="6208" y="7862"/>
                    </a:cubicBezTo>
                    <a:cubicBezTo>
                      <a:pt x="6180" y="8642"/>
                      <a:pt x="6234" y="9445"/>
                      <a:pt x="6359" y="10259"/>
                    </a:cubicBezTo>
                    <a:cubicBezTo>
                      <a:pt x="2991" y="8930"/>
                      <a:pt x="294" y="10674"/>
                      <a:pt x="154" y="14496"/>
                    </a:cubicBezTo>
                    <a:cubicBezTo>
                      <a:pt x="0" y="18668"/>
                      <a:pt x="2951" y="23733"/>
                      <a:pt x="6744" y="25808"/>
                    </a:cubicBezTo>
                    <a:lnTo>
                      <a:pt x="31842" y="39540"/>
                    </a:lnTo>
                    <a:cubicBezTo>
                      <a:pt x="35637" y="41615"/>
                      <a:pt x="38836" y="39915"/>
                      <a:pt x="38991" y="35743"/>
                    </a:cubicBezTo>
                    <a:cubicBezTo>
                      <a:pt x="39113" y="32389"/>
                      <a:pt x="37230" y="28459"/>
                      <a:pt x="34514" y="2596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19"/>
              <p:cNvSpPr/>
              <p:nvPr/>
            </p:nvSpPr>
            <p:spPr>
              <a:xfrm>
                <a:off x="4287525" y="214225"/>
                <a:ext cx="606375" cy="626800"/>
              </a:xfrm>
              <a:custGeom>
                <a:rect b="b" l="l" r="r" t="t"/>
                <a:pathLst>
                  <a:path extrusionOk="0" h="25072" w="24255">
                    <a:moveTo>
                      <a:pt x="24180" y="21423"/>
                    </a:moveTo>
                    <a:cubicBezTo>
                      <a:pt x="24254" y="19413"/>
                      <a:pt x="23126" y="17058"/>
                      <a:pt x="21498" y="15565"/>
                    </a:cubicBezTo>
                    <a:cubicBezTo>
                      <a:pt x="21500" y="15530"/>
                      <a:pt x="21503" y="15496"/>
                      <a:pt x="21504" y="15461"/>
                    </a:cubicBezTo>
                    <a:cubicBezTo>
                      <a:pt x="21597" y="12960"/>
                      <a:pt x="19828" y="9925"/>
                      <a:pt x="17553" y="8680"/>
                    </a:cubicBezTo>
                    <a:cubicBezTo>
                      <a:pt x="16702" y="8214"/>
                      <a:pt x="15897" y="8065"/>
                      <a:pt x="15222" y="8195"/>
                    </a:cubicBezTo>
                    <a:cubicBezTo>
                      <a:pt x="14475" y="5545"/>
                      <a:pt x="12563" y="2923"/>
                      <a:pt x="10267" y="1667"/>
                    </a:cubicBezTo>
                    <a:cubicBezTo>
                      <a:pt x="7222" y="1"/>
                      <a:pt x="4655" y="1365"/>
                      <a:pt x="4531" y="4712"/>
                    </a:cubicBezTo>
                    <a:cubicBezTo>
                      <a:pt x="4514" y="5180"/>
                      <a:pt x="4546" y="5662"/>
                      <a:pt x="4622" y="6149"/>
                    </a:cubicBezTo>
                    <a:cubicBezTo>
                      <a:pt x="3182" y="5581"/>
                      <a:pt x="1949" y="5955"/>
                      <a:pt x="1329" y="7044"/>
                    </a:cubicBezTo>
                    <a:lnTo>
                      <a:pt x="1324" y="7043"/>
                    </a:lnTo>
                    <a:lnTo>
                      <a:pt x="0" y="8930"/>
                    </a:lnTo>
                    <a:lnTo>
                      <a:pt x="931" y="9428"/>
                    </a:lnTo>
                    <a:cubicBezTo>
                      <a:pt x="1162" y="11761"/>
                      <a:pt x="2799" y="14346"/>
                      <a:pt x="4853" y="15469"/>
                    </a:cubicBezTo>
                    <a:lnTo>
                      <a:pt x="19896" y="23699"/>
                    </a:lnTo>
                    <a:cubicBezTo>
                      <a:pt x="20663" y="24119"/>
                      <a:pt x="21387" y="24276"/>
                      <a:pt x="22018" y="24210"/>
                    </a:cubicBezTo>
                    <a:lnTo>
                      <a:pt x="22347" y="25071"/>
                    </a:lnTo>
                    <a:lnTo>
                      <a:pt x="23334" y="23618"/>
                    </a:lnTo>
                    <a:lnTo>
                      <a:pt x="23333" y="23616"/>
                    </a:lnTo>
                    <a:cubicBezTo>
                      <a:pt x="23832" y="23137"/>
                      <a:pt x="24145" y="22393"/>
                      <a:pt x="24180" y="214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19"/>
              <p:cNvSpPr/>
              <p:nvPr/>
            </p:nvSpPr>
            <p:spPr>
              <a:xfrm>
                <a:off x="4276325" y="258300"/>
                <a:ext cx="586100" cy="623625"/>
              </a:xfrm>
              <a:custGeom>
                <a:rect b="b" l="l" r="r" t="t"/>
                <a:pathLst>
                  <a:path extrusionOk="0" h="24945" w="23444">
                    <a:moveTo>
                      <a:pt x="20687" y="15565"/>
                    </a:moveTo>
                    <a:cubicBezTo>
                      <a:pt x="20689" y="15530"/>
                      <a:pt x="20693" y="15496"/>
                      <a:pt x="20694" y="15461"/>
                    </a:cubicBezTo>
                    <a:cubicBezTo>
                      <a:pt x="20786" y="12960"/>
                      <a:pt x="19017" y="9925"/>
                      <a:pt x="16743" y="8680"/>
                    </a:cubicBezTo>
                    <a:cubicBezTo>
                      <a:pt x="15890" y="8214"/>
                      <a:pt x="15087" y="8066"/>
                      <a:pt x="14412" y="8195"/>
                    </a:cubicBezTo>
                    <a:cubicBezTo>
                      <a:pt x="13665" y="5545"/>
                      <a:pt x="11753" y="2923"/>
                      <a:pt x="9457" y="1667"/>
                    </a:cubicBezTo>
                    <a:cubicBezTo>
                      <a:pt x="6412" y="1"/>
                      <a:pt x="3844" y="1365"/>
                      <a:pt x="3720" y="4713"/>
                    </a:cubicBezTo>
                    <a:cubicBezTo>
                      <a:pt x="3703" y="5181"/>
                      <a:pt x="3736" y="5663"/>
                      <a:pt x="3811" y="6150"/>
                    </a:cubicBezTo>
                    <a:cubicBezTo>
                      <a:pt x="1792" y="5353"/>
                      <a:pt x="176" y="6400"/>
                      <a:pt x="92" y="8690"/>
                    </a:cubicBezTo>
                    <a:cubicBezTo>
                      <a:pt x="0" y="11190"/>
                      <a:pt x="1769" y="14227"/>
                      <a:pt x="4042" y="15470"/>
                    </a:cubicBezTo>
                    <a:lnTo>
                      <a:pt x="19086" y="23700"/>
                    </a:lnTo>
                    <a:cubicBezTo>
                      <a:pt x="21360" y="24944"/>
                      <a:pt x="23278" y="23926"/>
                      <a:pt x="23370" y="21425"/>
                    </a:cubicBezTo>
                    <a:cubicBezTo>
                      <a:pt x="23444" y="19414"/>
                      <a:pt x="22315" y="17058"/>
                      <a:pt x="20687" y="155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19"/>
              <p:cNvSpPr/>
              <p:nvPr/>
            </p:nvSpPr>
            <p:spPr>
              <a:xfrm>
                <a:off x="2041000" y="1610425"/>
                <a:ext cx="983725" cy="994900"/>
              </a:xfrm>
              <a:custGeom>
                <a:rect b="b" l="l" r="r" t="t"/>
                <a:pathLst>
                  <a:path extrusionOk="0" h="39796" w="39349">
                    <a:moveTo>
                      <a:pt x="37801" y="1471"/>
                    </a:moveTo>
                    <a:lnTo>
                      <a:pt x="39348" y="1"/>
                    </a:lnTo>
                    <a:lnTo>
                      <a:pt x="37566" y="15"/>
                    </a:lnTo>
                    <a:lnTo>
                      <a:pt x="28206" y="5737"/>
                    </a:lnTo>
                    <a:lnTo>
                      <a:pt x="30833" y="7302"/>
                    </a:lnTo>
                    <a:lnTo>
                      <a:pt x="22498" y="19684"/>
                    </a:lnTo>
                    <a:lnTo>
                      <a:pt x="14182" y="18927"/>
                    </a:lnTo>
                    <a:lnTo>
                      <a:pt x="1" y="38554"/>
                    </a:lnTo>
                    <a:lnTo>
                      <a:pt x="1717" y="39795"/>
                    </a:lnTo>
                    <a:lnTo>
                      <a:pt x="15189" y="21144"/>
                    </a:lnTo>
                    <a:lnTo>
                      <a:pt x="23554" y="21906"/>
                    </a:lnTo>
                    <a:lnTo>
                      <a:pt x="32655" y="8388"/>
                    </a:lnTo>
                    <a:lnTo>
                      <a:pt x="35599" y="10142"/>
                    </a:lnTo>
                    <a:lnTo>
                      <a:pt x="37295" y="10218"/>
                    </a:lnTo>
                    <a:lnTo>
                      <a:pt x="35865" y="9094"/>
                    </a:lnTo>
                    <a:close/>
                  </a:path>
                </a:pathLst>
              </a:custGeom>
              <a:gradFill>
                <a:gsLst>
                  <a:gs pos="0">
                    <a:srgbClr val="3E22BC">
                      <a:alpha val="11372"/>
                    </a:srgbClr>
                  </a:gs>
                  <a:gs pos="100000">
                    <a:srgbClr val="80E0FF">
                      <a:alpha val="34901"/>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19"/>
              <p:cNvSpPr/>
              <p:nvPr/>
            </p:nvSpPr>
            <p:spPr>
              <a:xfrm>
                <a:off x="2069375" y="1684100"/>
                <a:ext cx="903350" cy="941400"/>
              </a:xfrm>
              <a:custGeom>
                <a:rect b="b" l="l" r="r" t="t"/>
                <a:pathLst>
                  <a:path extrusionOk="0" h="37656" w="36134">
                    <a:moveTo>
                      <a:pt x="1716" y="37656"/>
                    </a:moveTo>
                    <a:lnTo>
                      <a:pt x="0" y="36414"/>
                    </a:lnTo>
                    <a:lnTo>
                      <a:pt x="14742" y="16055"/>
                    </a:lnTo>
                    <a:lnTo>
                      <a:pt x="23059" y="16812"/>
                    </a:lnTo>
                    <a:lnTo>
                      <a:pt x="34377" y="1"/>
                    </a:lnTo>
                    <a:lnTo>
                      <a:pt x="36133" y="1183"/>
                    </a:lnTo>
                    <a:lnTo>
                      <a:pt x="24114" y="19034"/>
                    </a:lnTo>
                    <a:lnTo>
                      <a:pt x="15749" y="18272"/>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19"/>
              <p:cNvSpPr/>
              <p:nvPr/>
            </p:nvSpPr>
            <p:spPr>
              <a:xfrm>
                <a:off x="2788550" y="1610425"/>
                <a:ext cx="236175" cy="255450"/>
              </a:xfrm>
              <a:custGeom>
                <a:rect b="b" l="l" r="r" t="t"/>
                <a:pathLst>
                  <a:path extrusionOk="0" h="10218" w="9447">
                    <a:moveTo>
                      <a:pt x="9446" y="1"/>
                    </a:moveTo>
                    <a:lnTo>
                      <a:pt x="0" y="5813"/>
                    </a:lnTo>
                    <a:lnTo>
                      <a:pt x="7393" y="10218"/>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19"/>
              <p:cNvSpPr/>
              <p:nvPr/>
            </p:nvSpPr>
            <p:spPr>
              <a:xfrm>
                <a:off x="2746125" y="1610425"/>
                <a:ext cx="278600" cy="145325"/>
              </a:xfrm>
              <a:custGeom>
                <a:rect b="b" l="l" r="r" t="t"/>
                <a:pathLst>
                  <a:path extrusionOk="0" h="5813" w="11144">
                    <a:moveTo>
                      <a:pt x="1697" y="5813"/>
                    </a:moveTo>
                    <a:lnTo>
                      <a:pt x="1" y="5737"/>
                    </a:lnTo>
                    <a:lnTo>
                      <a:pt x="9361" y="15"/>
                    </a:lnTo>
                    <a:lnTo>
                      <a:pt x="11143" y="1"/>
                    </a:lnTo>
                    <a:close/>
                  </a:path>
                </a:pathLst>
              </a:custGeom>
              <a:solidFill>
                <a:srgbClr val="549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19"/>
              <p:cNvSpPr/>
              <p:nvPr/>
            </p:nvSpPr>
            <p:spPr>
              <a:xfrm>
                <a:off x="4987825" y="2567800"/>
                <a:ext cx="1057325" cy="1148050"/>
              </a:xfrm>
              <a:custGeom>
                <a:rect b="b" l="l" r="r" t="t"/>
                <a:pathLst>
                  <a:path extrusionOk="0" h="45922" w="42293">
                    <a:moveTo>
                      <a:pt x="35052" y="11620"/>
                    </a:moveTo>
                    <a:cubicBezTo>
                      <a:pt x="39179" y="16679"/>
                      <a:pt x="41671" y="22727"/>
                      <a:pt x="41982" y="28432"/>
                    </a:cubicBezTo>
                    <a:cubicBezTo>
                      <a:pt x="42292" y="34136"/>
                      <a:pt x="40394" y="39031"/>
                      <a:pt x="36706" y="42040"/>
                    </a:cubicBezTo>
                    <a:cubicBezTo>
                      <a:pt x="33018" y="45048"/>
                      <a:pt x="27841" y="45922"/>
                      <a:pt x="22315" y="44472"/>
                    </a:cubicBezTo>
                    <a:cubicBezTo>
                      <a:pt x="16790" y="43021"/>
                      <a:pt x="11366" y="39364"/>
                      <a:pt x="7241" y="34303"/>
                    </a:cubicBezTo>
                    <a:cubicBezTo>
                      <a:pt x="3114" y="29243"/>
                      <a:pt x="620" y="23197"/>
                      <a:pt x="311" y="17492"/>
                    </a:cubicBezTo>
                    <a:cubicBezTo>
                      <a:pt x="1" y="11787"/>
                      <a:pt x="1899" y="6892"/>
                      <a:pt x="5587" y="3884"/>
                    </a:cubicBezTo>
                    <a:cubicBezTo>
                      <a:pt x="9275" y="876"/>
                      <a:pt x="14452" y="1"/>
                      <a:pt x="19977" y="1452"/>
                    </a:cubicBezTo>
                    <a:cubicBezTo>
                      <a:pt x="25503" y="2903"/>
                      <a:pt x="30927" y="6560"/>
                      <a:pt x="35052" y="116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19"/>
              <p:cNvSpPr/>
              <p:nvPr/>
            </p:nvSpPr>
            <p:spPr>
              <a:xfrm>
                <a:off x="4909150" y="2620025"/>
                <a:ext cx="1052750" cy="1141650"/>
              </a:xfrm>
              <a:custGeom>
                <a:rect b="b" l="l" r="r" t="t"/>
                <a:pathLst>
                  <a:path extrusionOk="0" h="45666" w="42110">
                    <a:moveTo>
                      <a:pt x="34872" y="11528"/>
                    </a:moveTo>
                    <a:cubicBezTo>
                      <a:pt x="38986" y="16555"/>
                      <a:pt x="41474" y="22568"/>
                      <a:pt x="41792" y="28243"/>
                    </a:cubicBezTo>
                    <a:cubicBezTo>
                      <a:pt x="42110" y="33917"/>
                      <a:pt x="40230" y="38791"/>
                      <a:pt x="36565" y="41789"/>
                    </a:cubicBezTo>
                    <a:cubicBezTo>
                      <a:pt x="32900" y="44787"/>
                      <a:pt x="27751" y="45666"/>
                      <a:pt x="22251" y="44231"/>
                    </a:cubicBezTo>
                    <a:cubicBezTo>
                      <a:pt x="16752" y="42796"/>
                      <a:pt x="11351" y="39166"/>
                      <a:pt x="7237" y="34138"/>
                    </a:cubicBezTo>
                    <a:cubicBezTo>
                      <a:pt x="3124" y="29111"/>
                      <a:pt x="634" y="23098"/>
                      <a:pt x="318" y="17424"/>
                    </a:cubicBezTo>
                    <a:cubicBezTo>
                      <a:pt x="0" y="11748"/>
                      <a:pt x="1880" y="6875"/>
                      <a:pt x="5545" y="3877"/>
                    </a:cubicBezTo>
                    <a:cubicBezTo>
                      <a:pt x="9210" y="879"/>
                      <a:pt x="14359" y="0"/>
                      <a:pt x="19859" y="1435"/>
                    </a:cubicBezTo>
                    <a:cubicBezTo>
                      <a:pt x="25358" y="2870"/>
                      <a:pt x="30759" y="6500"/>
                      <a:pt x="34872" y="11528"/>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19"/>
              <p:cNvSpPr/>
              <p:nvPr/>
            </p:nvSpPr>
            <p:spPr>
              <a:xfrm>
                <a:off x="5032425" y="2687525"/>
                <a:ext cx="856575" cy="1019850"/>
              </a:xfrm>
              <a:custGeom>
                <a:rect b="b" l="l" r="r" t="t"/>
                <a:pathLst>
                  <a:path extrusionOk="0" h="40794" w="34263">
                    <a:moveTo>
                      <a:pt x="17127" y="3020"/>
                    </a:moveTo>
                    <a:cubicBezTo>
                      <a:pt x="7667" y="1"/>
                      <a:pt x="0" y="5333"/>
                      <a:pt x="3" y="14930"/>
                    </a:cubicBezTo>
                    <a:cubicBezTo>
                      <a:pt x="4" y="24528"/>
                      <a:pt x="7675" y="34755"/>
                      <a:pt x="17135" y="37774"/>
                    </a:cubicBezTo>
                    <a:cubicBezTo>
                      <a:pt x="26595" y="40794"/>
                      <a:pt x="34262" y="35461"/>
                      <a:pt x="34260" y="25864"/>
                    </a:cubicBezTo>
                    <a:cubicBezTo>
                      <a:pt x="34258" y="16267"/>
                      <a:pt x="26586" y="6040"/>
                      <a:pt x="17127" y="3020"/>
                    </a:cubicBezTo>
                    <a:close/>
                    <a:moveTo>
                      <a:pt x="17135" y="33777"/>
                    </a:moveTo>
                    <a:cubicBezTo>
                      <a:pt x="9850" y="31452"/>
                      <a:pt x="3945" y="23577"/>
                      <a:pt x="3942" y="16187"/>
                    </a:cubicBezTo>
                    <a:cubicBezTo>
                      <a:pt x="3940" y="8798"/>
                      <a:pt x="9842" y="4692"/>
                      <a:pt x="17127" y="7016"/>
                    </a:cubicBezTo>
                    <a:cubicBezTo>
                      <a:pt x="24413" y="9342"/>
                      <a:pt x="30318" y="17217"/>
                      <a:pt x="30320" y="24606"/>
                    </a:cubicBezTo>
                    <a:cubicBezTo>
                      <a:pt x="30322" y="31996"/>
                      <a:pt x="24419" y="36103"/>
                      <a:pt x="17135" y="33777"/>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19"/>
              <p:cNvSpPr/>
              <p:nvPr/>
            </p:nvSpPr>
            <p:spPr>
              <a:xfrm>
                <a:off x="5222700" y="2914100"/>
                <a:ext cx="476000" cy="566700"/>
              </a:xfrm>
              <a:custGeom>
                <a:rect b="b" l="l" r="r" t="t"/>
                <a:pathLst>
                  <a:path extrusionOk="0" h="22668" w="19040">
                    <a:moveTo>
                      <a:pt x="9517" y="1678"/>
                    </a:moveTo>
                    <a:cubicBezTo>
                      <a:pt x="4262" y="1"/>
                      <a:pt x="1" y="2964"/>
                      <a:pt x="3" y="8296"/>
                    </a:cubicBezTo>
                    <a:cubicBezTo>
                      <a:pt x="4" y="13629"/>
                      <a:pt x="4266" y="19312"/>
                      <a:pt x="9523" y="20990"/>
                    </a:cubicBezTo>
                    <a:cubicBezTo>
                      <a:pt x="14779" y="22667"/>
                      <a:pt x="19040" y="19705"/>
                      <a:pt x="19037" y="14372"/>
                    </a:cubicBezTo>
                    <a:cubicBezTo>
                      <a:pt x="19036" y="9039"/>
                      <a:pt x="14774" y="3357"/>
                      <a:pt x="9517" y="1678"/>
                    </a:cubicBezTo>
                    <a:close/>
                    <a:moveTo>
                      <a:pt x="9522" y="16702"/>
                    </a:moveTo>
                    <a:cubicBezTo>
                      <a:pt x="6601" y="15769"/>
                      <a:pt x="4230" y="12610"/>
                      <a:pt x="4230" y="9646"/>
                    </a:cubicBezTo>
                    <a:cubicBezTo>
                      <a:pt x="4229" y="6683"/>
                      <a:pt x="6597" y="5034"/>
                      <a:pt x="9518" y="5967"/>
                    </a:cubicBezTo>
                    <a:cubicBezTo>
                      <a:pt x="12441" y="6900"/>
                      <a:pt x="14810" y="10059"/>
                      <a:pt x="14811" y="13023"/>
                    </a:cubicBezTo>
                    <a:cubicBezTo>
                      <a:pt x="14811" y="15986"/>
                      <a:pt x="12443" y="17634"/>
                      <a:pt x="9522" y="16702"/>
                    </a:cubicBezTo>
                    <a:close/>
                  </a:path>
                </a:pathLst>
              </a:custGeom>
              <a:gradFill>
                <a:gsLst>
                  <a:gs pos="0">
                    <a:schemeClr val="accent5"/>
                  </a:gs>
                  <a:gs pos="100000">
                    <a:schemeClr val="accent4"/>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19"/>
              <p:cNvSpPr/>
              <p:nvPr/>
            </p:nvSpPr>
            <p:spPr>
              <a:xfrm>
                <a:off x="4477475" y="3165475"/>
                <a:ext cx="1000175" cy="651475"/>
              </a:xfrm>
              <a:custGeom>
                <a:rect b="b" l="l" r="r" t="t"/>
                <a:pathLst>
                  <a:path extrusionOk="0" h="26059" w="40007">
                    <a:moveTo>
                      <a:pt x="40007" y="1451"/>
                    </a:moveTo>
                    <a:cubicBezTo>
                      <a:pt x="39858" y="716"/>
                      <a:pt x="39661" y="263"/>
                      <a:pt x="38822" y="1"/>
                    </a:cubicBezTo>
                    <a:lnTo>
                      <a:pt x="31111" y="4507"/>
                    </a:lnTo>
                    <a:lnTo>
                      <a:pt x="11392" y="16033"/>
                    </a:lnTo>
                    <a:lnTo>
                      <a:pt x="8105" y="15310"/>
                    </a:lnTo>
                    <a:lnTo>
                      <a:pt x="0" y="20186"/>
                    </a:lnTo>
                    <a:lnTo>
                      <a:pt x="5537" y="21026"/>
                    </a:lnTo>
                    <a:lnTo>
                      <a:pt x="4622" y="26058"/>
                    </a:lnTo>
                    <a:lnTo>
                      <a:pt x="12092" y="21249"/>
                    </a:lnTo>
                    <a:lnTo>
                      <a:pt x="12572" y="17869"/>
                    </a:lnTo>
                    <a:close/>
                  </a:path>
                </a:pathLst>
              </a:custGeom>
              <a:solidFill>
                <a:srgbClr val="355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19"/>
              <p:cNvSpPr/>
              <p:nvPr/>
            </p:nvSpPr>
            <p:spPr>
              <a:xfrm>
                <a:off x="4477475" y="3165475"/>
                <a:ext cx="1000175" cy="651475"/>
              </a:xfrm>
              <a:custGeom>
                <a:rect b="b" l="l" r="r" t="t"/>
                <a:pathLst>
                  <a:path extrusionOk="0" h="26059" w="40007">
                    <a:moveTo>
                      <a:pt x="40007" y="1451"/>
                    </a:moveTo>
                    <a:cubicBezTo>
                      <a:pt x="39858" y="716"/>
                      <a:pt x="39661" y="263"/>
                      <a:pt x="38822" y="1"/>
                    </a:cubicBezTo>
                    <a:lnTo>
                      <a:pt x="31111" y="4507"/>
                    </a:lnTo>
                    <a:lnTo>
                      <a:pt x="11392" y="16033"/>
                    </a:lnTo>
                    <a:lnTo>
                      <a:pt x="8105" y="15310"/>
                    </a:lnTo>
                    <a:lnTo>
                      <a:pt x="0" y="20186"/>
                    </a:lnTo>
                    <a:lnTo>
                      <a:pt x="5537" y="21026"/>
                    </a:lnTo>
                    <a:lnTo>
                      <a:pt x="4622" y="26058"/>
                    </a:lnTo>
                    <a:lnTo>
                      <a:pt x="12092" y="21249"/>
                    </a:lnTo>
                    <a:lnTo>
                      <a:pt x="12572" y="1786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19"/>
              <p:cNvSpPr/>
              <p:nvPr/>
            </p:nvSpPr>
            <p:spPr>
              <a:xfrm>
                <a:off x="4703650" y="4533500"/>
                <a:ext cx="1297250" cy="803000"/>
              </a:xfrm>
              <a:custGeom>
                <a:rect b="b" l="l" r="r" t="t"/>
                <a:pathLst>
                  <a:path extrusionOk="0" h="32120" w="51890">
                    <a:moveTo>
                      <a:pt x="51882" y="15675"/>
                    </a:moveTo>
                    <a:lnTo>
                      <a:pt x="51889" y="12228"/>
                    </a:lnTo>
                    <a:lnTo>
                      <a:pt x="50767" y="12730"/>
                    </a:lnTo>
                    <a:lnTo>
                      <a:pt x="30327" y="787"/>
                    </a:lnTo>
                    <a:cubicBezTo>
                      <a:pt x="28980" y="1"/>
                      <a:pt x="26632" y="93"/>
                      <a:pt x="25083" y="994"/>
                    </a:cubicBezTo>
                    <a:lnTo>
                      <a:pt x="1955" y="14429"/>
                    </a:lnTo>
                    <a:lnTo>
                      <a:pt x="31" y="14429"/>
                    </a:lnTo>
                    <a:lnTo>
                      <a:pt x="31" y="17844"/>
                    </a:lnTo>
                    <a:lnTo>
                      <a:pt x="42" y="17835"/>
                    </a:lnTo>
                    <a:cubicBezTo>
                      <a:pt x="0" y="18369"/>
                      <a:pt x="290" y="18888"/>
                      <a:pt x="942" y="19267"/>
                    </a:cubicBezTo>
                    <a:lnTo>
                      <a:pt x="21594" y="31334"/>
                    </a:lnTo>
                    <a:cubicBezTo>
                      <a:pt x="22939" y="32120"/>
                      <a:pt x="25287" y="32028"/>
                      <a:pt x="26836" y="31127"/>
                    </a:cubicBezTo>
                    <a:lnTo>
                      <a:pt x="50610" y="17318"/>
                    </a:lnTo>
                    <a:cubicBezTo>
                      <a:pt x="51419" y="16847"/>
                      <a:pt x="51841" y="16250"/>
                      <a:pt x="51877" y="15675"/>
                    </a:cubicBezTo>
                    <a:close/>
                  </a:path>
                </a:pathLst>
              </a:custGeom>
              <a:solidFill>
                <a:srgbClr val="4449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19"/>
              <p:cNvSpPr/>
              <p:nvPr/>
            </p:nvSpPr>
            <p:spPr>
              <a:xfrm>
                <a:off x="4703650" y="4533500"/>
                <a:ext cx="1297250" cy="803000"/>
              </a:xfrm>
              <a:custGeom>
                <a:rect b="b" l="l" r="r" t="t"/>
                <a:pathLst>
                  <a:path extrusionOk="0" h="32120" w="51890">
                    <a:moveTo>
                      <a:pt x="51882" y="15675"/>
                    </a:moveTo>
                    <a:lnTo>
                      <a:pt x="51889" y="12228"/>
                    </a:lnTo>
                    <a:lnTo>
                      <a:pt x="50767" y="12730"/>
                    </a:lnTo>
                    <a:lnTo>
                      <a:pt x="30327" y="787"/>
                    </a:lnTo>
                    <a:cubicBezTo>
                      <a:pt x="28980" y="1"/>
                      <a:pt x="26632" y="93"/>
                      <a:pt x="25083" y="994"/>
                    </a:cubicBezTo>
                    <a:lnTo>
                      <a:pt x="1955" y="14429"/>
                    </a:lnTo>
                    <a:lnTo>
                      <a:pt x="31" y="14429"/>
                    </a:lnTo>
                    <a:lnTo>
                      <a:pt x="31" y="17844"/>
                    </a:lnTo>
                    <a:lnTo>
                      <a:pt x="42" y="17835"/>
                    </a:lnTo>
                    <a:cubicBezTo>
                      <a:pt x="0" y="18369"/>
                      <a:pt x="290" y="18888"/>
                      <a:pt x="942" y="19267"/>
                    </a:cubicBezTo>
                    <a:lnTo>
                      <a:pt x="21594" y="31334"/>
                    </a:lnTo>
                    <a:cubicBezTo>
                      <a:pt x="22939" y="32120"/>
                      <a:pt x="25287" y="32028"/>
                      <a:pt x="26836" y="31127"/>
                    </a:cubicBezTo>
                    <a:lnTo>
                      <a:pt x="50610" y="17318"/>
                    </a:lnTo>
                    <a:cubicBezTo>
                      <a:pt x="51419" y="16847"/>
                      <a:pt x="51841" y="16250"/>
                      <a:pt x="51877" y="156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19"/>
              <p:cNvSpPr/>
              <p:nvPr/>
            </p:nvSpPr>
            <p:spPr>
              <a:xfrm>
                <a:off x="4693525" y="4486975"/>
                <a:ext cx="1318250" cy="767725"/>
              </a:xfrm>
              <a:custGeom>
                <a:rect b="b" l="l" r="r" t="t"/>
                <a:pathLst>
                  <a:path extrusionOk="0" h="30709" w="52730">
                    <a:moveTo>
                      <a:pt x="51015" y="15906"/>
                    </a:moveTo>
                    <a:lnTo>
                      <a:pt x="27241" y="29716"/>
                    </a:lnTo>
                    <a:cubicBezTo>
                      <a:pt x="25692" y="30616"/>
                      <a:pt x="23344" y="30708"/>
                      <a:pt x="21999" y="29922"/>
                    </a:cubicBezTo>
                    <a:lnTo>
                      <a:pt x="1347" y="17857"/>
                    </a:lnTo>
                    <a:cubicBezTo>
                      <a:pt x="1" y="17070"/>
                      <a:pt x="165" y="15703"/>
                      <a:pt x="1715" y="14802"/>
                    </a:cubicBezTo>
                    <a:lnTo>
                      <a:pt x="25488" y="993"/>
                    </a:lnTo>
                    <a:cubicBezTo>
                      <a:pt x="27037" y="93"/>
                      <a:pt x="29385" y="1"/>
                      <a:pt x="30732" y="787"/>
                    </a:cubicBezTo>
                    <a:lnTo>
                      <a:pt x="51384" y="12852"/>
                    </a:lnTo>
                    <a:cubicBezTo>
                      <a:pt x="52729" y="13639"/>
                      <a:pt x="52565" y="15006"/>
                      <a:pt x="51015" y="1590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19"/>
              <p:cNvSpPr/>
              <p:nvPr/>
            </p:nvSpPr>
            <p:spPr>
              <a:xfrm>
                <a:off x="5028600" y="4681950"/>
                <a:ext cx="602450" cy="350875"/>
              </a:xfrm>
              <a:custGeom>
                <a:rect b="b" l="l" r="r" t="t"/>
                <a:pathLst>
                  <a:path extrusionOk="0" h="14035" w="24098">
                    <a:moveTo>
                      <a:pt x="15733" y="202"/>
                    </a:moveTo>
                    <a:cubicBezTo>
                      <a:pt x="10213" y="0"/>
                      <a:pt x="6833" y="3975"/>
                      <a:pt x="9805" y="5711"/>
                    </a:cubicBezTo>
                    <a:cubicBezTo>
                      <a:pt x="6833" y="3975"/>
                      <a:pt x="0" y="5932"/>
                      <a:pt x="331" y="9148"/>
                    </a:cubicBezTo>
                    <a:cubicBezTo>
                      <a:pt x="675" y="12474"/>
                      <a:pt x="8618" y="14035"/>
                      <a:pt x="19402" y="11317"/>
                    </a:cubicBezTo>
                    <a:cubicBezTo>
                      <a:pt x="24097" y="5043"/>
                      <a:pt x="21441" y="411"/>
                      <a:pt x="15733" y="2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70" name="Google Shape;2470;p219"/>
          <p:cNvSpPr/>
          <p:nvPr/>
        </p:nvSpPr>
        <p:spPr>
          <a:xfrm rot="10800000">
            <a:off x="4040175" y="-7700"/>
            <a:ext cx="4697400" cy="4755000"/>
          </a:xfrm>
          <a:prstGeom prst="round2SameRect">
            <a:avLst>
              <a:gd fmla="val 13454" name="adj1"/>
              <a:gd fmla="val 0" name="adj2"/>
            </a:avLst>
          </a:prstGeom>
          <a:gradFill>
            <a:gsLst>
              <a:gs pos="0">
                <a:srgbClr val="FFFFFF">
                  <a:alpha val="11372"/>
                </a:srgbClr>
              </a:gs>
              <a:gs pos="66000">
                <a:srgbClr val="E354F7">
                  <a:alpha val="16078"/>
                </a:srgbClr>
              </a:gs>
              <a:gs pos="100000">
                <a:srgbClr val="10ECFF">
                  <a:alpha val="25490"/>
                </a:srgbClr>
              </a:gs>
            </a:gsLst>
            <a:lin ang="5400700" scaled="0"/>
          </a:gra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19"/>
          <p:cNvSpPr txBox="1"/>
          <p:nvPr>
            <p:ph type="title"/>
          </p:nvPr>
        </p:nvSpPr>
        <p:spPr>
          <a:xfrm>
            <a:off x="4506875" y="321875"/>
            <a:ext cx="3132300" cy="221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15000">
                <a:solidFill>
                  <a:srgbClr val="00205C"/>
                </a:solidFill>
                <a:latin typeface="Montserrat"/>
                <a:ea typeface="Montserrat"/>
                <a:cs typeface="Montserrat"/>
                <a:sym typeface="Montserrat"/>
              </a:rPr>
              <a:t>04</a:t>
            </a:r>
            <a:endParaRPr b="1" sz="15000">
              <a:solidFill>
                <a:srgbClr val="00205C"/>
              </a:solidFill>
              <a:latin typeface="Montserrat"/>
              <a:ea typeface="Montserrat"/>
              <a:cs typeface="Montserrat"/>
              <a:sym typeface="Montserrat"/>
            </a:endParaRPr>
          </a:p>
        </p:txBody>
      </p:sp>
      <p:sp>
        <p:nvSpPr>
          <p:cNvPr id="2472" name="Google Shape;2472;p219"/>
          <p:cNvSpPr txBox="1"/>
          <p:nvPr>
            <p:ph type="title"/>
          </p:nvPr>
        </p:nvSpPr>
        <p:spPr>
          <a:xfrm>
            <a:off x="4272750" y="2384775"/>
            <a:ext cx="3954300" cy="22137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b="1" lang="en">
                <a:latin typeface="Montserrat"/>
                <a:ea typeface="Montserrat"/>
                <a:cs typeface="Montserrat"/>
                <a:sym typeface="Montserrat"/>
              </a:rPr>
              <a:t>UMĚLÁ INTELIGENCE V PPC</a:t>
            </a:r>
            <a:endParaRPr b="1">
              <a:latin typeface="Montserrat"/>
              <a:ea typeface="Montserrat"/>
              <a:cs typeface="Montserrat"/>
              <a:sym typeface="Montserrat"/>
            </a:endParaRPr>
          </a:p>
        </p:txBody>
      </p:sp>
      <p:cxnSp>
        <p:nvCxnSpPr>
          <p:cNvPr id="2473" name="Google Shape;2473;p219"/>
          <p:cNvCxnSpPr/>
          <p:nvPr/>
        </p:nvCxnSpPr>
        <p:spPr>
          <a:xfrm>
            <a:off x="4806375" y="2384775"/>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77" name="Shape 2477"/>
        <p:cNvGrpSpPr/>
        <p:nvPr/>
      </p:nvGrpSpPr>
      <p:grpSpPr>
        <a:xfrm>
          <a:off x="0" y="0"/>
          <a:ext cx="0" cy="0"/>
          <a:chOff x="0" y="0"/>
          <a:chExt cx="0" cy="0"/>
        </a:xfrm>
      </p:grpSpPr>
      <p:sp>
        <p:nvSpPr>
          <p:cNvPr id="2478" name="Google Shape;2478;p220"/>
          <p:cNvSpPr/>
          <p:nvPr/>
        </p:nvSpPr>
        <p:spPr>
          <a:xfrm rot="5400000">
            <a:off x="4948550" y="1012900"/>
            <a:ext cx="3977400" cy="39948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479" name="Google Shape;2479;p220"/>
          <p:cNvSpPr txBox="1"/>
          <p:nvPr>
            <p:ph type="title"/>
          </p:nvPr>
        </p:nvSpPr>
        <p:spPr>
          <a:xfrm>
            <a:off x="1463040" y="411480"/>
            <a:ext cx="39642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Strojové učení</a:t>
            </a:r>
            <a:endParaRPr b="1">
              <a:latin typeface="Montserrat"/>
              <a:ea typeface="Montserrat"/>
              <a:cs typeface="Montserrat"/>
              <a:sym typeface="Montserrat"/>
            </a:endParaRPr>
          </a:p>
        </p:txBody>
      </p:sp>
      <p:pic>
        <p:nvPicPr>
          <p:cNvPr id="2480" name="Google Shape;2480;p220"/>
          <p:cNvPicPr preferRelativeResize="0"/>
          <p:nvPr/>
        </p:nvPicPr>
        <p:blipFill>
          <a:blip r:embed="rId4">
            <a:alphaModFix/>
          </a:blip>
          <a:stretch>
            <a:fillRect/>
          </a:stretch>
        </p:blipFill>
        <p:spPr>
          <a:xfrm>
            <a:off x="5113413" y="1183450"/>
            <a:ext cx="3675600" cy="3682800"/>
          </a:xfrm>
          <a:prstGeom prst="roundRect">
            <a:avLst>
              <a:gd fmla="val 6479" name="adj"/>
            </a:avLst>
          </a:prstGeom>
          <a:noFill/>
          <a:ln>
            <a:noFill/>
          </a:ln>
        </p:spPr>
      </p:pic>
      <p:grpSp>
        <p:nvGrpSpPr>
          <p:cNvPr id="2481" name="Google Shape;2481;p220"/>
          <p:cNvGrpSpPr/>
          <p:nvPr/>
        </p:nvGrpSpPr>
        <p:grpSpPr>
          <a:xfrm>
            <a:off x="731465" y="548743"/>
            <a:ext cx="537752" cy="540237"/>
            <a:chOff x="-1333975" y="2365850"/>
            <a:chExt cx="292225" cy="293575"/>
          </a:xfrm>
        </p:grpSpPr>
        <p:sp>
          <p:nvSpPr>
            <p:cNvPr id="2482" name="Google Shape;2482;p220"/>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20"/>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20"/>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20"/>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20"/>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20"/>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20"/>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92" name="Shape 2492"/>
        <p:cNvGrpSpPr/>
        <p:nvPr/>
      </p:nvGrpSpPr>
      <p:grpSpPr>
        <a:xfrm>
          <a:off x="0" y="0"/>
          <a:ext cx="0" cy="0"/>
          <a:chOff x="0" y="0"/>
          <a:chExt cx="0" cy="0"/>
        </a:xfrm>
      </p:grpSpPr>
      <p:sp>
        <p:nvSpPr>
          <p:cNvPr id="2493" name="Google Shape;2493;p221"/>
          <p:cNvSpPr/>
          <p:nvPr/>
        </p:nvSpPr>
        <p:spPr>
          <a:xfrm rot="5400000">
            <a:off x="4943875" y="993675"/>
            <a:ext cx="3995700" cy="40131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494" name="Google Shape;2494;p221"/>
          <p:cNvSpPr txBox="1"/>
          <p:nvPr>
            <p:ph type="title"/>
          </p:nvPr>
        </p:nvSpPr>
        <p:spPr>
          <a:xfrm>
            <a:off x="1463040" y="411480"/>
            <a:ext cx="39642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Neuronové</a:t>
            </a:r>
            <a:r>
              <a:rPr b="1" lang="en">
                <a:latin typeface="Montserrat"/>
                <a:ea typeface="Montserrat"/>
                <a:cs typeface="Montserrat"/>
                <a:sym typeface="Montserrat"/>
              </a:rPr>
              <a:t> </a:t>
            </a:r>
            <a:r>
              <a:rPr b="1" lang="en">
                <a:latin typeface="Montserrat"/>
                <a:ea typeface="Montserrat"/>
                <a:cs typeface="Montserrat"/>
                <a:sym typeface="Montserrat"/>
              </a:rPr>
              <a:t>sítě</a:t>
            </a:r>
            <a:endParaRPr b="1">
              <a:latin typeface="Montserrat"/>
              <a:ea typeface="Montserrat"/>
              <a:cs typeface="Montserrat"/>
              <a:sym typeface="Montserrat"/>
            </a:endParaRPr>
          </a:p>
        </p:txBody>
      </p:sp>
      <p:sp>
        <p:nvSpPr>
          <p:cNvPr id="2495" name="Google Shape;2495;p221"/>
          <p:cNvSpPr txBox="1"/>
          <p:nvPr>
            <p:ph idx="4294967295" type="subTitle"/>
          </p:nvPr>
        </p:nvSpPr>
        <p:spPr>
          <a:xfrm>
            <a:off x="545400" y="1618525"/>
            <a:ext cx="5981400" cy="31386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Clr>
                <a:schemeClr val="dk1"/>
              </a:buClr>
              <a:buSzPts val="1100"/>
              <a:buFont typeface="Arial"/>
              <a:buNone/>
            </a:pPr>
            <a:r>
              <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Clr>
                <a:schemeClr val="dk1"/>
              </a:buClr>
              <a:buSzPts val="1100"/>
              <a:buFont typeface="Arial"/>
              <a:buNone/>
            </a:pPr>
            <a:r>
              <a:t/>
            </a:r>
            <a:endParaRPr sz="1200">
              <a:solidFill>
                <a:srgbClr val="D1D5DB"/>
              </a:solidFill>
              <a:highlight>
                <a:srgbClr val="444654"/>
              </a:highlight>
              <a:latin typeface="Roboto"/>
              <a:ea typeface="Roboto"/>
              <a:cs typeface="Roboto"/>
              <a:sym typeface="Roboto"/>
            </a:endParaRPr>
          </a:p>
          <a:p>
            <a:pPr indent="0" lvl="0" marL="0" rtl="0" algn="l">
              <a:spcBef>
                <a:spcPts val="1600"/>
              </a:spcBef>
              <a:spcAft>
                <a:spcPts val="0"/>
              </a:spcAft>
              <a:buNone/>
            </a:pPr>
            <a:r>
              <a:t/>
            </a:r>
            <a:endParaRPr sz="1200">
              <a:solidFill>
                <a:srgbClr val="D1D5DB"/>
              </a:solidFill>
              <a:highlight>
                <a:srgbClr val="444654"/>
              </a:highlight>
              <a:latin typeface="Roboto"/>
              <a:ea typeface="Roboto"/>
              <a:cs typeface="Roboto"/>
              <a:sym typeface="Roboto"/>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2496" name="Google Shape;2496;p221"/>
          <p:cNvPicPr preferRelativeResize="0"/>
          <p:nvPr/>
        </p:nvPicPr>
        <p:blipFill>
          <a:blip r:embed="rId4">
            <a:alphaModFix/>
          </a:blip>
          <a:stretch>
            <a:fillRect/>
          </a:stretch>
        </p:blipFill>
        <p:spPr>
          <a:xfrm>
            <a:off x="5086700" y="1156075"/>
            <a:ext cx="3737100" cy="3729600"/>
          </a:xfrm>
          <a:prstGeom prst="roundRect">
            <a:avLst>
              <a:gd fmla="val 6231" name="adj"/>
            </a:avLst>
          </a:prstGeom>
          <a:noFill/>
          <a:ln>
            <a:noFill/>
          </a:ln>
        </p:spPr>
      </p:pic>
      <p:sp>
        <p:nvSpPr>
          <p:cNvPr id="2497" name="Google Shape;2497;p221"/>
          <p:cNvSpPr/>
          <p:nvPr/>
        </p:nvSpPr>
        <p:spPr>
          <a:xfrm>
            <a:off x="731525" y="548650"/>
            <a:ext cx="574118" cy="576022"/>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1C202B"/>
        </a:solidFill>
      </p:bgPr>
    </p:bg>
    <p:spTree>
      <p:nvGrpSpPr>
        <p:cNvPr id="2501" name="Shape 2501"/>
        <p:cNvGrpSpPr/>
        <p:nvPr/>
      </p:nvGrpSpPr>
      <p:grpSpPr>
        <a:xfrm>
          <a:off x="0" y="0"/>
          <a:ext cx="0" cy="0"/>
          <a:chOff x="0" y="0"/>
          <a:chExt cx="0" cy="0"/>
        </a:xfrm>
      </p:grpSpPr>
      <p:pic>
        <p:nvPicPr>
          <p:cNvPr id="2502" name="Google Shape;2502;p222"/>
          <p:cNvPicPr preferRelativeResize="0"/>
          <p:nvPr/>
        </p:nvPicPr>
        <p:blipFill rotWithShape="1">
          <a:blip r:embed="rId3">
            <a:alphaModFix/>
          </a:blip>
          <a:srcRect b="0" l="0" r="0" t="1263"/>
          <a:stretch/>
        </p:blipFill>
        <p:spPr>
          <a:xfrm>
            <a:off x="1117125" y="603325"/>
            <a:ext cx="7033062" cy="4000226"/>
          </a:xfrm>
          <a:prstGeom prst="rect">
            <a:avLst/>
          </a:prstGeom>
          <a:noFill/>
          <a:ln>
            <a:noFill/>
          </a:ln>
        </p:spPr>
      </p:pic>
      <p:sp>
        <p:nvSpPr>
          <p:cNvPr id="2503" name="Google Shape;2503;p222"/>
          <p:cNvSpPr txBox="1"/>
          <p:nvPr/>
        </p:nvSpPr>
        <p:spPr>
          <a:xfrm>
            <a:off x="8091775" y="1542900"/>
            <a:ext cx="975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CPC</a:t>
            </a:r>
            <a:endParaRPr sz="1500">
              <a:solidFill>
                <a:schemeClr val="lt1"/>
              </a:solidFill>
              <a:latin typeface="Montserrat"/>
              <a:ea typeface="Montserrat"/>
              <a:cs typeface="Montserrat"/>
              <a:sym typeface="Montserrat"/>
            </a:endParaRPr>
          </a:p>
        </p:txBody>
      </p:sp>
      <p:sp>
        <p:nvSpPr>
          <p:cNvPr id="2504" name="Google Shape;2504;p222"/>
          <p:cNvSpPr txBox="1"/>
          <p:nvPr/>
        </p:nvSpPr>
        <p:spPr>
          <a:xfrm>
            <a:off x="8091775" y="2361263"/>
            <a:ext cx="975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Inzerát</a:t>
            </a:r>
            <a:endParaRPr sz="1500">
              <a:solidFill>
                <a:schemeClr val="lt1"/>
              </a:solidFill>
              <a:latin typeface="Montserrat"/>
              <a:ea typeface="Montserrat"/>
              <a:cs typeface="Montserrat"/>
              <a:sym typeface="Montserrat"/>
            </a:endParaRPr>
          </a:p>
        </p:txBody>
      </p:sp>
      <p:sp>
        <p:nvSpPr>
          <p:cNvPr id="2505" name="Google Shape;2505;p222"/>
          <p:cNvSpPr txBox="1"/>
          <p:nvPr/>
        </p:nvSpPr>
        <p:spPr>
          <a:xfrm>
            <a:off x="8091775" y="3179650"/>
            <a:ext cx="1083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Rozšíření</a:t>
            </a:r>
            <a:endParaRPr sz="1500">
              <a:solidFill>
                <a:schemeClr val="lt1"/>
              </a:solidFill>
              <a:latin typeface="Montserrat"/>
              <a:ea typeface="Montserrat"/>
              <a:cs typeface="Montserrat"/>
              <a:sym typeface="Montserrat"/>
            </a:endParaRPr>
          </a:p>
        </p:txBody>
      </p:sp>
      <p:sp>
        <p:nvSpPr>
          <p:cNvPr id="2506" name="Google Shape;2506;p222"/>
          <p:cNvSpPr txBox="1"/>
          <p:nvPr/>
        </p:nvSpPr>
        <p:spPr>
          <a:xfrm>
            <a:off x="309875" y="731863"/>
            <a:ext cx="8427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dotaz</a:t>
            </a:r>
            <a:endParaRPr sz="1500">
              <a:solidFill>
                <a:schemeClr val="lt1"/>
              </a:solidFill>
              <a:latin typeface="Montserrat"/>
              <a:ea typeface="Montserrat"/>
              <a:cs typeface="Montserrat"/>
              <a:sym typeface="Montserrat"/>
            </a:endParaRPr>
          </a:p>
        </p:txBody>
      </p:sp>
      <p:sp>
        <p:nvSpPr>
          <p:cNvPr id="2507" name="Google Shape;2507;p222"/>
          <p:cNvSpPr txBox="1"/>
          <p:nvPr/>
        </p:nvSpPr>
        <p:spPr>
          <a:xfrm>
            <a:off x="624275" y="1542900"/>
            <a:ext cx="5283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kw</a:t>
            </a:r>
            <a:endParaRPr sz="1500">
              <a:solidFill>
                <a:schemeClr val="lt1"/>
              </a:solidFill>
              <a:latin typeface="Montserrat"/>
              <a:ea typeface="Montserrat"/>
              <a:cs typeface="Montserrat"/>
              <a:sym typeface="Montserrat"/>
            </a:endParaRPr>
          </a:p>
        </p:txBody>
      </p:sp>
      <p:sp>
        <p:nvSpPr>
          <p:cNvPr id="2508" name="Google Shape;2508;p222"/>
          <p:cNvSpPr txBox="1"/>
          <p:nvPr/>
        </p:nvSpPr>
        <p:spPr>
          <a:xfrm>
            <a:off x="123575" y="3198938"/>
            <a:ext cx="10290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banner</a:t>
            </a:r>
            <a:endParaRPr sz="1500">
              <a:solidFill>
                <a:schemeClr val="lt1"/>
              </a:solidFill>
              <a:latin typeface="Montserrat"/>
              <a:ea typeface="Montserrat"/>
              <a:cs typeface="Montserrat"/>
              <a:sym typeface="Montserrat"/>
            </a:endParaRPr>
          </a:p>
        </p:txBody>
      </p:sp>
      <p:sp>
        <p:nvSpPr>
          <p:cNvPr id="2509" name="Google Shape;2509;p222"/>
          <p:cNvSpPr txBox="1"/>
          <p:nvPr/>
        </p:nvSpPr>
        <p:spPr>
          <a:xfrm>
            <a:off x="467075" y="3976063"/>
            <a:ext cx="6855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CPA</a:t>
            </a:r>
            <a:endParaRPr sz="1500">
              <a:solidFill>
                <a:schemeClr val="lt1"/>
              </a:solidFill>
              <a:latin typeface="Montserrat"/>
              <a:ea typeface="Montserrat"/>
              <a:cs typeface="Montserrat"/>
              <a:sym typeface="Montserrat"/>
            </a:endParaRPr>
          </a:p>
        </p:txBody>
      </p:sp>
      <p:sp>
        <p:nvSpPr>
          <p:cNvPr id="2510" name="Google Shape;2510;p222"/>
          <p:cNvSpPr txBox="1"/>
          <p:nvPr/>
        </p:nvSpPr>
        <p:spPr>
          <a:xfrm>
            <a:off x="0" y="2353975"/>
            <a:ext cx="11526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XML feed</a:t>
            </a:r>
            <a:endParaRPr sz="1500">
              <a:solidFill>
                <a:schemeClr val="lt1"/>
              </a:solidFill>
              <a:latin typeface="Montserrat"/>
              <a:ea typeface="Montserrat"/>
              <a:cs typeface="Montserrat"/>
              <a:sym typeface="Montserrat"/>
            </a:endParaRPr>
          </a:p>
        </p:txBody>
      </p:sp>
      <p:sp>
        <p:nvSpPr>
          <p:cNvPr id="2511" name="Google Shape;2511;p222"/>
          <p:cNvSpPr txBox="1"/>
          <p:nvPr/>
        </p:nvSpPr>
        <p:spPr>
          <a:xfrm>
            <a:off x="4088400" y="187825"/>
            <a:ext cx="1090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Zařízení</a:t>
            </a:r>
            <a:endParaRPr sz="1500">
              <a:solidFill>
                <a:schemeClr val="lt1"/>
              </a:solidFill>
              <a:latin typeface="Montserrat"/>
              <a:ea typeface="Montserrat"/>
              <a:cs typeface="Montserrat"/>
              <a:sym typeface="Montserrat"/>
            </a:endParaRPr>
          </a:p>
        </p:txBody>
      </p:sp>
      <p:sp>
        <p:nvSpPr>
          <p:cNvPr id="2512" name="Google Shape;2512;p222"/>
          <p:cNvSpPr txBox="1"/>
          <p:nvPr/>
        </p:nvSpPr>
        <p:spPr>
          <a:xfrm>
            <a:off x="2571025" y="187825"/>
            <a:ext cx="10290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Lokalita</a:t>
            </a:r>
            <a:endParaRPr sz="1500">
              <a:solidFill>
                <a:schemeClr val="lt1"/>
              </a:solidFill>
              <a:latin typeface="Montserrat"/>
              <a:ea typeface="Montserrat"/>
              <a:cs typeface="Montserrat"/>
              <a:sym typeface="Montserrat"/>
            </a:endParaRPr>
          </a:p>
        </p:txBody>
      </p:sp>
      <p:sp>
        <p:nvSpPr>
          <p:cNvPr id="2513" name="Google Shape;2513;p222"/>
          <p:cNvSpPr txBox="1"/>
          <p:nvPr/>
        </p:nvSpPr>
        <p:spPr>
          <a:xfrm>
            <a:off x="5865625" y="187825"/>
            <a:ext cx="685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Věk</a:t>
            </a:r>
            <a:endParaRPr sz="1500">
              <a:solidFill>
                <a:schemeClr val="lt1"/>
              </a:solidFill>
              <a:latin typeface="Montserrat"/>
              <a:ea typeface="Montserrat"/>
              <a:cs typeface="Montserrat"/>
              <a:sym typeface="Montserrat"/>
            </a:endParaRPr>
          </a:p>
        </p:txBody>
      </p:sp>
      <p:pic>
        <p:nvPicPr>
          <p:cNvPr id="2514" name="Google Shape;2514;p222"/>
          <p:cNvPicPr preferRelativeResize="0"/>
          <p:nvPr/>
        </p:nvPicPr>
        <p:blipFill rotWithShape="1">
          <a:blip r:embed="rId4">
            <a:alphaModFix amt="7000"/>
          </a:blip>
          <a:srcRect b="39485" l="29177" r="29732" t="0"/>
          <a:stretch/>
        </p:blipFill>
        <p:spPr>
          <a:xfrm>
            <a:off x="6823045" y="3722375"/>
            <a:ext cx="2735949" cy="1907050"/>
          </a:xfrm>
          <a:prstGeom prst="rect">
            <a:avLst/>
          </a:prstGeom>
          <a:noFill/>
          <a:ln>
            <a:noFill/>
          </a:ln>
        </p:spPr>
      </p:pic>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1C202B"/>
        </a:solidFill>
      </p:bgPr>
    </p:bg>
    <p:spTree>
      <p:nvGrpSpPr>
        <p:cNvPr id="2518" name="Shape 2518"/>
        <p:cNvGrpSpPr/>
        <p:nvPr/>
      </p:nvGrpSpPr>
      <p:grpSpPr>
        <a:xfrm>
          <a:off x="0" y="0"/>
          <a:ext cx="0" cy="0"/>
          <a:chOff x="0" y="0"/>
          <a:chExt cx="0" cy="0"/>
        </a:xfrm>
      </p:grpSpPr>
      <p:pic>
        <p:nvPicPr>
          <p:cNvPr id="2519" name="Google Shape;2519;p223"/>
          <p:cNvPicPr preferRelativeResize="0"/>
          <p:nvPr/>
        </p:nvPicPr>
        <p:blipFill rotWithShape="1">
          <a:blip r:embed="rId3">
            <a:alphaModFix/>
          </a:blip>
          <a:srcRect b="0" l="0" r="0" t="1263"/>
          <a:stretch/>
        </p:blipFill>
        <p:spPr>
          <a:xfrm>
            <a:off x="1117125" y="603325"/>
            <a:ext cx="7033062" cy="4000226"/>
          </a:xfrm>
          <a:prstGeom prst="rect">
            <a:avLst/>
          </a:prstGeom>
          <a:noFill/>
          <a:ln>
            <a:noFill/>
          </a:ln>
        </p:spPr>
      </p:pic>
      <p:sp>
        <p:nvSpPr>
          <p:cNvPr id="2520" name="Google Shape;2520;p223"/>
          <p:cNvSpPr txBox="1"/>
          <p:nvPr/>
        </p:nvSpPr>
        <p:spPr>
          <a:xfrm>
            <a:off x="8091775" y="1542900"/>
            <a:ext cx="975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CPC</a:t>
            </a:r>
            <a:endParaRPr sz="1500">
              <a:solidFill>
                <a:schemeClr val="lt1"/>
              </a:solidFill>
              <a:latin typeface="Montserrat"/>
              <a:ea typeface="Montserrat"/>
              <a:cs typeface="Montserrat"/>
              <a:sym typeface="Montserrat"/>
            </a:endParaRPr>
          </a:p>
        </p:txBody>
      </p:sp>
      <p:sp>
        <p:nvSpPr>
          <p:cNvPr id="2521" name="Google Shape;2521;p223"/>
          <p:cNvSpPr txBox="1"/>
          <p:nvPr/>
        </p:nvSpPr>
        <p:spPr>
          <a:xfrm>
            <a:off x="8091775" y="2361263"/>
            <a:ext cx="975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Inzerát</a:t>
            </a:r>
            <a:endParaRPr sz="1500">
              <a:solidFill>
                <a:schemeClr val="lt1"/>
              </a:solidFill>
              <a:latin typeface="Montserrat"/>
              <a:ea typeface="Montserrat"/>
              <a:cs typeface="Montserrat"/>
              <a:sym typeface="Montserrat"/>
            </a:endParaRPr>
          </a:p>
        </p:txBody>
      </p:sp>
      <p:sp>
        <p:nvSpPr>
          <p:cNvPr id="2522" name="Google Shape;2522;p223"/>
          <p:cNvSpPr txBox="1"/>
          <p:nvPr/>
        </p:nvSpPr>
        <p:spPr>
          <a:xfrm>
            <a:off x="8091775" y="3179650"/>
            <a:ext cx="10830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500">
                <a:solidFill>
                  <a:schemeClr val="lt1"/>
                </a:solidFill>
                <a:latin typeface="Montserrat"/>
                <a:ea typeface="Montserrat"/>
                <a:cs typeface="Montserrat"/>
                <a:sym typeface="Montserrat"/>
              </a:rPr>
              <a:t>Rozšíření</a:t>
            </a:r>
            <a:endParaRPr sz="1500">
              <a:solidFill>
                <a:schemeClr val="lt1"/>
              </a:solidFill>
              <a:latin typeface="Montserrat"/>
              <a:ea typeface="Montserrat"/>
              <a:cs typeface="Montserrat"/>
              <a:sym typeface="Montserrat"/>
            </a:endParaRPr>
          </a:p>
        </p:txBody>
      </p:sp>
      <p:sp>
        <p:nvSpPr>
          <p:cNvPr id="2523" name="Google Shape;2523;p223"/>
          <p:cNvSpPr txBox="1"/>
          <p:nvPr/>
        </p:nvSpPr>
        <p:spPr>
          <a:xfrm>
            <a:off x="309875" y="731863"/>
            <a:ext cx="8427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dotaz</a:t>
            </a:r>
            <a:endParaRPr sz="1500">
              <a:solidFill>
                <a:schemeClr val="lt1"/>
              </a:solidFill>
              <a:latin typeface="Montserrat"/>
              <a:ea typeface="Montserrat"/>
              <a:cs typeface="Montserrat"/>
              <a:sym typeface="Montserrat"/>
            </a:endParaRPr>
          </a:p>
        </p:txBody>
      </p:sp>
      <p:sp>
        <p:nvSpPr>
          <p:cNvPr id="2524" name="Google Shape;2524;p223"/>
          <p:cNvSpPr txBox="1"/>
          <p:nvPr/>
        </p:nvSpPr>
        <p:spPr>
          <a:xfrm>
            <a:off x="624275" y="1542900"/>
            <a:ext cx="5283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kw</a:t>
            </a:r>
            <a:endParaRPr sz="1500">
              <a:solidFill>
                <a:schemeClr val="lt1"/>
              </a:solidFill>
              <a:latin typeface="Montserrat"/>
              <a:ea typeface="Montserrat"/>
              <a:cs typeface="Montserrat"/>
              <a:sym typeface="Montserrat"/>
            </a:endParaRPr>
          </a:p>
        </p:txBody>
      </p:sp>
      <p:sp>
        <p:nvSpPr>
          <p:cNvPr id="2525" name="Google Shape;2525;p223"/>
          <p:cNvSpPr txBox="1"/>
          <p:nvPr/>
        </p:nvSpPr>
        <p:spPr>
          <a:xfrm>
            <a:off x="123575" y="3198938"/>
            <a:ext cx="10290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banner</a:t>
            </a:r>
            <a:endParaRPr sz="1500">
              <a:solidFill>
                <a:schemeClr val="lt1"/>
              </a:solidFill>
              <a:latin typeface="Montserrat"/>
              <a:ea typeface="Montserrat"/>
              <a:cs typeface="Montserrat"/>
              <a:sym typeface="Montserrat"/>
            </a:endParaRPr>
          </a:p>
        </p:txBody>
      </p:sp>
      <p:sp>
        <p:nvSpPr>
          <p:cNvPr id="2526" name="Google Shape;2526;p223"/>
          <p:cNvSpPr txBox="1"/>
          <p:nvPr/>
        </p:nvSpPr>
        <p:spPr>
          <a:xfrm>
            <a:off x="467075" y="3976063"/>
            <a:ext cx="6855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CPA</a:t>
            </a:r>
            <a:endParaRPr sz="1500">
              <a:solidFill>
                <a:schemeClr val="lt1"/>
              </a:solidFill>
              <a:latin typeface="Montserrat"/>
              <a:ea typeface="Montserrat"/>
              <a:cs typeface="Montserrat"/>
              <a:sym typeface="Montserrat"/>
            </a:endParaRPr>
          </a:p>
        </p:txBody>
      </p:sp>
      <p:sp>
        <p:nvSpPr>
          <p:cNvPr id="2527" name="Google Shape;2527;p223"/>
          <p:cNvSpPr txBox="1"/>
          <p:nvPr/>
        </p:nvSpPr>
        <p:spPr>
          <a:xfrm>
            <a:off x="0" y="2353975"/>
            <a:ext cx="1152600" cy="4155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500">
                <a:solidFill>
                  <a:schemeClr val="lt1"/>
                </a:solidFill>
                <a:latin typeface="Montserrat"/>
                <a:ea typeface="Montserrat"/>
                <a:cs typeface="Montserrat"/>
                <a:sym typeface="Montserrat"/>
              </a:rPr>
              <a:t>XML feed</a:t>
            </a:r>
            <a:endParaRPr sz="1500">
              <a:solidFill>
                <a:schemeClr val="lt1"/>
              </a:solidFill>
              <a:latin typeface="Montserrat"/>
              <a:ea typeface="Montserrat"/>
              <a:cs typeface="Montserrat"/>
              <a:sym typeface="Montserrat"/>
            </a:endParaRPr>
          </a:p>
        </p:txBody>
      </p:sp>
      <p:sp>
        <p:nvSpPr>
          <p:cNvPr id="2528" name="Google Shape;2528;p223"/>
          <p:cNvSpPr txBox="1"/>
          <p:nvPr/>
        </p:nvSpPr>
        <p:spPr>
          <a:xfrm>
            <a:off x="4088400" y="187825"/>
            <a:ext cx="1090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Zařízení</a:t>
            </a:r>
            <a:endParaRPr sz="1500">
              <a:solidFill>
                <a:schemeClr val="lt1"/>
              </a:solidFill>
              <a:latin typeface="Montserrat"/>
              <a:ea typeface="Montserrat"/>
              <a:cs typeface="Montserrat"/>
              <a:sym typeface="Montserrat"/>
            </a:endParaRPr>
          </a:p>
        </p:txBody>
      </p:sp>
      <p:sp>
        <p:nvSpPr>
          <p:cNvPr id="2529" name="Google Shape;2529;p223"/>
          <p:cNvSpPr txBox="1"/>
          <p:nvPr/>
        </p:nvSpPr>
        <p:spPr>
          <a:xfrm>
            <a:off x="2571025" y="187825"/>
            <a:ext cx="10290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Lokalita</a:t>
            </a:r>
            <a:endParaRPr sz="1500">
              <a:solidFill>
                <a:schemeClr val="lt1"/>
              </a:solidFill>
              <a:latin typeface="Montserrat"/>
              <a:ea typeface="Montserrat"/>
              <a:cs typeface="Montserrat"/>
              <a:sym typeface="Montserrat"/>
            </a:endParaRPr>
          </a:p>
        </p:txBody>
      </p:sp>
      <p:sp>
        <p:nvSpPr>
          <p:cNvPr id="2530" name="Google Shape;2530;p223"/>
          <p:cNvSpPr txBox="1"/>
          <p:nvPr/>
        </p:nvSpPr>
        <p:spPr>
          <a:xfrm>
            <a:off x="5865625" y="187825"/>
            <a:ext cx="685500" cy="415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500">
                <a:solidFill>
                  <a:schemeClr val="lt1"/>
                </a:solidFill>
                <a:latin typeface="Montserrat"/>
                <a:ea typeface="Montserrat"/>
                <a:cs typeface="Montserrat"/>
                <a:sym typeface="Montserrat"/>
              </a:rPr>
              <a:t>Věk</a:t>
            </a:r>
            <a:endParaRPr sz="1500">
              <a:solidFill>
                <a:schemeClr val="lt1"/>
              </a:solidFill>
              <a:latin typeface="Montserrat"/>
              <a:ea typeface="Montserrat"/>
              <a:cs typeface="Montserrat"/>
              <a:sym typeface="Montserrat"/>
            </a:endParaRPr>
          </a:p>
        </p:txBody>
      </p:sp>
      <p:pic>
        <p:nvPicPr>
          <p:cNvPr id="2531" name="Google Shape;2531;p223"/>
          <p:cNvPicPr preferRelativeResize="0"/>
          <p:nvPr/>
        </p:nvPicPr>
        <p:blipFill rotWithShape="1">
          <a:blip r:embed="rId4">
            <a:alphaModFix amt="7000"/>
          </a:blip>
          <a:srcRect b="39485" l="29177" r="29732" t="0"/>
          <a:stretch/>
        </p:blipFill>
        <p:spPr>
          <a:xfrm>
            <a:off x="6823045" y="3722375"/>
            <a:ext cx="2735949" cy="1907050"/>
          </a:xfrm>
          <a:prstGeom prst="rect">
            <a:avLst/>
          </a:prstGeom>
          <a:noFill/>
          <a:ln>
            <a:noFill/>
          </a:ln>
        </p:spPr>
      </p:pic>
      <p:grpSp>
        <p:nvGrpSpPr>
          <p:cNvPr id="2532" name="Google Shape;2532;p223"/>
          <p:cNvGrpSpPr/>
          <p:nvPr/>
        </p:nvGrpSpPr>
        <p:grpSpPr>
          <a:xfrm>
            <a:off x="1152575" y="777825"/>
            <a:ext cx="5718565" cy="1180586"/>
            <a:chOff x="2208697" y="1388199"/>
            <a:chExt cx="6312578" cy="1334297"/>
          </a:xfrm>
        </p:grpSpPr>
        <p:sp>
          <p:nvSpPr>
            <p:cNvPr id="2533" name="Google Shape;2533;p223"/>
            <p:cNvSpPr txBox="1"/>
            <p:nvPr/>
          </p:nvSpPr>
          <p:spPr>
            <a:xfrm>
              <a:off x="4090115" y="1388256"/>
              <a:ext cx="756600" cy="417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lt1"/>
                  </a:solidFill>
                  <a:latin typeface="Montserrat SemiBold"/>
                  <a:ea typeface="Montserrat SemiBold"/>
                  <a:cs typeface="Montserrat SemiBold"/>
                  <a:sym typeface="Montserrat SemiBold"/>
                </a:rPr>
                <a:t>Prg.</a:t>
              </a:r>
              <a:endParaRPr sz="1200">
                <a:solidFill>
                  <a:schemeClr val="lt1"/>
                </a:solidFill>
                <a:latin typeface="Montserrat SemiBold"/>
                <a:ea typeface="Montserrat SemiBold"/>
                <a:cs typeface="Montserrat SemiBold"/>
                <a:sym typeface="Montserrat SemiBold"/>
              </a:endParaRPr>
            </a:p>
          </p:txBody>
        </p:sp>
        <p:sp>
          <p:nvSpPr>
            <p:cNvPr id="2534" name="Google Shape;2534;p223"/>
            <p:cNvSpPr txBox="1"/>
            <p:nvPr/>
          </p:nvSpPr>
          <p:spPr>
            <a:xfrm>
              <a:off x="5750246" y="2304896"/>
              <a:ext cx="975000" cy="417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lt1"/>
                  </a:solidFill>
                  <a:latin typeface="Montserrat SemiBold"/>
                  <a:ea typeface="Montserrat SemiBold"/>
                  <a:cs typeface="Montserrat SemiBold"/>
                  <a:sym typeface="Montserrat SemiBold"/>
                </a:rPr>
                <a:t>Mob</a:t>
              </a:r>
              <a:endParaRPr sz="1200">
                <a:solidFill>
                  <a:schemeClr val="lt1"/>
                </a:solidFill>
                <a:latin typeface="Montserrat SemiBold"/>
                <a:ea typeface="Montserrat SemiBold"/>
                <a:cs typeface="Montserrat SemiBold"/>
                <a:sym typeface="Montserrat SemiBold"/>
              </a:endParaRPr>
            </a:p>
          </p:txBody>
        </p:sp>
        <p:sp>
          <p:nvSpPr>
            <p:cNvPr id="2535" name="Google Shape;2535;p223"/>
            <p:cNvSpPr txBox="1"/>
            <p:nvPr/>
          </p:nvSpPr>
          <p:spPr>
            <a:xfrm>
              <a:off x="7546275" y="1388264"/>
              <a:ext cx="975000" cy="417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lt1"/>
                  </a:solidFill>
                  <a:latin typeface="Montserrat SemiBold"/>
                  <a:ea typeface="Montserrat SemiBold"/>
                  <a:cs typeface="Montserrat SemiBold"/>
                  <a:sym typeface="Montserrat SemiBold"/>
                </a:rPr>
                <a:t>23</a:t>
              </a:r>
              <a:endParaRPr sz="1200">
                <a:solidFill>
                  <a:schemeClr val="lt1"/>
                </a:solidFill>
                <a:latin typeface="Montserrat SemiBold"/>
                <a:ea typeface="Montserrat SemiBold"/>
                <a:cs typeface="Montserrat SemiBold"/>
                <a:sym typeface="Montserrat SemiBold"/>
              </a:endParaRPr>
            </a:p>
          </p:txBody>
        </p:sp>
        <p:sp>
          <p:nvSpPr>
            <p:cNvPr id="2536" name="Google Shape;2536;p223"/>
            <p:cNvSpPr txBox="1"/>
            <p:nvPr/>
          </p:nvSpPr>
          <p:spPr>
            <a:xfrm>
              <a:off x="2208697" y="1388199"/>
              <a:ext cx="853800" cy="417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solidFill>
                    <a:schemeClr val="lt1"/>
                  </a:solidFill>
                  <a:latin typeface="Montserrat SemiBold"/>
                  <a:ea typeface="Montserrat SemiBold"/>
                  <a:cs typeface="Montserrat SemiBold"/>
                  <a:sym typeface="Montserrat SemiBold"/>
                </a:rPr>
                <a:t>iphone</a:t>
              </a:r>
              <a:endParaRPr sz="1200">
                <a:solidFill>
                  <a:schemeClr val="lt1"/>
                </a:solidFill>
                <a:latin typeface="Montserrat SemiBold"/>
                <a:ea typeface="Montserrat SemiBold"/>
                <a:cs typeface="Montserrat SemiBold"/>
                <a:sym typeface="Montserrat SemiBold"/>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0" name="Shape 2540"/>
        <p:cNvGrpSpPr/>
        <p:nvPr/>
      </p:nvGrpSpPr>
      <p:grpSpPr>
        <a:xfrm>
          <a:off x="0" y="0"/>
          <a:ext cx="0" cy="0"/>
          <a:chOff x="0" y="0"/>
          <a:chExt cx="0" cy="0"/>
        </a:xfrm>
      </p:grpSpPr>
      <p:sp>
        <p:nvSpPr>
          <p:cNvPr id="2541" name="Google Shape;2541;p224"/>
          <p:cNvSpPr/>
          <p:nvPr/>
        </p:nvSpPr>
        <p:spPr>
          <a:xfrm rot="5400000">
            <a:off x="3156750" y="-1078700"/>
            <a:ext cx="2830500" cy="82878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2542" name="Google Shape;2542;p224"/>
          <p:cNvPicPr preferRelativeResize="0"/>
          <p:nvPr/>
        </p:nvPicPr>
        <p:blipFill>
          <a:blip r:embed="rId3">
            <a:alphaModFix/>
          </a:blip>
          <a:stretch>
            <a:fillRect/>
          </a:stretch>
        </p:blipFill>
        <p:spPr>
          <a:xfrm>
            <a:off x="309550" y="1493925"/>
            <a:ext cx="8524875" cy="3162300"/>
          </a:xfrm>
          <a:prstGeom prst="rect">
            <a:avLst/>
          </a:prstGeom>
          <a:noFill/>
          <a:ln>
            <a:noFill/>
          </a:ln>
        </p:spPr>
      </p:pic>
      <p:sp>
        <p:nvSpPr>
          <p:cNvPr id="2543" name="Google Shape;2543;p224"/>
          <p:cNvSpPr txBox="1"/>
          <p:nvPr>
            <p:ph type="title"/>
          </p:nvPr>
        </p:nvSpPr>
        <p:spPr>
          <a:xfrm>
            <a:off x="548650" y="411477"/>
            <a:ext cx="7530900" cy="81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Úprava nabídky + signály</a:t>
            </a:r>
            <a:endParaRPr b="1">
              <a:latin typeface="Montserrat"/>
              <a:ea typeface="Montserrat"/>
              <a:cs typeface="Montserrat"/>
              <a:sym typeface="Montserrat"/>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0" name="Shape 1310"/>
        <p:cNvGrpSpPr/>
        <p:nvPr/>
      </p:nvGrpSpPr>
      <p:grpSpPr>
        <a:xfrm>
          <a:off x="0" y="0"/>
          <a:ext cx="0" cy="0"/>
          <a:chOff x="0" y="0"/>
          <a:chExt cx="0" cy="0"/>
        </a:xfrm>
      </p:grpSpPr>
      <p:sp>
        <p:nvSpPr>
          <p:cNvPr id="1311" name="Google Shape;1311;p153"/>
          <p:cNvSpPr/>
          <p:nvPr/>
        </p:nvSpPr>
        <p:spPr>
          <a:xfrm rot="5400000">
            <a:off x="3269400" y="1902100"/>
            <a:ext cx="2605200" cy="2227500"/>
          </a:xfrm>
          <a:prstGeom prst="roundRect">
            <a:avLst>
              <a:gd fmla="val 801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53"/>
          <p:cNvSpPr/>
          <p:nvPr/>
        </p:nvSpPr>
        <p:spPr>
          <a:xfrm rot="5400000">
            <a:off x="5895325" y="1902100"/>
            <a:ext cx="2605200" cy="2227500"/>
          </a:xfrm>
          <a:prstGeom prst="roundRect">
            <a:avLst>
              <a:gd fmla="val 9865"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53"/>
          <p:cNvSpPr/>
          <p:nvPr/>
        </p:nvSpPr>
        <p:spPr>
          <a:xfrm rot="5400000">
            <a:off x="643475" y="1902100"/>
            <a:ext cx="2605200" cy="2227500"/>
          </a:xfrm>
          <a:prstGeom prst="roundRect">
            <a:avLst>
              <a:gd fmla="val 8018"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53"/>
          <p:cNvSpPr txBox="1"/>
          <p:nvPr>
            <p:ph type="title"/>
          </p:nvPr>
        </p:nvSpPr>
        <p:spPr>
          <a:xfrm>
            <a:off x="640080" y="552247"/>
            <a:ext cx="7998300" cy="87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Proč je Google největší?</a:t>
            </a:r>
            <a:endParaRPr b="1">
              <a:latin typeface="Montserrat"/>
              <a:ea typeface="Montserrat"/>
              <a:cs typeface="Montserrat"/>
              <a:sym typeface="Montserrat"/>
            </a:endParaRPr>
          </a:p>
        </p:txBody>
      </p:sp>
      <p:sp>
        <p:nvSpPr>
          <p:cNvPr id="1315" name="Google Shape;1315;p153"/>
          <p:cNvSpPr txBox="1"/>
          <p:nvPr>
            <p:ph idx="5" type="title"/>
          </p:nvPr>
        </p:nvSpPr>
        <p:spPr>
          <a:xfrm>
            <a:off x="6178825" y="2988100"/>
            <a:ext cx="2038200" cy="104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8 PLATFOREM</a:t>
            </a:r>
            <a:endParaRPr>
              <a:latin typeface="Montserrat"/>
              <a:ea typeface="Montserrat"/>
              <a:cs typeface="Montserrat"/>
              <a:sym typeface="Montserrat"/>
            </a:endParaRPr>
          </a:p>
        </p:txBody>
      </p:sp>
      <p:sp>
        <p:nvSpPr>
          <p:cNvPr id="1316" name="Google Shape;1316;p153"/>
          <p:cNvSpPr/>
          <p:nvPr/>
        </p:nvSpPr>
        <p:spPr>
          <a:xfrm>
            <a:off x="6902409" y="2103328"/>
            <a:ext cx="591031" cy="497703"/>
          </a:xfrm>
          <a:custGeom>
            <a:rect b="b" l="l" r="r" t="t"/>
            <a:pathLst>
              <a:path extrusionOk="0" h="17387" w="21886">
                <a:moveTo>
                  <a:pt x="13194" y="1398"/>
                </a:moveTo>
                <a:cubicBezTo>
                  <a:pt x="15262" y="1398"/>
                  <a:pt x="17008" y="2876"/>
                  <a:pt x="17346" y="4914"/>
                </a:cubicBezTo>
                <a:cubicBezTo>
                  <a:pt x="17404" y="5264"/>
                  <a:pt x="17707" y="5498"/>
                  <a:pt x="18035" y="5498"/>
                </a:cubicBezTo>
                <a:cubicBezTo>
                  <a:pt x="18131" y="5498"/>
                  <a:pt x="18229" y="5478"/>
                  <a:pt x="18324" y="5435"/>
                </a:cubicBezTo>
                <a:cubicBezTo>
                  <a:pt x="18523" y="5343"/>
                  <a:pt x="18740" y="5296"/>
                  <a:pt x="18958" y="5296"/>
                </a:cubicBezTo>
                <a:lnTo>
                  <a:pt x="18975" y="5296"/>
                </a:lnTo>
                <a:cubicBezTo>
                  <a:pt x="19796" y="5305"/>
                  <a:pt x="20488" y="6024"/>
                  <a:pt x="20488" y="6866"/>
                </a:cubicBezTo>
                <a:cubicBezTo>
                  <a:pt x="20488" y="8052"/>
                  <a:pt x="19525" y="9015"/>
                  <a:pt x="18339" y="9016"/>
                </a:cubicBezTo>
                <a:lnTo>
                  <a:pt x="14124" y="9016"/>
                </a:lnTo>
                <a:lnTo>
                  <a:pt x="13422" y="8084"/>
                </a:lnTo>
                <a:cubicBezTo>
                  <a:pt x="13291" y="7908"/>
                  <a:pt x="13083" y="7806"/>
                  <a:pt x="12864" y="7806"/>
                </a:cubicBezTo>
                <a:lnTo>
                  <a:pt x="12860" y="7806"/>
                </a:lnTo>
                <a:cubicBezTo>
                  <a:pt x="12639" y="7807"/>
                  <a:pt x="12432" y="7913"/>
                  <a:pt x="12302" y="8092"/>
                </a:cubicBezTo>
                <a:lnTo>
                  <a:pt x="11623" y="9016"/>
                </a:lnTo>
                <a:lnTo>
                  <a:pt x="3550" y="9016"/>
                </a:lnTo>
                <a:cubicBezTo>
                  <a:pt x="2365" y="9016"/>
                  <a:pt x="1399" y="8052"/>
                  <a:pt x="1399" y="6863"/>
                </a:cubicBezTo>
                <a:cubicBezTo>
                  <a:pt x="1399" y="6027"/>
                  <a:pt x="2064" y="5325"/>
                  <a:pt x="2880" y="5299"/>
                </a:cubicBezTo>
                <a:lnTo>
                  <a:pt x="2929" y="5299"/>
                </a:lnTo>
                <a:cubicBezTo>
                  <a:pt x="2931" y="5299"/>
                  <a:pt x="2934" y="5299"/>
                  <a:pt x="2936" y="5299"/>
                </a:cubicBezTo>
                <a:cubicBezTo>
                  <a:pt x="3244" y="5299"/>
                  <a:pt x="3544" y="5394"/>
                  <a:pt x="3796" y="5568"/>
                </a:cubicBezTo>
                <a:cubicBezTo>
                  <a:pt x="3917" y="5651"/>
                  <a:pt x="4055" y="5691"/>
                  <a:pt x="4191" y="5691"/>
                </a:cubicBezTo>
                <a:cubicBezTo>
                  <a:pt x="4432" y="5691"/>
                  <a:pt x="4667" y="5567"/>
                  <a:pt x="4797" y="5340"/>
                </a:cubicBezTo>
                <a:cubicBezTo>
                  <a:pt x="5345" y="4388"/>
                  <a:pt x="6347" y="3841"/>
                  <a:pt x="7390" y="3841"/>
                </a:cubicBezTo>
                <a:cubicBezTo>
                  <a:pt x="7772" y="3841"/>
                  <a:pt x="8160" y="3914"/>
                  <a:pt x="8532" y="4069"/>
                </a:cubicBezTo>
                <a:cubicBezTo>
                  <a:pt x="8619" y="4105"/>
                  <a:pt x="8709" y="4122"/>
                  <a:pt x="8798" y="4122"/>
                </a:cubicBezTo>
                <a:cubicBezTo>
                  <a:pt x="9056" y="4122"/>
                  <a:pt x="9304" y="3978"/>
                  <a:pt x="9425" y="3734"/>
                </a:cubicBezTo>
                <a:cubicBezTo>
                  <a:pt x="10142" y="2292"/>
                  <a:pt x="11586" y="1398"/>
                  <a:pt x="13194" y="1398"/>
                </a:cubicBezTo>
                <a:close/>
                <a:moveTo>
                  <a:pt x="13194" y="0"/>
                </a:moveTo>
                <a:cubicBezTo>
                  <a:pt x="11302" y="0"/>
                  <a:pt x="9515" y="959"/>
                  <a:pt x="8476" y="2580"/>
                </a:cubicBezTo>
                <a:cubicBezTo>
                  <a:pt x="8116" y="2488"/>
                  <a:pt x="7751" y="2443"/>
                  <a:pt x="7390" y="2443"/>
                </a:cubicBezTo>
                <a:cubicBezTo>
                  <a:pt x="6077" y="2443"/>
                  <a:pt x="4809" y="3034"/>
                  <a:pt x="3965" y="4090"/>
                </a:cubicBezTo>
                <a:cubicBezTo>
                  <a:pt x="3630" y="3963"/>
                  <a:pt x="3281" y="3902"/>
                  <a:pt x="2936" y="3902"/>
                </a:cubicBezTo>
                <a:cubicBezTo>
                  <a:pt x="2150" y="3902"/>
                  <a:pt x="1380" y="4220"/>
                  <a:pt x="820" y="4813"/>
                </a:cubicBezTo>
                <a:cubicBezTo>
                  <a:pt x="294" y="5368"/>
                  <a:pt x="0" y="6103"/>
                  <a:pt x="3" y="6867"/>
                </a:cubicBezTo>
                <a:cubicBezTo>
                  <a:pt x="3" y="8822"/>
                  <a:pt x="1595" y="10413"/>
                  <a:pt x="3550" y="10413"/>
                </a:cubicBezTo>
                <a:lnTo>
                  <a:pt x="10599" y="10413"/>
                </a:lnTo>
                <a:lnTo>
                  <a:pt x="9401" y="12046"/>
                </a:lnTo>
                <a:cubicBezTo>
                  <a:pt x="9173" y="12358"/>
                  <a:pt x="9240" y="12793"/>
                  <a:pt x="9550" y="13022"/>
                </a:cubicBezTo>
                <a:cubicBezTo>
                  <a:pt x="9675" y="13114"/>
                  <a:pt x="9820" y="13157"/>
                  <a:pt x="9963" y="13157"/>
                </a:cubicBezTo>
                <a:cubicBezTo>
                  <a:pt x="10178" y="13157"/>
                  <a:pt x="10390" y="13059"/>
                  <a:pt x="10527" y="12873"/>
                </a:cubicBezTo>
                <a:lnTo>
                  <a:pt x="12179" y="10618"/>
                </a:lnTo>
                <a:lnTo>
                  <a:pt x="12186" y="16689"/>
                </a:lnTo>
                <a:cubicBezTo>
                  <a:pt x="12187" y="17075"/>
                  <a:pt x="12499" y="17386"/>
                  <a:pt x="12884" y="17386"/>
                </a:cubicBezTo>
                <a:cubicBezTo>
                  <a:pt x="13271" y="17386"/>
                  <a:pt x="13583" y="17073"/>
                  <a:pt x="13583" y="16688"/>
                </a:cubicBezTo>
                <a:lnTo>
                  <a:pt x="13576" y="10612"/>
                </a:lnTo>
                <a:lnTo>
                  <a:pt x="15276" y="12868"/>
                </a:lnTo>
                <a:cubicBezTo>
                  <a:pt x="15413" y="13051"/>
                  <a:pt x="15623" y="13147"/>
                  <a:pt x="15835" y="13147"/>
                </a:cubicBezTo>
                <a:cubicBezTo>
                  <a:pt x="15981" y="13147"/>
                  <a:pt x="16129" y="13101"/>
                  <a:pt x="16254" y="13006"/>
                </a:cubicBezTo>
                <a:cubicBezTo>
                  <a:pt x="16563" y="12773"/>
                  <a:pt x="16624" y="12336"/>
                  <a:pt x="16392" y="12027"/>
                </a:cubicBezTo>
                <a:lnTo>
                  <a:pt x="15177" y="10413"/>
                </a:lnTo>
                <a:lnTo>
                  <a:pt x="18339" y="10413"/>
                </a:lnTo>
                <a:cubicBezTo>
                  <a:pt x="20294" y="10413"/>
                  <a:pt x="21885" y="8822"/>
                  <a:pt x="21885" y="6867"/>
                </a:cubicBezTo>
                <a:cubicBezTo>
                  <a:pt x="21885" y="6095"/>
                  <a:pt x="21586" y="5362"/>
                  <a:pt x="21042" y="4799"/>
                </a:cubicBezTo>
                <a:cubicBezTo>
                  <a:pt x="20491" y="4229"/>
                  <a:pt x="19764" y="3910"/>
                  <a:pt x="18992" y="3900"/>
                </a:cubicBezTo>
                <a:cubicBezTo>
                  <a:pt x="18981" y="3900"/>
                  <a:pt x="18970" y="3900"/>
                  <a:pt x="18960" y="3900"/>
                </a:cubicBezTo>
                <a:cubicBezTo>
                  <a:pt x="18819" y="3900"/>
                  <a:pt x="18680" y="3910"/>
                  <a:pt x="18543" y="3929"/>
                </a:cubicBezTo>
                <a:cubicBezTo>
                  <a:pt x="17891" y="1852"/>
                  <a:pt x="16097" y="339"/>
                  <a:pt x="13939" y="50"/>
                </a:cubicBezTo>
                <a:cubicBezTo>
                  <a:pt x="13690" y="17"/>
                  <a:pt x="13441" y="0"/>
                  <a:pt x="13194"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53"/>
          <p:cNvSpPr txBox="1"/>
          <p:nvPr>
            <p:ph idx="3" type="title"/>
          </p:nvPr>
        </p:nvSpPr>
        <p:spPr>
          <a:xfrm>
            <a:off x="878225" y="2988100"/>
            <a:ext cx="2135700" cy="12159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latin typeface="Montserrat"/>
                <a:ea typeface="Montserrat"/>
                <a:cs typeface="Montserrat"/>
                <a:sym typeface="Montserrat"/>
              </a:rPr>
              <a:t>ZJISTIT</a:t>
            </a:r>
            <a:endParaRPr>
              <a:latin typeface="Montserrat"/>
              <a:ea typeface="Montserrat"/>
              <a:cs typeface="Montserrat"/>
              <a:sym typeface="Montserrat"/>
            </a:endParaRPr>
          </a:p>
          <a:p>
            <a:pPr indent="0" lvl="0" marL="0" rtl="0" algn="ctr">
              <a:lnSpc>
                <a:spcPct val="115000"/>
              </a:lnSpc>
              <a:spcBef>
                <a:spcPts val="0"/>
              </a:spcBef>
              <a:spcAft>
                <a:spcPts val="0"/>
              </a:spcAft>
              <a:buNone/>
            </a:pPr>
            <a:r>
              <a:rPr lang="en">
                <a:latin typeface="Montserrat"/>
                <a:ea typeface="Montserrat"/>
                <a:cs typeface="Montserrat"/>
                <a:sym typeface="Montserrat"/>
              </a:rPr>
              <a:t>JÍT</a:t>
            </a:r>
            <a:endParaRPr>
              <a:latin typeface="Montserrat"/>
              <a:ea typeface="Montserrat"/>
              <a:cs typeface="Montserrat"/>
              <a:sym typeface="Montserrat"/>
            </a:endParaRPr>
          </a:p>
          <a:p>
            <a:pPr indent="0" lvl="0" marL="0" rtl="0" algn="ctr">
              <a:lnSpc>
                <a:spcPct val="115000"/>
              </a:lnSpc>
              <a:spcBef>
                <a:spcPts val="0"/>
              </a:spcBef>
              <a:spcAft>
                <a:spcPts val="0"/>
              </a:spcAft>
              <a:buNone/>
            </a:pPr>
            <a:r>
              <a:rPr lang="en">
                <a:latin typeface="Montserrat"/>
                <a:ea typeface="Montserrat"/>
                <a:cs typeface="Montserrat"/>
                <a:sym typeface="Montserrat"/>
              </a:rPr>
              <a:t>NAKOUPIT</a:t>
            </a:r>
            <a:endParaRPr>
              <a:latin typeface="Montserrat"/>
              <a:ea typeface="Montserrat"/>
              <a:cs typeface="Montserrat"/>
              <a:sym typeface="Montserrat"/>
            </a:endParaRPr>
          </a:p>
        </p:txBody>
      </p:sp>
      <p:grpSp>
        <p:nvGrpSpPr>
          <p:cNvPr id="1318" name="Google Shape;1318;p153"/>
          <p:cNvGrpSpPr/>
          <p:nvPr/>
        </p:nvGrpSpPr>
        <p:grpSpPr>
          <a:xfrm>
            <a:off x="1650612" y="2038947"/>
            <a:ext cx="590926" cy="626466"/>
            <a:chOff x="4458477" y="1517186"/>
            <a:chExt cx="456808" cy="456808"/>
          </a:xfrm>
        </p:grpSpPr>
        <p:sp>
          <p:nvSpPr>
            <p:cNvPr id="1319" name="Google Shape;1319;p153"/>
            <p:cNvSpPr/>
            <p:nvPr/>
          </p:nvSpPr>
          <p:spPr>
            <a:xfrm>
              <a:off x="4586587" y="1645296"/>
              <a:ext cx="200588" cy="200588"/>
            </a:xfrm>
            <a:custGeom>
              <a:rect b="b" l="l" r="r" t="t"/>
              <a:pathLst>
                <a:path extrusionOk="0" h="9609" w="9609">
                  <a:moveTo>
                    <a:pt x="4804" y="1549"/>
                  </a:moveTo>
                  <a:cubicBezTo>
                    <a:pt x="6599" y="1549"/>
                    <a:pt x="8060" y="3009"/>
                    <a:pt x="8060" y="4805"/>
                  </a:cubicBezTo>
                  <a:cubicBezTo>
                    <a:pt x="8060" y="6601"/>
                    <a:pt x="6600" y="8060"/>
                    <a:pt x="4804" y="8060"/>
                  </a:cubicBezTo>
                  <a:cubicBezTo>
                    <a:pt x="3008" y="8060"/>
                    <a:pt x="1547" y="6601"/>
                    <a:pt x="1547" y="4805"/>
                  </a:cubicBezTo>
                  <a:cubicBezTo>
                    <a:pt x="1547" y="3009"/>
                    <a:pt x="3008" y="1549"/>
                    <a:pt x="4804" y="1549"/>
                  </a:cubicBezTo>
                  <a:close/>
                  <a:moveTo>
                    <a:pt x="4804" y="1"/>
                  </a:moveTo>
                  <a:cubicBezTo>
                    <a:pt x="2155" y="1"/>
                    <a:pt x="0" y="2156"/>
                    <a:pt x="0" y="4805"/>
                  </a:cubicBezTo>
                  <a:cubicBezTo>
                    <a:pt x="0" y="7454"/>
                    <a:pt x="2155" y="9609"/>
                    <a:pt x="4804" y="9609"/>
                  </a:cubicBezTo>
                  <a:cubicBezTo>
                    <a:pt x="7453" y="9609"/>
                    <a:pt x="9608" y="7454"/>
                    <a:pt x="9608" y="4805"/>
                  </a:cubicBezTo>
                  <a:cubicBezTo>
                    <a:pt x="9608" y="2156"/>
                    <a:pt x="7453" y="1"/>
                    <a:pt x="4804"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53"/>
            <p:cNvSpPr/>
            <p:nvPr/>
          </p:nvSpPr>
          <p:spPr>
            <a:xfrm>
              <a:off x="4458477" y="1517186"/>
              <a:ext cx="456808" cy="456808"/>
            </a:xfrm>
            <a:custGeom>
              <a:rect b="b" l="l" r="r" t="t"/>
              <a:pathLst>
                <a:path extrusionOk="0" h="21883" w="21883">
                  <a:moveTo>
                    <a:pt x="11716" y="3692"/>
                  </a:moveTo>
                  <a:cubicBezTo>
                    <a:pt x="15120" y="4053"/>
                    <a:pt x="17832" y="6764"/>
                    <a:pt x="18192" y="10168"/>
                  </a:cubicBezTo>
                  <a:lnTo>
                    <a:pt x="17691" y="10168"/>
                  </a:lnTo>
                  <a:cubicBezTo>
                    <a:pt x="17263" y="10168"/>
                    <a:pt x="16917" y="10515"/>
                    <a:pt x="16917" y="10943"/>
                  </a:cubicBezTo>
                  <a:cubicBezTo>
                    <a:pt x="16917" y="11370"/>
                    <a:pt x="17263" y="11717"/>
                    <a:pt x="17691" y="11717"/>
                  </a:cubicBezTo>
                  <a:lnTo>
                    <a:pt x="17689" y="11715"/>
                  </a:lnTo>
                  <a:lnTo>
                    <a:pt x="18191" y="11715"/>
                  </a:lnTo>
                  <a:cubicBezTo>
                    <a:pt x="17830" y="15119"/>
                    <a:pt x="15118" y="17831"/>
                    <a:pt x="11715" y="18191"/>
                  </a:cubicBezTo>
                  <a:lnTo>
                    <a:pt x="11715" y="17690"/>
                  </a:lnTo>
                  <a:cubicBezTo>
                    <a:pt x="11715" y="17262"/>
                    <a:pt x="11368" y="16917"/>
                    <a:pt x="10941" y="16917"/>
                  </a:cubicBezTo>
                  <a:cubicBezTo>
                    <a:pt x="10513" y="16917"/>
                    <a:pt x="10168" y="17262"/>
                    <a:pt x="10168" y="17690"/>
                  </a:cubicBezTo>
                  <a:lnTo>
                    <a:pt x="10168" y="18191"/>
                  </a:lnTo>
                  <a:cubicBezTo>
                    <a:pt x="6764" y="17831"/>
                    <a:pt x="4052" y="15119"/>
                    <a:pt x="3690" y="11715"/>
                  </a:cubicBezTo>
                  <a:lnTo>
                    <a:pt x="4194" y="11715"/>
                  </a:lnTo>
                  <a:cubicBezTo>
                    <a:pt x="4621" y="11715"/>
                    <a:pt x="4968" y="11370"/>
                    <a:pt x="4968" y="10942"/>
                  </a:cubicBezTo>
                  <a:cubicBezTo>
                    <a:pt x="4968" y="10514"/>
                    <a:pt x="4621" y="10168"/>
                    <a:pt x="4194" y="10168"/>
                  </a:cubicBezTo>
                  <a:lnTo>
                    <a:pt x="3691" y="10168"/>
                  </a:lnTo>
                  <a:cubicBezTo>
                    <a:pt x="4052" y="6764"/>
                    <a:pt x="6764" y="4053"/>
                    <a:pt x="10169" y="3692"/>
                  </a:cubicBezTo>
                  <a:lnTo>
                    <a:pt x="10169" y="4193"/>
                  </a:lnTo>
                  <a:cubicBezTo>
                    <a:pt x="10169" y="4621"/>
                    <a:pt x="10515" y="4967"/>
                    <a:pt x="10943" y="4967"/>
                  </a:cubicBezTo>
                  <a:cubicBezTo>
                    <a:pt x="11371" y="4967"/>
                    <a:pt x="11716" y="4621"/>
                    <a:pt x="11716" y="4193"/>
                  </a:cubicBezTo>
                  <a:lnTo>
                    <a:pt x="11716" y="3692"/>
                  </a:lnTo>
                  <a:close/>
                  <a:moveTo>
                    <a:pt x="10941" y="1"/>
                  </a:moveTo>
                  <a:cubicBezTo>
                    <a:pt x="10513" y="1"/>
                    <a:pt x="10168" y="348"/>
                    <a:pt x="10168" y="774"/>
                  </a:cubicBezTo>
                  <a:lnTo>
                    <a:pt x="10168" y="2138"/>
                  </a:lnTo>
                  <a:cubicBezTo>
                    <a:pt x="5909" y="2509"/>
                    <a:pt x="2507" y="5912"/>
                    <a:pt x="2137" y="10168"/>
                  </a:cubicBezTo>
                  <a:lnTo>
                    <a:pt x="774" y="10168"/>
                  </a:lnTo>
                  <a:cubicBezTo>
                    <a:pt x="346" y="10168"/>
                    <a:pt x="0" y="10514"/>
                    <a:pt x="0" y="10942"/>
                  </a:cubicBezTo>
                  <a:cubicBezTo>
                    <a:pt x="0" y="11370"/>
                    <a:pt x="346" y="11715"/>
                    <a:pt x="774" y="11715"/>
                  </a:cubicBezTo>
                  <a:lnTo>
                    <a:pt x="2137" y="11715"/>
                  </a:lnTo>
                  <a:cubicBezTo>
                    <a:pt x="2508" y="15974"/>
                    <a:pt x="5909" y="19374"/>
                    <a:pt x="10168" y="19746"/>
                  </a:cubicBezTo>
                  <a:lnTo>
                    <a:pt x="10168" y="21109"/>
                  </a:lnTo>
                  <a:cubicBezTo>
                    <a:pt x="10168" y="21536"/>
                    <a:pt x="10513" y="21883"/>
                    <a:pt x="10941" y="21883"/>
                  </a:cubicBezTo>
                  <a:cubicBezTo>
                    <a:pt x="11368" y="21883"/>
                    <a:pt x="11715" y="21536"/>
                    <a:pt x="11715" y="21109"/>
                  </a:cubicBezTo>
                  <a:lnTo>
                    <a:pt x="11715" y="19746"/>
                  </a:lnTo>
                  <a:cubicBezTo>
                    <a:pt x="15971" y="19374"/>
                    <a:pt x="19374" y="15972"/>
                    <a:pt x="19745" y="11715"/>
                  </a:cubicBezTo>
                  <a:lnTo>
                    <a:pt x="21109" y="11715"/>
                  </a:lnTo>
                  <a:cubicBezTo>
                    <a:pt x="21535" y="11715"/>
                    <a:pt x="21882" y="11368"/>
                    <a:pt x="21882" y="10942"/>
                  </a:cubicBezTo>
                  <a:cubicBezTo>
                    <a:pt x="21882" y="10514"/>
                    <a:pt x="21535" y="10167"/>
                    <a:pt x="21109" y="10167"/>
                  </a:cubicBezTo>
                  <a:lnTo>
                    <a:pt x="21109" y="10168"/>
                  </a:lnTo>
                  <a:lnTo>
                    <a:pt x="19745" y="10168"/>
                  </a:lnTo>
                  <a:cubicBezTo>
                    <a:pt x="19374" y="5912"/>
                    <a:pt x="15971" y="2509"/>
                    <a:pt x="11715" y="2138"/>
                  </a:cubicBezTo>
                  <a:lnTo>
                    <a:pt x="11715" y="774"/>
                  </a:lnTo>
                  <a:cubicBezTo>
                    <a:pt x="11715" y="348"/>
                    <a:pt x="11368" y="1"/>
                    <a:pt x="10941"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53"/>
            <p:cNvSpPr/>
            <p:nvPr/>
          </p:nvSpPr>
          <p:spPr>
            <a:xfrm>
              <a:off x="4646874" y="1707232"/>
              <a:ext cx="79951" cy="76695"/>
            </a:xfrm>
            <a:custGeom>
              <a:rect b="b" l="l" r="r" t="t"/>
              <a:pathLst>
                <a:path extrusionOk="0" h="3674" w="3830">
                  <a:moveTo>
                    <a:pt x="853" y="1"/>
                  </a:moveTo>
                  <a:cubicBezTo>
                    <a:pt x="655" y="1"/>
                    <a:pt x="457" y="76"/>
                    <a:pt x="307" y="227"/>
                  </a:cubicBezTo>
                  <a:cubicBezTo>
                    <a:pt x="1" y="532"/>
                    <a:pt x="4" y="1029"/>
                    <a:pt x="314" y="1329"/>
                  </a:cubicBezTo>
                  <a:lnTo>
                    <a:pt x="822" y="1838"/>
                  </a:lnTo>
                  <a:lnTo>
                    <a:pt x="314" y="2345"/>
                  </a:lnTo>
                  <a:cubicBezTo>
                    <a:pt x="4" y="2645"/>
                    <a:pt x="1" y="3142"/>
                    <a:pt x="307" y="3447"/>
                  </a:cubicBezTo>
                  <a:cubicBezTo>
                    <a:pt x="457" y="3598"/>
                    <a:pt x="655" y="3673"/>
                    <a:pt x="854" y="3673"/>
                  </a:cubicBezTo>
                  <a:cubicBezTo>
                    <a:pt x="1055" y="3673"/>
                    <a:pt x="1257" y="3595"/>
                    <a:pt x="1409" y="3440"/>
                  </a:cubicBezTo>
                  <a:lnTo>
                    <a:pt x="1916" y="2932"/>
                  </a:lnTo>
                  <a:lnTo>
                    <a:pt x="2424" y="3440"/>
                  </a:lnTo>
                  <a:cubicBezTo>
                    <a:pt x="2575" y="3596"/>
                    <a:pt x="2776" y="3674"/>
                    <a:pt x="2978" y="3674"/>
                  </a:cubicBezTo>
                  <a:cubicBezTo>
                    <a:pt x="3176" y="3674"/>
                    <a:pt x="3374" y="3599"/>
                    <a:pt x="3526" y="3447"/>
                  </a:cubicBezTo>
                  <a:cubicBezTo>
                    <a:pt x="3830" y="3142"/>
                    <a:pt x="3827" y="2646"/>
                    <a:pt x="3518" y="2345"/>
                  </a:cubicBezTo>
                  <a:lnTo>
                    <a:pt x="3010" y="1838"/>
                  </a:lnTo>
                  <a:lnTo>
                    <a:pt x="3518" y="1330"/>
                  </a:lnTo>
                  <a:cubicBezTo>
                    <a:pt x="3821" y="1028"/>
                    <a:pt x="3821" y="537"/>
                    <a:pt x="3518" y="236"/>
                  </a:cubicBezTo>
                  <a:cubicBezTo>
                    <a:pt x="3367" y="85"/>
                    <a:pt x="3169" y="9"/>
                    <a:pt x="2971" y="9"/>
                  </a:cubicBezTo>
                  <a:cubicBezTo>
                    <a:pt x="2773" y="9"/>
                    <a:pt x="2575" y="85"/>
                    <a:pt x="2424" y="236"/>
                  </a:cubicBezTo>
                  <a:lnTo>
                    <a:pt x="1916" y="743"/>
                  </a:lnTo>
                  <a:lnTo>
                    <a:pt x="1409" y="236"/>
                  </a:lnTo>
                  <a:cubicBezTo>
                    <a:pt x="1257" y="79"/>
                    <a:pt x="1055" y="1"/>
                    <a:pt x="853"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 name="Google Shape;1322;p153"/>
          <p:cNvSpPr txBox="1"/>
          <p:nvPr>
            <p:ph idx="2" type="title"/>
          </p:nvPr>
        </p:nvSpPr>
        <p:spPr>
          <a:xfrm>
            <a:off x="3742650" y="2988100"/>
            <a:ext cx="1658700" cy="104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ontserrat"/>
                <a:ea typeface="Montserrat"/>
                <a:cs typeface="Montserrat"/>
                <a:sym typeface="Montserrat"/>
              </a:rPr>
              <a:t>3,5 MLD</a:t>
            </a:r>
            <a:endParaRPr>
              <a:latin typeface="Montserrat"/>
              <a:ea typeface="Montserrat"/>
              <a:cs typeface="Montserrat"/>
              <a:sym typeface="Montserrat"/>
            </a:endParaRPr>
          </a:p>
        </p:txBody>
      </p:sp>
      <p:grpSp>
        <p:nvGrpSpPr>
          <p:cNvPr id="1323" name="Google Shape;1323;p153"/>
          <p:cNvGrpSpPr/>
          <p:nvPr/>
        </p:nvGrpSpPr>
        <p:grpSpPr>
          <a:xfrm>
            <a:off x="4276499" y="2058469"/>
            <a:ext cx="591002" cy="587422"/>
            <a:chOff x="-4932650" y="2046625"/>
            <a:chExt cx="293025" cy="291250"/>
          </a:xfrm>
        </p:grpSpPr>
        <p:sp>
          <p:nvSpPr>
            <p:cNvPr id="1324" name="Google Shape;1324;p153"/>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53"/>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7" name="Shape 2547"/>
        <p:cNvGrpSpPr/>
        <p:nvPr/>
      </p:nvGrpSpPr>
      <p:grpSpPr>
        <a:xfrm>
          <a:off x="0" y="0"/>
          <a:ext cx="0" cy="0"/>
          <a:chOff x="0" y="0"/>
          <a:chExt cx="0" cy="0"/>
        </a:xfrm>
      </p:grpSpPr>
      <p:sp>
        <p:nvSpPr>
          <p:cNvPr id="2548" name="Google Shape;2548;p225"/>
          <p:cNvSpPr/>
          <p:nvPr/>
        </p:nvSpPr>
        <p:spPr>
          <a:xfrm rot="5400000">
            <a:off x="6196975" y="2146100"/>
            <a:ext cx="2452800" cy="3014400"/>
          </a:xfrm>
          <a:prstGeom prst="roundRect">
            <a:avLst>
              <a:gd fmla="val 8253"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549" name="Google Shape;2549;p225"/>
          <p:cNvSpPr txBox="1"/>
          <p:nvPr>
            <p:ph type="title"/>
          </p:nvPr>
        </p:nvSpPr>
        <p:spPr>
          <a:xfrm>
            <a:off x="1463040" y="411480"/>
            <a:ext cx="6823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a:latin typeface="Montserrat"/>
                <a:ea typeface="Montserrat"/>
                <a:cs typeface="Montserrat"/>
                <a:sym typeface="Montserrat"/>
              </a:rPr>
              <a:t>Vědec v počítačové formě</a:t>
            </a:r>
            <a:endParaRPr b="1">
              <a:latin typeface="Montserrat"/>
              <a:ea typeface="Montserrat"/>
              <a:cs typeface="Montserrat"/>
              <a:sym typeface="Montserrat"/>
            </a:endParaRPr>
          </a:p>
        </p:txBody>
      </p:sp>
      <p:sp>
        <p:nvSpPr>
          <p:cNvPr id="2550" name="Google Shape;2550;p225"/>
          <p:cNvSpPr txBox="1"/>
          <p:nvPr>
            <p:ph idx="4294967295" type="subTitle"/>
          </p:nvPr>
        </p:nvSpPr>
        <p:spPr>
          <a:xfrm>
            <a:off x="639950" y="165990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1600"/>
              </a:spcBef>
              <a:spcAft>
                <a:spcPts val="0"/>
              </a:spcAft>
              <a:buNone/>
            </a:pPr>
            <a:r>
              <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pic>
        <p:nvPicPr>
          <p:cNvPr id="2551" name="Google Shape;2551;p225"/>
          <p:cNvPicPr preferRelativeResize="0"/>
          <p:nvPr/>
        </p:nvPicPr>
        <p:blipFill>
          <a:blip r:embed="rId3">
            <a:alphaModFix/>
          </a:blip>
          <a:stretch>
            <a:fillRect/>
          </a:stretch>
        </p:blipFill>
        <p:spPr>
          <a:xfrm>
            <a:off x="6046100" y="2560850"/>
            <a:ext cx="2760900" cy="2162400"/>
          </a:xfrm>
          <a:prstGeom prst="roundRect">
            <a:avLst>
              <a:gd fmla="val 9294" name="adj"/>
            </a:avLst>
          </a:prstGeom>
          <a:noFill/>
          <a:ln>
            <a:noFill/>
          </a:ln>
        </p:spPr>
      </p:pic>
      <p:sp>
        <p:nvSpPr>
          <p:cNvPr id="2552" name="Google Shape;2552;p225"/>
          <p:cNvSpPr txBox="1"/>
          <p:nvPr>
            <p:ph idx="4294967295" type="subTitle"/>
          </p:nvPr>
        </p:nvSpPr>
        <p:spPr>
          <a:xfrm>
            <a:off x="639950" y="164592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rgbClr val="00205C"/>
                </a:solidFill>
                <a:latin typeface="Montserrat"/>
                <a:ea typeface="Montserrat"/>
                <a:cs typeface="Montserrat"/>
                <a:sym typeface="Montserrat"/>
              </a:rPr>
              <a:t>Sleduje</a:t>
            </a:r>
            <a:r>
              <a:rPr lang="en">
                <a:solidFill>
                  <a:srgbClr val="00205C"/>
                </a:solidFill>
                <a:latin typeface="Montserrat SemiBold"/>
                <a:ea typeface="Montserrat SemiBold"/>
                <a:cs typeface="Montserrat SemiBold"/>
                <a:sym typeface="Montserrat SemiBold"/>
              </a:rPr>
              <a:t> </a:t>
            </a:r>
            <a:r>
              <a:rPr lang="en">
                <a:latin typeface="Montserrat SemiBold"/>
                <a:ea typeface="Montserrat SemiBold"/>
                <a:cs typeface="Montserrat SemiBold"/>
                <a:sym typeface="Montserrat SemiBold"/>
              </a:rPr>
              <a:t>konverze</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b="1" lang="en">
                <a:solidFill>
                  <a:srgbClr val="00205C"/>
                </a:solidFill>
                <a:latin typeface="Montserrat"/>
                <a:ea typeface="Montserrat"/>
                <a:cs typeface="Montserrat"/>
                <a:sym typeface="Montserrat"/>
              </a:rPr>
              <a:t>Formuluje</a:t>
            </a:r>
            <a:r>
              <a:rPr lang="en">
                <a:latin typeface="Montserrat SemiBold"/>
                <a:ea typeface="Montserrat SemiBold"/>
                <a:cs typeface="Montserrat SemiBold"/>
                <a:sym typeface="Montserrat SemiBold"/>
              </a:rPr>
              <a:t> hypotézy k vysvětlení konverzí</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b="1" lang="en">
                <a:solidFill>
                  <a:srgbClr val="00205C"/>
                </a:solidFill>
                <a:latin typeface="Montserrat"/>
                <a:ea typeface="Montserrat"/>
                <a:cs typeface="Montserrat"/>
                <a:sym typeface="Montserrat"/>
              </a:rPr>
              <a:t>Testuje</a:t>
            </a:r>
            <a:r>
              <a:rPr lang="en">
                <a:latin typeface="Montserrat SemiBold"/>
                <a:ea typeface="Montserrat SemiBold"/>
                <a:cs typeface="Montserrat SemiBold"/>
                <a:sym typeface="Montserrat SemiBold"/>
              </a:rPr>
              <a:t> hypotézy znovu s více konverzema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b="1" lang="en">
                <a:solidFill>
                  <a:srgbClr val="00205C"/>
                </a:solidFill>
                <a:latin typeface="Montserrat"/>
                <a:ea typeface="Montserrat"/>
                <a:cs typeface="Montserrat"/>
                <a:sym typeface="Montserrat"/>
              </a:rPr>
              <a:t>Upřesňuje</a:t>
            </a:r>
            <a:r>
              <a:rPr lang="en">
                <a:latin typeface="Montserrat SemiBold"/>
                <a:ea typeface="Montserrat SemiBold"/>
                <a:cs typeface="Montserrat SemiBold"/>
                <a:sym typeface="Montserrat SemiBold"/>
              </a:rPr>
              <a:t> nebo </a:t>
            </a:r>
            <a:r>
              <a:rPr b="1" lang="en">
                <a:solidFill>
                  <a:srgbClr val="00205C"/>
                </a:solidFill>
                <a:latin typeface="Montserrat"/>
                <a:ea typeface="Montserrat"/>
                <a:cs typeface="Montserrat"/>
                <a:sym typeface="Montserrat"/>
              </a:rPr>
              <a:t>vyřazuje</a:t>
            </a:r>
            <a:r>
              <a:rPr lang="en">
                <a:latin typeface="Montserrat SemiBold"/>
                <a:ea typeface="Montserrat SemiBold"/>
                <a:cs typeface="Montserrat SemiBold"/>
                <a:sym typeface="Montserrat SemiBold"/>
              </a:rPr>
              <a:t> hypotézy</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Celý proces </a:t>
            </a:r>
            <a:r>
              <a:rPr b="1" lang="en">
                <a:solidFill>
                  <a:srgbClr val="00205C"/>
                </a:solidFill>
                <a:latin typeface="Montserrat"/>
                <a:ea typeface="Montserrat"/>
                <a:cs typeface="Montserrat"/>
                <a:sym typeface="Montserrat"/>
              </a:rPr>
              <a:t>znovu</a:t>
            </a:r>
            <a:r>
              <a:rPr lang="en">
                <a:latin typeface="Montserrat SemiBold"/>
                <a:ea typeface="Montserrat SemiBold"/>
                <a:cs typeface="Montserrat SemiBold"/>
                <a:sym typeface="Montserrat SemiBold"/>
              </a:rPr>
              <a:t> a </a:t>
            </a:r>
            <a:r>
              <a:rPr b="1" lang="en">
                <a:solidFill>
                  <a:srgbClr val="00205C"/>
                </a:solidFill>
                <a:latin typeface="Montserrat"/>
                <a:ea typeface="Montserrat"/>
                <a:cs typeface="Montserrat"/>
                <a:sym typeface="Montserrat"/>
              </a:rPr>
              <a:t>znovu</a:t>
            </a:r>
            <a:endParaRPr b="1">
              <a:solidFill>
                <a:srgbClr val="00205C"/>
              </a:solidFill>
              <a:latin typeface="Montserrat"/>
              <a:ea typeface="Montserrat"/>
              <a:cs typeface="Montserrat"/>
              <a:sym typeface="Montserrat"/>
            </a:endParaRPr>
          </a:p>
          <a:p>
            <a:pPr indent="0" lvl="0" marL="0" rtl="0" algn="l">
              <a:spcBef>
                <a:spcPts val="1600"/>
              </a:spcBef>
              <a:spcAft>
                <a:spcPts val="0"/>
              </a:spcAft>
              <a:buNone/>
            </a:pPr>
            <a:r>
              <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grpSp>
        <p:nvGrpSpPr>
          <p:cNvPr id="2553" name="Google Shape;2553;p225"/>
          <p:cNvGrpSpPr/>
          <p:nvPr/>
        </p:nvGrpSpPr>
        <p:grpSpPr>
          <a:xfrm>
            <a:off x="731532" y="548648"/>
            <a:ext cx="550432" cy="551867"/>
            <a:chOff x="-1700225" y="2768875"/>
            <a:chExt cx="291450" cy="292225"/>
          </a:xfrm>
        </p:grpSpPr>
        <p:sp>
          <p:nvSpPr>
            <p:cNvPr id="2554" name="Google Shape;2554;p225"/>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25"/>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25"/>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25"/>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25"/>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25"/>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3" name="Shape 2563"/>
        <p:cNvGrpSpPr/>
        <p:nvPr/>
      </p:nvGrpSpPr>
      <p:grpSpPr>
        <a:xfrm>
          <a:off x="0" y="0"/>
          <a:ext cx="0" cy="0"/>
          <a:chOff x="0" y="0"/>
          <a:chExt cx="0" cy="0"/>
        </a:xfrm>
      </p:grpSpPr>
      <p:sp>
        <p:nvSpPr>
          <p:cNvPr id="2564" name="Google Shape;2564;p226"/>
          <p:cNvSpPr txBox="1"/>
          <p:nvPr>
            <p:ph type="title"/>
          </p:nvPr>
        </p:nvSpPr>
        <p:spPr>
          <a:xfrm>
            <a:off x="1463040" y="411480"/>
            <a:ext cx="28626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Učící fáze</a:t>
            </a:r>
            <a:endParaRPr b="1">
              <a:latin typeface="Montserrat"/>
              <a:ea typeface="Montserrat"/>
              <a:cs typeface="Montserrat"/>
              <a:sym typeface="Montserrat"/>
            </a:endParaRPr>
          </a:p>
        </p:txBody>
      </p:sp>
      <p:sp>
        <p:nvSpPr>
          <p:cNvPr id="2565" name="Google Shape;2565;p226"/>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Montserrat SemiBold"/>
                <a:ea typeface="Montserrat SemiBold"/>
                <a:cs typeface="Montserrat SemiBold"/>
                <a:sym typeface="Montserrat SemiBold"/>
              </a:rPr>
              <a:t>A/B testy</a:t>
            </a:r>
            <a:endParaRPr>
              <a:solidFill>
                <a:schemeClr val="lt1"/>
              </a:solidFill>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Historická data</a:t>
            </a:r>
            <a:endParaRPr>
              <a:latin typeface="Montserrat SemiBold"/>
              <a:ea typeface="Montserrat SemiBold"/>
              <a:cs typeface="Montserrat SemiBold"/>
              <a:sym typeface="Montserrat SemiBold"/>
            </a:endParaRPr>
          </a:p>
          <a:p>
            <a:pPr indent="0" lvl="0" marL="0" rtl="0" algn="l">
              <a:spcBef>
                <a:spcPts val="1600"/>
              </a:spcBef>
              <a:spcAft>
                <a:spcPts val="0"/>
              </a:spcAft>
              <a:buNone/>
            </a:pPr>
            <a:r>
              <a:rPr lang="en">
                <a:latin typeface="Montserrat SemiBold"/>
                <a:ea typeface="Montserrat SemiBold"/>
                <a:cs typeface="Montserrat SemiBold"/>
                <a:sym typeface="Montserrat SemiBold"/>
              </a:rPr>
              <a:t>30 konverzí za měsíc</a:t>
            </a:r>
            <a:endParaRPr>
              <a:latin typeface="Montserrat SemiBold"/>
              <a:ea typeface="Montserrat SemiBold"/>
              <a:cs typeface="Montserrat SemiBold"/>
              <a:sym typeface="Montserrat SemiBold"/>
            </a:endParaRPr>
          </a:p>
          <a:p>
            <a:pPr indent="0" lvl="0" marL="0" rtl="0" algn="l">
              <a:spcBef>
                <a:spcPts val="1600"/>
              </a:spcBef>
              <a:spcAft>
                <a:spcPts val="160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Čím více signálů, tím rychleji</a:t>
            </a:r>
            <a:endParaRPr>
              <a:latin typeface="Montserrat SemiBold"/>
              <a:ea typeface="Montserrat SemiBold"/>
              <a:cs typeface="Montserrat SemiBold"/>
              <a:sym typeface="Montserrat SemiBold"/>
            </a:endParaRPr>
          </a:p>
        </p:txBody>
      </p:sp>
      <p:grpSp>
        <p:nvGrpSpPr>
          <p:cNvPr id="2566" name="Google Shape;2566;p226"/>
          <p:cNvGrpSpPr/>
          <p:nvPr/>
        </p:nvGrpSpPr>
        <p:grpSpPr>
          <a:xfrm>
            <a:off x="731759" y="548672"/>
            <a:ext cx="538354" cy="538278"/>
            <a:chOff x="-5276050" y="2037975"/>
            <a:chExt cx="292250" cy="292225"/>
          </a:xfrm>
        </p:grpSpPr>
        <p:sp>
          <p:nvSpPr>
            <p:cNvPr id="2567" name="Google Shape;2567;p226"/>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26"/>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26"/>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3" name="Shape 2573"/>
        <p:cNvGrpSpPr/>
        <p:nvPr/>
      </p:nvGrpSpPr>
      <p:grpSpPr>
        <a:xfrm>
          <a:off x="0" y="0"/>
          <a:ext cx="0" cy="0"/>
          <a:chOff x="0" y="0"/>
          <a:chExt cx="0" cy="0"/>
        </a:xfrm>
      </p:grpSpPr>
      <p:sp>
        <p:nvSpPr>
          <p:cNvPr id="2574" name="Google Shape;2574;p227"/>
          <p:cNvSpPr txBox="1"/>
          <p:nvPr>
            <p:ph type="title"/>
          </p:nvPr>
        </p:nvSpPr>
        <p:spPr>
          <a:xfrm>
            <a:off x="1463040" y="411480"/>
            <a:ext cx="86667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Využití v Google Ads</a:t>
            </a:r>
            <a:endParaRPr b="1">
              <a:latin typeface="Montserrat"/>
              <a:ea typeface="Montserrat"/>
              <a:cs typeface="Montserrat"/>
              <a:sym typeface="Montserrat"/>
            </a:endParaRPr>
          </a:p>
        </p:txBody>
      </p:sp>
      <p:sp>
        <p:nvSpPr>
          <p:cNvPr id="2575" name="Google Shape;2575;p227"/>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Chytré nabídky</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None/>
            </a:pPr>
            <a:r>
              <a:rPr lang="en">
                <a:solidFill>
                  <a:schemeClr val="lt1"/>
                </a:solidFill>
                <a:latin typeface="Montserrat SemiBold"/>
                <a:ea typeface="Montserrat SemiBold"/>
                <a:cs typeface="Montserrat SemiBold"/>
                <a:sym typeface="Montserrat SemiBold"/>
              </a:rPr>
              <a:t>Responzivní vyhledávací reklamy</a:t>
            </a:r>
            <a:endParaRPr>
              <a:solidFill>
                <a:schemeClr val="lt1"/>
              </a:solidFill>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Responzivní obsahové reklamy</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None/>
            </a:pPr>
            <a:r>
              <a:rPr lang="en">
                <a:solidFill>
                  <a:schemeClr val="lt1"/>
                </a:solidFill>
                <a:latin typeface="Montserrat SemiBold"/>
                <a:ea typeface="Montserrat SemiBold"/>
                <a:cs typeface="Montserrat SemiBold"/>
                <a:sym typeface="Montserrat SemiBold"/>
              </a:rPr>
              <a:t>Relevance na Youtube</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None/>
            </a:pPr>
            <a:r>
              <a:rPr lang="en">
                <a:solidFill>
                  <a:schemeClr val="lt1"/>
                </a:solidFill>
                <a:latin typeface="Montserrat SemiBold"/>
                <a:ea typeface="Montserrat SemiBold"/>
                <a:cs typeface="Montserrat SemiBold"/>
                <a:sym typeface="Montserrat SemiBold"/>
              </a:rPr>
              <a:t>Návštěvy prodejny</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1600"/>
              </a:spcAft>
              <a:buNone/>
            </a:pPr>
            <a:r>
              <a:rPr lang="en">
                <a:solidFill>
                  <a:schemeClr val="lt1"/>
                </a:solidFill>
                <a:latin typeface="Montserrat SemiBold"/>
                <a:ea typeface="Montserrat SemiBold"/>
                <a:cs typeface="Montserrat SemiBold"/>
                <a:sym typeface="Montserrat SemiBold"/>
              </a:rPr>
              <a:t>Cílení</a:t>
            </a:r>
            <a:endParaRPr/>
          </a:p>
        </p:txBody>
      </p:sp>
      <p:pic>
        <p:nvPicPr>
          <p:cNvPr id="2576" name="Google Shape;2576;p227"/>
          <p:cNvPicPr preferRelativeResize="0"/>
          <p:nvPr/>
        </p:nvPicPr>
        <p:blipFill>
          <a:blip r:embed="rId3">
            <a:alphaModFix/>
          </a:blip>
          <a:stretch>
            <a:fillRect/>
          </a:stretch>
        </p:blipFill>
        <p:spPr>
          <a:xfrm>
            <a:off x="802275" y="548649"/>
            <a:ext cx="506600" cy="506600"/>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0" name="Shape 2580"/>
        <p:cNvGrpSpPr/>
        <p:nvPr/>
      </p:nvGrpSpPr>
      <p:grpSpPr>
        <a:xfrm>
          <a:off x="0" y="0"/>
          <a:ext cx="0" cy="0"/>
          <a:chOff x="0" y="0"/>
          <a:chExt cx="0" cy="0"/>
        </a:xfrm>
      </p:grpSpPr>
      <p:sp>
        <p:nvSpPr>
          <p:cNvPr id="2581" name="Google Shape;2581;p228"/>
          <p:cNvSpPr txBox="1"/>
          <p:nvPr>
            <p:ph type="title"/>
          </p:nvPr>
        </p:nvSpPr>
        <p:spPr>
          <a:xfrm>
            <a:off x="1463040" y="411480"/>
            <a:ext cx="86667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Využití v Google Ads</a:t>
            </a:r>
            <a:endParaRPr b="1">
              <a:latin typeface="Montserrat"/>
              <a:ea typeface="Montserrat"/>
              <a:cs typeface="Montserrat"/>
              <a:sym typeface="Montserrat"/>
            </a:endParaRPr>
          </a:p>
        </p:txBody>
      </p:sp>
      <p:sp>
        <p:nvSpPr>
          <p:cNvPr id="2582" name="Google Shape;2582;p228"/>
          <p:cNvSpPr txBox="1"/>
          <p:nvPr>
            <p:ph idx="4294967295" type="subTitle"/>
          </p:nvPr>
        </p:nvSpPr>
        <p:spPr>
          <a:xfrm>
            <a:off x="1463040" y="1463040"/>
            <a:ext cx="5981400" cy="3138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latin typeface="Montserrat SemiBold"/>
                <a:ea typeface="Montserrat SemiBold"/>
                <a:cs typeface="Montserrat SemiBold"/>
                <a:sym typeface="Montserrat SemiBold"/>
              </a:rPr>
              <a:t>Analýza klíčových slov</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None/>
            </a:pPr>
            <a:r>
              <a:rPr lang="en">
                <a:solidFill>
                  <a:schemeClr val="lt1"/>
                </a:solidFill>
                <a:latin typeface="Montserrat SemiBold"/>
                <a:ea typeface="Montserrat SemiBold"/>
                <a:cs typeface="Montserrat SemiBold"/>
                <a:sym typeface="Montserrat SemiBold"/>
              </a:rPr>
              <a:t>Produc</a:t>
            </a:r>
            <a:r>
              <a:rPr lang="en">
                <a:solidFill>
                  <a:schemeClr val="lt1"/>
                </a:solidFill>
                <a:latin typeface="Montserrat SemiBold"/>
                <a:ea typeface="Montserrat SemiBold"/>
                <a:cs typeface="Montserrat SemiBold"/>
                <a:sym typeface="Montserrat SemiBold"/>
              </a:rPr>
              <a:t>t Studio</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0"/>
              </a:spcAft>
              <a:buNone/>
            </a:pPr>
            <a:r>
              <a:rPr lang="en">
                <a:solidFill>
                  <a:schemeClr val="lt1"/>
                </a:solidFill>
                <a:latin typeface="Montserrat SemiBold"/>
                <a:ea typeface="Montserrat SemiBold"/>
                <a:cs typeface="Montserrat SemiBold"/>
                <a:sym typeface="Montserrat SemiBold"/>
              </a:rPr>
              <a:t>Clicking Goat - Mergado</a:t>
            </a:r>
            <a:endParaRPr>
              <a:solidFill>
                <a:schemeClr val="lt1"/>
              </a:solidFill>
              <a:latin typeface="Montserrat SemiBold"/>
              <a:ea typeface="Montserrat SemiBold"/>
              <a:cs typeface="Montserrat SemiBold"/>
              <a:sym typeface="Montserrat SemiBold"/>
            </a:endParaRPr>
          </a:p>
          <a:p>
            <a:pPr indent="0" lvl="0" marL="0" rtl="0" algn="l">
              <a:spcBef>
                <a:spcPts val="1600"/>
              </a:spcBef>
              <a:spcAft>
                <a:spcPts val="0"/>
              </a:spcAft>
              <a:buClr>
                <a:schemeClr val="dk1"/>
              </a:buClr>
              <a:buSzPts val="1100"/>
              <a:buFont typeface="Arial"/>
              <a:buNone/>
            </a:pPr>
            <a:r>
              <a:t/>
            </a:r>
            <a:endParaRPr>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1600"/>
              </a:spcBef>
              <a:spcAft>
                <a:spcPts val="1600"/>
              </a:spcAft>
              <a:buNone/>
            </a:pPr>
            <a:r>
              <a:t/>
            </a:r>
            <a:endParaRPr/>
          </a:p>
        </p:txBody>
      </p:sp>
      <p:pic>
        <p:nvPicPr>
          <p:cNvPr id="2583" name="Google Shape;2583;p228"/>
          <p:cNvPicPr preferRelativeResize="0"/>
          <p:nvPr/>
        </p:nvPicPr>
        <p:blipFill>
          <a:blip r:embed="rId3">
            <a:alphaModFix/>
          </a:blip>
          <a:stretch>
            <a:fillRect/>
          </a:stretch>
        </p:blipFill>
        <p:spPr>
          <a:xfrm>
            <a:off x="802275" y="548649"/>
            <a:ext cx="506600" cy="506600"/>
          </a:xfrm>
          <a:prstGeom prst="rect">
            <a:avLst/>
          </a:prstGeom>
          <a:noFill/>
          <a:ln>
            <a:noFill/>
          </a:ln>
          <a:effectLst>
            <a:outerShdw blurRad="57150" rotWithShape="0" algn="bl" dir="1260000" dist="19050">
              <a:srgbClr val="00205C">
                <a:alpha val="18000"/>
              </a:srgbClr>
            </a:outerShdw>
          </a:effectLst>
        </p:spPr>
      </p:pic>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587" name="Shape 2587"/>
        <p:cNvGrpSpPr/>
        <p:nvPr/>
      </p:nvGrpSpPr>
      <p:grpSpPr>
        <a:xfrm>
          <a:off x="0" y="0"/>
          <a:ext cx="0" cy="0"/>
          <a:chOff x="0" y="0"/>
          <a:chExt cx="0" cy="0"/>
        </a:xfrm>
      </p:grpSpPr>
      <p:sp>
        <p:nvSpPr>
          <p:cNvPr id="2588" name="Google Shape;2588;p229"/>
          <p:cNvSpPr txBox="1"/>
          <p:nvPr>
            <p:ph type="title"/>
          </p:nvPr>
        </p:nvSpPr>
        <p:spPr>
          <a:xfrm>
            <a:off x="1463040" y="411480"/>
            <a:ext cx="7031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Chytré nabídky</a:t>
            </a:r>
            <a:endParaRPr b="1">
              <a:latin typeface="Montserrat"/>
              <a:ea typeface="Montserrat"/>
              <a:cs typeface="Montserrat"/>
              <a:sym typeface="Montserrat"/>
            </a:endParaRPr>
          </a:p>
        </p:txBody>
      </p:sp>
      <p:grpSp>
        <p:nvGrpSpPr>
          <p:cNvPr id="2589" name="Google Shape;2589;p229"/>
          <p:cNvGrpSpPr/>
          <p:nvPr/>
        </p:nvGrpSpPr>
        <p:grpSpPr>
          <a:xfrm>
            <a:off x="5053060" y="1137278"/>
            <a:ext cx="3812632" cy="3822858"/>
            <a:chOff x="-1333200" y="2770450"/>
            <a:chExt cx="291450" cy="292225"/>
          </a:xfrm>
        </p:grpSpPr>
        <p:sp>
          <p:nvSpPr>
            <p:cNvPr id="2590" name="Google Shape;2590;p22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2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00205C">
                <a:alpha val="26949"/>
              </a:srgbClr>
            </a:solidFill>
            <a:ln>
              <a:noFill/>
            </a:ln>
            <a:effectLst>
              <a:outerShdw blurRad="57150" rotWithShape="0" algn="bl" dir="30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2" name="Google Shape;2592;p229"/>
          <p:cNvGrpSpPr/>
          <p:nvPr/>
        </p:nvGrpSpPr>
        <p:grpSpPr>
          <a:xfrm>
            <a:off x="731522" y="548717"/>
            <a:ext cx="621401" cy="623082"/>
            <a:chOff x="-1333200" y="2770450"/>
            <a:chExt cx="291450" cy="292225"/>
          </a:xfrm>
        </p:grpSpPr>
        <p:sp>
          <p:nvSpPr>
            <p:cNvPr id="2593" name="Google Shape;2593;p22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2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8" name="Shape 2598"/>
        <p:cNvGrpSpPr/>
        <p:nvPr/>
      </p:nvGrpSpPr>
      <p:grpSpPr>
        <a:xfrm>
          <a:off x="0" y="0"/>
          <a:ext cx="0" cy="0"/>
          <a:chOff x="0" y="0"/>
          <a:chExt cx="0" cy="0"/>
        </a:xfrm>
      </p:grpSpPr>
      <p:sp>
        <p:nvSpPr>
          <p:cNvPr id="2599" name="Google Shape;2599;p230"/>
          <p:cNvSpPr txBox="1"/>
          <p:nvPr>
            <p:ph type="title"/>
          </p:nvPr>
        </p:nvSpPr>
        <p:spPr>
          <a:xfrm>
            <a:off x="1463040" y="411480"/>
            <a:ext cx="7031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Maximalizace konverze</a:t>
            </a:r>
            <a:endParaRPr b="1">
              <a:latin typeface="Montserrat"/>
              <a:ea typeface="Montserrat"/>
              <a:cs typeface="Montserrat"/>
              <a:sym typeface="Montserrat"/>
            </a:endParaRPr>
          </a:p>
        </p:txBody>
      </p:sp>
      <p:sp>
        <p:nvSpPr>
          <p:cNvPr id="2600" name="Google Shape;2600;p230"/>
          <p:cNvSpPr txBox="1"/>
          <p:nvPr>
            <p:ph idx="4294967295" type="subTitle"/>
          </p:nvPr>
        </p:nvSpPr>
        <p:spPr>
          <a:xfrm>
            <a:off x="1463040" y="2285050"/>
            <a:ext cx="5422500" cy="2523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000">
                <a:latin typeface="Montserrat SemiBold"/>
                <a:ea typeface="Montserrat SemiBold"/>
                <a:cs typeface="Montserrat SemiBold"/>
                <a:sym typeface="Montserrat SemiBold"/>
              </a:rPr>
              <a:t>C</a:t>
            </a:r>
            <a:r>
              <a:rPr lang="en" sz="2000">
                <a:latin typeface="Montserrat SemiBold"/>
                <a:ea typeface="Montserrat SemiBold"/>
                <a:cs typeface="Montserrat SemiBold"/>
                <a:sym typeface="Montserrat SemiBold"/>
              </a:rPr>
              <a:t>o největší množství konverzí v rámci </a:t>
            </a:r>
            <a:r>
              <a:rPr b="1" lang="en" sz="2000">
                <a:latin typeface="Montserrat"/>
                <a:ea typeface="Montserrat"/>
                <a:cs typeface="Montserrat"/>
                <a:sym typeface="Montserrat"/>
              </a:rPr>
              <a:t>nastaveného</a:t>
            </a:r>
            <a:r>
              <a:rPr b="1" lang="en" sz="2000">
                <a:latin typeface="Montserrat"/>
                <a:ea typeface="Montserrat"/>
                <a:cs typeface="Montserrat"/>
                <a:sym typeface="Montserrat"/>
              </a:rPr>
              <a:t> rozpočtu</a:t>
            </a:r>
            <a:endParaRPr b="1" sz="2000">
              <a:latin typeface="Montserrat"/>
              <a:ea typeface="Montserrat"/>
              <a:cs typeface="Montserrat"/>
              <a:sym typeface="Montserrat"/>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p:txBody>
      </p:sp>
      <p:grpSp>
        <p:nvGrpSpPr>
          <p:cNvPr id="2601" name="Google Shape;2601;p230"/>
          <p:cNvGrpSpPr/>
          <p:nvPr/>
        </p:nvGrpSpPr>
        <p:grpSpPr>
          <a:xfrm>
            <a:off x="731522" y="548717"/>
            <a:ext cx="621401" cy="623082"/>
            <a:chOff x="-1333200" y="2770450"/>
            <a:chExt cx="291450" cy="292225"/>
          </a:xfrm>
        </p:grpSpPr>
        <p:sp>
          <p:nvSpPr>
            <p:cNvPr id="2602" name="Google Shape;2602;p230"/>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30"/>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4" name="Google Shape;2604;p230"/>
          <p:cNvSpPr txBox="1"/>
          <p:nvPr>
            <p:ph idx="4294967295" type="title"/>
          </p:nvPr>
        </p:nvSpPr>
        <p:spPr>
          <a:xfrm>
            <a:off x="1463040" y="175859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CÍL:</a:t>
            </a:r>
            <a:endParaRPr b="1" sz="1400">
              <a:solidFill>
                <a:srgbClr val="00205C"/>
              </a:solidFill>
              <a:latin typeface="Montserrat"/>
              <a:ea typeface="Montserrat"/>
              <a:cs typeface="Montserrat"/>
              <a:sym typeface="Montserrat"/>
            </a:endParaRPr>
          </a:p>
        </p:txBody>
      </p:sp>
      <p:cxnSp>
        <p:nvCxnSpPr>
          <p:cNvPr id="2605" name="Google Shape;2605;p230"/>
          <p:cNvCxnSpPr/>
          <p:nvPr/>
        </p:nvCxnSpPr>
        <p:spPr>
          <a:xfrm>
            <a:off x="1463040" y="2172000"/>
            <a:ext cx="55110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9" name="Shape 2609"/>
        <p:cNvGrpSpPr/>
        <p:nvPr/>
      </p:nvGrpSpPr>
      <p:grpSpPr>
        <a:xfrm>
          <a:off x="0" y="0"/>
          <a:ext cx="0" cy="0"/>
          <a:chOff x="0" y="0"/>
          <a:chExt cx="0" cy="0"/>
        </a:xfrm>
      </p:grpSpPr>
      <p:sp>
        <p:nvSpPr>
          <p:cNvPr id="2610" name="Google Shape;2610;p231"/>
          <p:cNvSpPr txBox="1"/>
          <p:nvPr>
            <p:ph idx="4294967295" type="subTitle"/>
          </p:nvPr>
        </p:nvSpPr>
        <p:spPr>
          <a:xfrm>
            <a:off x="1886700" y="366000"/>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proklik na reklamu,</a:t>
            </a:r>
            <a:endParaRPr sz="2400">
              <a:latin typeface="Montserrat"/>
              <a:ea typeface="Montserrat"/>
              <a:cs typeface="Montserrat"/>
              <a:sym typeface="Montserrat"/>
            </a:endParaRPr>
          </a:p>
        </p:txBody>
      </p:sp>
      <p:grpSp>
        <p:nvGrpSpPr>
          <p:cNvPr id="2611" name="Google Shape;2611;p231"/>
          <p:cNvGrpSpPr/>
          <p:nvPr/>
        </p:nvGrpSpPr>
        <p:grpSpPr>
          <a:xfrm>
            <a:off x="914377" y="2760592"/>
            <a:ext cx="731508" cy="731533"/>
            <a:chOff x="-4932650" y="2046625"/>
            <a:chExt cx="293025" cy="291250"/>
          </a:xfrm>
        </p:grpSpPr>
        <p:sp>
          <p:nvSpPr>
            <p:cNvPr id="2612" name="Google Shape;2612;p23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3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4" name="Google Shape;2614;p231"/>
          <p:cNvGrpSpPr/>
          <p:nvPr/>
        </p:nvGrpSpPr>
        <p:grpSpPr>
          <a:xfrm>
            <a:off x="914377" y="3957932"/>
            <a:ext cx="731506" cy="731535"/>
            <a:chOff x="-62150375" y="2297875"/>
            <a:chExt cx="314275" cy="315875"/>
          </a:xfrm>
        </p:grpSpPr>
        <p:sp>
          <p:nvSpPr>
            <p:cNvPr id="2615" name="Google Shape;2615;p231"/>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31"/>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31"/>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31"/>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31"/>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 name="Google Shape;2620;p231"/>
          <p:cNvGrpSpPr/>
          <p:nvPr/>
        </p:nvGrpSpPr>
        <p:grpSpPr>
          <a:xfrm>
            <a:off x="914377" y="1563279"/>
            <a:ext cx="731521" cy="731507"/>
            <a:chOff x="-4570325" y="2405775"/>
            <a:chExt cx="294600" cy="293825"/>
          </a:xfrm>
        </p:grpSpPr>
        <p:sp>
          <p:nvSpPr>
            <p:cNvPr id="2621" name="Google Shape;2621;p23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3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 name="Google Shape;2623;p231"/>
          <p:cNvGrpSpPr/>
          <p:nvPr/>
        </p:nvGrpSpPr>
        <p:grpSpPr>
          <a:xfrm>
            <a:off x="914377" y="365941"/>
            <a:ext cx="731511" cy="731531"/>
            <a:chOff x="-63666550" y="2278975"/>
            <a:chExt cx="319800" cy="318625"/>
          </a:xfrm>
        </p:grpSpPr>
        <p:sp>
          <p:nvSpPr>
            <p:cNvPr id="2624" name="Google Shape;2624;p231"/>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31"/>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6" name="Google Shape;2626;p231"/>
          <p:cNvSpPr txBox="1"/>
          <p:nvPr>
            <p:ph idx="4294967295" type="subTitle"/>
          </p:nvPr>
        </p:nvSpPr>
        <p:spPr>
          <a:xfrm>
            <a:off x="1886700" y="1616538"/>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s informacema, které známe o uživateli</a:t>
            </a:r>
            <a:endParaRPr sz="2400">
              <a:latin typeface="Montserrat"/>
              <a:ea typeface="Montserrat"/>
              <a:cs typeface="Montserrat"/>
              <a:sym typeface="Montserrat"/>
            </a:endParaRPr>
          </a:p>
        </p:txBody>
      </p:sp>
      <p:sp>
        <p:nvSpPr>
          <p:cNvPr id="2627" name="Google Shape;2627;p231"/>
          <p:cNvSpPr txBox="1"/>
          <p:nvPr>
            <p:ph idx="4294967295" type="subTitle"/>
          </p:nvPr>
        </p:nvSpPr>
        <p:spPr>
          <a:xfrm>
            <a:off x="1886700" y="2813863"/>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a vyhledávacím dotazem</a:t>
            </a:r>
            <a:endParaRPr sz="2400">
              <a:latin typeface="Montserrat"/>
              <a:ea typeface="Montserrat"/>
              <a:cs typeface="Montserrat"/>
              <a:sym typeface="Montserrat"/>
            </a:endParaRPr>
          </a:p>
        </p:txBody>
      </p:sp>
      <p:sp>
        <p:nvSpPr>
          <p:cNvPr id="2628" name="Google Shape;2628;p231"/>
          <p:cNvSpPr txBox="1"/>
          <p:nvPr>
            <p:ph idx="4294967295" type="subTitle"/>
          </p:nvPr>
        </p:nvSpPr>
        <p:spPr>
          <a:xfrm>
            <a:off x="1886700" y="3958002"/>
            <a:ext cx="7139100" cy="856800"/>
          </a:xfrm>
          <a:prstGeom prst="rect">
            <a:avLst/>
          </a:prstGeom>
        </p:spPr>
        <p:txBody>
          <a:bodyPr anchorCtr="0" anchor="b" bIns="91425" lIns="91425" spcFirstLastPara="1" rIns="91425" wrap="square" tIns="91425">
            <a:noAutofit/>
          </a:bodyPr>
          <a:lstStyle/>
          <a:p>
            <a:pPr indent="0" lvl="0" marL="0" rtl="0" algn="l">
              <a:spcBef>
                <a:spcPts val="0"/>
              </a:spcBef>
              <a:spcAft>
                <a:spcPts val="1600"/>
              </a:spcAft>
              <a:buNone/>
            </a:pPr>
            <a:r>
              <a:rPr lang="en" sz="2400">
                <a:latin typeface="Montserrat SemiBold"/>
                <a:ea typeface="Montserrat SemiBold"/>
                <a:cs typeface="Montserrat SemiBold"/>
                <a:sym typeface="Montserrat SemiBold"/>
              </a:rPr>
              <a:t>dosáhne konverze?</a:t>
            </a:r>
            <a:endParaRPr sz="2400">
              <a:latin typeface="Montserrat SemiBold"/>
              <a:ea typeface="Montserrat SemiBold"/>
              <a:cs typeface="Montserrat SemiBold"/>
              <a:sym typeface="Montserrat SemiBold"/>
            </a:endParaRPr>
          </a:p>
        </p:txBody>
      </p:sp>
      <p:sp>
        <p:nvSpPr>
          <p:cNvPr id="2629" name="Google Shape;2629;p231"/>
          <p:cNvSpPr txBox="1"/>
          <p:nvPr/>
        </p:nvSpPr>
        <p:spPr>
          <a:xfrm>
            <a:off x="1886700" y="3191875"/>
            <a:ext cx="667200" cy="954300"/>
          </a:xfrm>
          <a:prstGeom prst="rect">
            <a:avLst/>
          </a:prstGeom>
          <a:noFill/>
          <a:ln>
            <a:noFill/>
          </a:ln>
          <a:effectLst>
            <a:outerShdw blurRad="57150" rotWithShape="0" algn="bl" dir="3000000" dist="19050">
              <a:srgbClr val="000000">
                <a:alpha val="20000"/>
              </a:srgbClr>
            </a:outerShdw>
          </a:effectLst>
        </p:spPr>
        <p:txBody>
          <a:bodyPr anchorCtr="0" anchor="t" bIns="91425" lIns="91425" spcFirstLastPara="1" rIns="91425" wrap="square" tIns="91425">
            <a:spAutoFit/>
          </a:bodyPr>
          <a:lstStyle/>
          <a:p>
            <a:pPr indent="0" lvl="0" marL="0" rtl="0" algn="l">
              <a:spcBef>
                <a:spcPts val="0"/>
              </a:spcBef>
              <a:spcAft>
                <a:spcPts val="1600"/>
              </a:spcAft>
              <a:buNone/>
            </a:pPr>
            <a:r>
              <a:rPr lang="en" sz="5000">
                <a:solidFill>
                  <a:srgbClr val="00205C"/>
                </a:solidFill>
                <a:latin typeface="Montserrat SemiBold"/>
                <a:ea typeface="Montserrat SemiBold"/>
                <a:cs typeface="Montserrat SemiBold"/>
                <a:sym typeface="Montserrat SemiBold"/>
              </a:rPr>
              <a:t>=</a:t>
            </a:r>
            <a:endParaRPr sz="5000">
              <a:solidFill>
                <a:srgbClr val="00205C"/>
              </a:solidFill>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33" name="Shape 2633"/>
        <p:cNvGrpSpPr/>
        <p:nvPr/>
      </p:nvGrpSpPr>
      <p:grpSpPr>
        <a:xfrm>
          <a:off x="0" y="0"/>
          <a:ext cx="0" cy="0"/>
          <a:chOff x="0" y="0"/>
          <a:chExt cx="0" cy="0"/>
        </a:xfrm>
      </p:grpSpPr>
      <p:sp>
        <p:nvSpPr>
          <p:cNvPr id="2634" name="Google Shape;2634;p232"/>
          <p:cNvSpPr/>
          <p:nvPr/>
        </p:nvSpPr>
        <p:spPr>
          <a:xfrm flipH="1" rot="-5400000">
            <a:off x="4385275" y="1002300"/>
            <a:ext cx="3824100" cy="3954300"/>
          </a:xfrm>
          <a:prstGeom prst="roundRect">
            <a:avLst>
              <a:gd fmla="val 7770" name="adj"/>
            </a:avLst>
          </a:prstGeom>
          <a:gradFill>
            <a:gsLst>
              <a:gs pos="0">
                <a:srgbClr val="FFFFFF">
                  <a:alpha val="18823"/>
                  <a:alpha val="11380"/>
                </a:srgbClr>
              </a:gs>
              <a:gs pos="66000">
                <a:srgbClr val="E354F7">
                  <a:alpha val="22352"/>
                  <a:alpha val="11380"/>
                </a:srgbClr>
              </a:gs>
              <a:gs pos="100000">
                <a:srgbClr val="10ECFF">
                  <a:alpha val="33725"/>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635" name="Google Shape;2635;p232"/>
          <p:cNvSpPr txBox="1"/>
          <p:nvPr>
            <p:ph type="title"/>
          </p:nvPr>
        </p:nvSpPr>
        <p:spPr>
          <a:xfrm>
            <a:off x="1463040" y="411480"/>
            <a:ext cx="7031100" cy="69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Optimalizace</a:t>
            </a:r>
            <a:endParaRPr b="1">
              <a:latin typeface="Montserrat"/>
              <a:ea typeface="Montserrat"/>
              <a:cs typeface="Montserrat"/>
              <a:sym typeface="Montserrat"/>
            </a:endParaRPr>
          </a:p>
        </p:txBody>
      </p:sp>
      <p:sp>
        <p:nvSpPr>
          <p:cNvPr id="2636" name="Google Shape;2636;p232"/>
          <p:cNvSpPr txBox="1"/>
          <p:nvPr>
            <p:ph idx="4294967295" type="subTitle"/>
          </p:nvPr>
        </p:nvSpPr>
        <p:spPr>
          <a:xfrm>
            <a:off x="4698000" y="1359625"/>
            <a:ext cx="9225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Typ úpravy nabídky</a:t>
            </a:r>
            <a:endParaRPr b="1" sz="1000">
              <a:solidFill>
                <a:srgbClr val="00205C"/>
              </a:solidFill>
              <a:latin typeface="Montserrat"/>
              <a:ea typeface="Montserrat"/>
              <a:cs typeface="Montserrat"/>
              <a:sym typeface="Montserrat"/>
            </a:endParaRPr>
          </a:p>
        </p:txBody>
      </p:sp>
      <p:cxnSp>
        <p:nvCxnSpPr>
          <p:cNvPr id="2637" name="Google Shape;2637;p232"/>
          <p:cNvCxnSpPr/>
          <p:nvPr/>
        </p:nvCxnSpPr>
        <p:spPr>
          <a:xfrm>
            <a:off x="4745444" y="1985500"/>
            <a:ext cx="3138900" cy="0"/>
          </a:xfrm>
          <a:prstGeom prst="straightConnector1">
            <a:avLst/>
          </a:prstGeom>
          <a:noFill/>
          <a:ln cap="flat" cmpd="sng" w="19050">
            <a:solidFill>
              <a:srgbClr val="00ACD8"/>
            </a:solidFill>
            <a:prstDash val="solid"/>
            <a:round/>
            <a:headEnd len="med" w="med" type="none"/>
            <a:tailEnd len="med" w="med" type="none"/>
          </a:ln>
        </p:spPr>
      </p:cxnSp>
      <p:sp>
        <p:nvSpPr>
          <p:cNvPr id="2638" name="Google Shape;2638;p232"/>
          <p:cNvSpPr txBox="1"/>
          <p:nvPr>
            <p:ph idx="4294967295" type="subTitle"/>
          </p:nvPr>
        </p:nvSpPr>
        <p:spPr>
          <a:xfrm>
            <a:off x="6372300" y="1359625"/>
            <a:ext cx="11922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Maximalizovat konverze</a:t>
            </a:r>
            <a:endParaRPr b="1" sz="1000">
              <a:solidFill>
                <a:srgbClr val="00205C"/>
              </a:solidFill>
              <a:latin typeface="Montserrat"/>
              <a:ea typeface="Montserrat"/>
              <a:cs typeface="Montserrat"/>
              <a:sym typeface="Montserrat"/>
            </a:endParaRPr>
          </a:p>
        </p:txBody>
      </p:sp>
      <p:sp>
        <p:nvSpPr>
          <p:cNvPr id="2639" name="Google Shape;2639;p232"/>
          <p:cNvSpPr txBox="1"/>
          <p:nvPr>
            <p:ph idx="4294967295" type="subTitle"/>
          </p:nvPr>
        </p:nvSpPr>
        <p:spPr>
          <a:xfrm>
            <a:off x="4722800" y="2020975"/>
            <a:ext cx="922500" cy="31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Zařízení </a:t>
            </a:r>
            <a:endParaRPr b="1" sz="1000">
              <a:solidFill>
                <a:srgbClr val="00205C"/>
              </a:solidFill>
              <a:latin typeface="Montserrat"/>
              <a:ea typeface="Montserrat"/>
              <a:cs typeface="Montserrat"/>
              <a:sym typeface="Montserrat"/>
            </a:endParaRPr>
          </a:p>
        </p:txBody>
      </p:sp>
      <p:sp>
        <p:nvSpPr>
          <p:cNvPr id="2640" name="Google Shape;2640;p232"/>
          <p:cNvSpPr txBox="1"/>
          <p:nvPr>
            <p:ph idx="4294967295" type="subTitle"/>
          </p:nvPr>
        </p:nvSpPr>
        <p:spPr>
          <a:xfrm>
            <a:off x="4722800" y="2413600"/>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Lokalita</a:t>
            </a:r>
            <a:endParaRPr b="1" sz="1000">
              <a:solidFill>
                <a:srgbClr val="00205C"/>
              </a:solidFill>
              <a:latin typeface="Montserrat"/>
              <a:ea typeface="Montserrat"/>
              <a:cs typeface="Montserrat"/>
              <a:sym typeface="Montserrat"/>
            </a:endParaRPr>
          </a:p>
        </p:txBody>
      </p:sp>
      <p:sp>
        <p:nvSpPr>
          <p:cNvPr id="2641" name="Google Shape;2641;p232"/>
          <p:cNvSpPr txBox="1"/>
          <p:nvPr>
            <p:ph idx="4294967295" type="subTitle"/>
          </p:nvPr>
        </p:nvSpPr>
        <p:spPr>
          <a:xfrm>
            <a:off x="4722800" y="2810725"/>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Časový rozvrh reklam</a:t>
            </a:r>
            <a:endParaRPr b="1" sz="1000">
              <a:solidFill>
                <a:srgbClr val="00205C"/>
              </a:solidFill>
              <a:latin typeface="Montserrat"/>
              <a:ea typeface="Montserrat"/>
              <a:cs typeface="Montserrat"/>
              <a:sym typeface="Montserrat"/>
            </a:endParaRPr>
          </a:p>
        </p:txBody>
      </p:sp>
      <p:sp>
        <p:nvSpPr>
          <p:cNvPr id="2642" name="Google Shape;2642;p232"/>
          <p:cNvSpPr txBox="1"/>
          <p:nvPr>
            <p:ph idx="4294967295" type="subTitle"/>
          </p:nvPr>
        </p:nvSpPr>
        <p:spPr>
          <a:xfrm>
            <a:off x="4722800" y="3311350"/>
            <a:ext cx="10113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Publika</a:t>
            </a:r>
            <a:endParaRPr b="1" sz="1000">
              <a:solidFill>
                <a:srgbClr val="00205C"/>
              </a:solidFill>
              <a:latin typeface="Montserrat"/>
              <a:ea typeface="Montserrat"/>
              <a:cs typeface="Montserrat"/>
              <a:sym typeface="Montserrat"/>
            </a:endParaRPr>
          </a:p>
          <a:p>
            <a:pPr indent="0" lvl="0" marL="0" rtl="0" algn="l">
              <a:spcBef>
                <a:spcPts val="0"/>
              </a:spcBef>
              <a:spcAft>
                <a:spcPts val="1600"/>
              </a:spcAft>
              <a:buClr>
                <a:schemeClr val="dk1"/>
              </a:buClr>
              <a:buSzPts val="1100"/>
              <a:buFont typeface="Arial"/>
              <a:buNone/>
            </a:pPr>
            <a:r>
              <a:rPr b="1" lang="en" sz="800">
                <a:solidFill>
                  <a:srgbClr val="00205C"/>
                </a:solidFill>
                <a:latin typeface="Montserrat"/>
                <a:ea typeface="Montserrat"/>
                <a:cs typeface="Montserrat"/>
                <a:sym typeface="Montserrat"/>
              </a:rPr>
              <a:t>(Včetně seznamů RLSA)</a:t>
            </a:r>
            <a:endParaRPr b="1" sz="800">
              <a:solidFill>
                <a:srgbClr val="00205C"/>
              </a:solidFill>
              <a:latin typeface="Montserrat"/>
              <a:ea typeface="Montserrat"/>
              <a:cs typeface="Montserrat"/>
              <a:sym typeface="Montserrat"/>
            </a:endParaRPr>
          </a:p>
        </p:txBody>
      </p:sp>
      <p:sp>
        <p:nvSpPr>
          <p:cNvPr id="2643" name="Google Shape;2643;p232"/>
          <p:cNvSpPr txBox="1"/>
          <p:nvPr>
            <p:ph idx="4294967295" type="subTitle"/>
          </p:nvPr>
        </p:nvSpPr>
        <p:spPr>
          <a:xfrm>
            <a:off x="4722800" y="3922975"/>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Volání</a:t>
            </a:r>
            <a:endParaRPr b="1" sz="1000">
              <a:solidFill>
                <a:srgbClr val="00205C"/>
              </a:solidFill>
              <a:latin typeface="Montserrat"/>
              <a:ea typeface="Montserrat"/>
              <a:cs typeface="Montserrat"/>
              <a:sym typeface="Montserrat"/>
            </a:endParaRPr>
          </a:p>
        </p:txBody>
      </p:sp>
      <p:sp>
        <p:nvSpPr>
          <p:cNvPr id="2644" name="Google Shape;2644;p232"/>
          <p:cNvSpPr txBox="1"/>
          <p:nvPr>
            <p:ph idx="4294967295" type="subTitle"/>
          </p:nvPr>
        </p:nvSpPr>
        <p:spPr>
          <a:xfrm>
            <a:off x="4722800" y="4320100"/>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Demografické údaje</a:t>
            </a:r>
            <a:endParaRPr b="1" sz="1000">
              <a:solidFill>
                <a:srgbClr val="00205C"/>
              </a:solidFill>
              <a:latin typeface="Montserrat"/>
              <a:ea typeface="Montserrat"/>
              <a:cs typeface="Montserrat"/>
              <a:sym typeface="Montserrat"/>
            </a:endParaRPr>
          </a:p>
        </p:txBody>
      </p:sp>
      <p:cxnSp>
        <p:nvCxnSpPr>
          <p:cNvPr id="2645" name="Google Shape;2645;p232"/>
          <p:cNvCxnSpPr/>
          <p:nvPr/>
        </p:nvCxnSpPr>
        <p:spPr>
          <a:xfrm>
            <a:off x="4722800" y="237509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646" name="Google Shape;2646;p232"/>
          <p:cNvCxnSpPr/>
          <p:nvPr/>
        </p:nvCxnSpPr>
        <p:spPr>
          <a:xfrm>
            <a:off x="4722800" y="2772220"/>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647" name="Google Shape;2647;p232"/>
          <p:cNvCxnSpPr/>
          <p:nvPr/>
        </p:nvCxnSpPr>
        <p:spPr>
          <a:xfrm>
            <a:off x="4722800" y="3272847"/>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648" name="Google Shape;2648;p232"/>
          <p:cNvCxnSpPr/>
          <p:nvPr/>
        </p:nvCxnSpPr>
        <p:spPr>
          <a:xfrm>
            <a:off x="4722800" y="388447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649" name="Google Shape;2649;p232"/>
          <p:cNvCxnSpPr/>
          <p:nvPr/>
        </p:nvCxnSpPr>
        <p:spPr>
          <a:xfrm>
            <a:off x="4722800" y="4281600"/>
            <a:ext cx="3138900" cy="0"/>
          </a:xfrm>
          <a:prstGeom prst="straightConnector1">
            <a:avLst/>
          </a:prstGeom>
          <a:noFill/>
          <a:ln cap="flat" cmpd="sng" w="9525">
            <a:solidFill>
              <a:srgbClr val="2C5DA8"/>
            </a:solidFill>
            <a:prstDash val="solid"/>
            <a:round/>
            <a:headEnd len="med" w="med" type="none"/>
            <a:tailEnd len="med" w="med" type="none"/>
          </a:ln>
        </p:spPr>
      </p:cxnSp>
      <p:sp>
        <p:nvSpPr>
          <p:cNvPr id="2650" name="Google Shape;2650;p232"/>
          <p:cNvSpPr txBox="1"/>
          <p:nvPr>
            <p:ph idx="4294967295" type="subTitle"/>
          </p:nvPr>
        </p:nvSpPr>
        <p:spPr>
          <a:xfrm>
            <a:off x="6372300" y="20202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651" name="Google Shape;2651;p232"/>
          <p:cNvSpPr txBox="1"/>
          <p:nvPr>
            <p:ph idx="4294967295" type="subTitle"/>
          </p:nvPr>
        </p:nvSpPr>
        <p:spPr>
          <a:xfrm>
            <a:off x="6372300" y="24136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652" name="Google Shape;2652;p232"/>
          <p:cNvSpPr txBox="1"/>
          <p:nvPr>
            <p:ph idx="4294967295" type="subTitle"/>
          </p:nvPr>
        </p:nvSpPr>
        <p:spPr>
          <a:xfrm>
            <a:off x="6372300" y="28432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653" name="Google Shape;2653;p232"/>
          <p:cNvSpPr txBox="1"/>
          <p:nvPr>
            <p:ph idx="4294967295" type="subTitle"/>
          </p:nvPr>
        </p:nvSpPr>
        <p:spPr>
          <a:xfrm>
            <a:off x="6372300" y="33638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654" name="Google Shape;2654;p232"/>
          <p:cNvSpPr txBox="1"/>
          <p:nvPr>
            <p:ph idx="4294967295" type="subTitle"/>
          </p:nvPr>
        </p:nvSpPr>
        <p:spPr>
          <a:xfrm>
            <a:off x="6372300" y="39229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655" name="Google Shape;2655;p232"/>
          <p:cNvSpPr txBox="1"/>
          <p:nvPr>
            <p:ph idx="4294967295" type="subTitle"/>
          </p:nvPr>
        </p:nvSpPr>
        <p:spPr>
          <a:xfrm>
            <a:off x="6372300" y="43850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grpSp>
        <p:nvGrpSpPr>
          <p:cNvPr id="2656" name="Google Shape;2656;p232"/>
          <p:cNvGrpSpPr/>
          <p:nvPr/>
        </p:nvGrpSpPr>
        <p:grpSpPr>
          <a:xfrm>
            <a:off x="731522" y="548717"/>
            <a:ext cx="621401" cy="623082"/>
            <a:chOff x="-1333200" y="2770450"/>
            <a:chExt cx="291450" cy="292225"/>
          </a:xfrm>
        </p:grpSpPr>
        <p:sp>
          <p:nvSpPr>
            <p:cNvPr id="2657" name="Google Shape;2657;p232"/>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32"/>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2" name="Shape 2662"/>
        <p:cNvGrpSpPr/>
        <p:nvPr/>
      </p:nvGrpSpPr>
      <p:grpSpPr>
        <a:xfrm>
          <a:off x="0" y="0"/>
          <a:ext cx="0" cy="0"/>
          <a:chOff x="0" y="0"/>
          <a:chExt cx="0" cy="0"/>
        </a:xfrm>
      </p:grpSpPr>
      <p:sp>
        <p:nvSpPr>
          <p:cNvPr id="2663" name="Google Shape;2663;p233"/>
          <p:cNvSpPr txBox="1"/>
          <p:nvPr>
            <p:ph idx="4294967295" type="subTitle"/>
          </p:nvPr>
        </p:nvSpPr>
        <p:spPr>
          <a:xfrm>
            <a:off x="1463050" y="2285050"/>
            <a:ext cx="5658900" cy="25230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000">
                <a:latin typeface="Montserrat SemiBold"/>
                <a:ea typeface="Montserrat SemiBold"/>
                <a:cs typeface="Montserrat SemiBold"/>
                <a:sym typeface="Montserrat SemiBold"/>
              </a:rPr>
              <a:t>Co největší množství konverzí, aby splnila Cenu za konverzi</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p:txBody>
      </p:sp>
      <p:sp>
        <p:nvSpPr>
          <p:cNvPr id="2664" name="Google Shape;2664;p233"/>
          <p:cNvSpPr txBox="1"/>
          <p:nvPr>
            <p:ph idx="4294967295" type="title"/>
          </p:nvPr>
        </p:nvSpPr>
        <p:spPr>
          <a:xfrm>
            <a:off x="1463040" y="175859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CÍL:</a:t>
            </a:r>
            <a:endParaRPr b="1" sz="1400">
              <a:solidFill>
                <a:srgbClr val="00205C"/>
              </a:solidFill>
              <a:latin typeface="Montserrat"/>
              <a:ea typeface="Montserrat"/>
              <a:cs typeface="Montserrat"/>
              <a:sym typeface="Montserrat"/>
            </a:endParaRPr>
          </a:p>
        </p:txBody>
      </p:sp>
      <p:cxnSp>
        <p:nvCxnSpPr>
          <p:cNvPr id="2665" name="Google Shape;2665;p233"/>
          <p:cNvCxnSpPr/>
          <p:nvPr/>
        </p:nvCxnSpPr>
        <p:spPr>
          <a:xfrm>
            <a:off x="1463040" y="2172000"/>
            <a:ext cx="5540700" cy="0"/>
          </a:xfrm>
          <a:prstGeom prst="straightConnector1">
            <a:avLst/>
          </a:prstGeom>
          <a:noFill/>
          <a:ln cap="flat" cmpd="sng" w="28575">
            <a:solidFill>
              <a:srgbClr val="00ACD8"/>
            </a:solidFill>
            <a:prstDash val="solid"/>
            <a:round/>
            <a:headEnd len="med" w="med" type="none"/>
            <a:tailEnd len="med" w="med" type="none"/>
          </a:ln>
        </p:spPr>
      </p:cxnSp>
      <p:sp>
        <p:nvSpPr>
          <p:cNvPr id="2666" name="Google Shape;2666;p233"/>
          <p:cNvSpPr txBox="1"/>
          <p:nvPr>
            <p:ph type="title"/>
          </p:nvPr>
        </p:nvSpPr>
        <p:spPr>
          <a:xfrm>
            <a:off x="1463040" y="411480"/>
            <a:ext cx="7031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Cílová cena za konverzi</a:t>
            </a:r>
            <a:endParaRPr b="1">
              <a:latin typeface="Montserrat"/>
              <a:ea typeface="Montserrat"/>
              <a:cs typeface="Montserrat"/>
              <a:sym typeface="Montserrat"/>
            </a:endParaRPr>
          </a:p>
        </p:txBody>
      </p:sp>
      <p:grpSp>
        <p:nvGrpSpPr>
          <p:cNvPr id="2667" name="Google Shape;2667;p233"/>
          <p:cNvGrpSpPr/>
          <p:nvPr/>
        </p:nvGrpSpPr>
        <p:grpSpPr>
          <a:xfrm>
            <a:off x="731524" y="548685"/>
            <a:ext cx="491376" cy="559004"/>
            <a:chOff x="-919700" y="2420750"/>
            <a:chExt cx="257575" cy="293025"/>
          </a:xfrm>
        </p:grpSpPr>
        <p:sp>
          <p:nvSpPr>
            <p:cNvPr id="2668" name="Google Shape;2668;p233"/>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33"/>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33"/>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4" name="Shape 2674"/>
        <p:cNvGrpSpPr/>
        <p:nvPr/>
      </p:nvGrpSpPr>
      <p:grpSpPr>
        <a:xfrm>
          <a:off x="0" y="0"/>
          <a:ext cx="0" cy="0"/>
          <a:chOff x="0" y="0"/>
          <a:chExt cx="0" cy="0"/>
        </a:xfrm>
      </p:grpSpPr>
      <p:sp>
        <p:nvSpPr>
          <p:cNvPr id="2675" name="Google Shape;2675;p234"/>
          <p:cNvSpPr txBox="1"/>
          <p:nvPr>
            <p:ph idx="4294967295" type="subTitle"/>
          </p:nvPr>
        </p:nvSpPr>
        <p:spPr>
          <a:xfrm>
            <a:off x="1886700" y="366000"/>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proklik na reklamu,</a:t>
            </a:r>
            <a:endParaRPr sz="2400">
              <a:latin typeface="Montserrat"/>
              <a:ea typeface="Montserrat"/>
              <a:cs typeface="Montserrat"/>
              <a:sym typeface="Montserrat"/>
            </a:endParaRPr>
          </a:p>
        </p:txBody>
      </p:sp>
      <p:grpSp>
        <p:nvGrpSpPr>
          <p:cNvPr id="2676" name="Google Shape;2676;p234"/>
          <p:cNvGrpSpPr/>
          <p:nvPr/>
        </p:nvGrpSpPr>
        <p:grpSpPr>
          <a:xfrm>
            <a:off x="914377" y="2760592"/>
            <a:ext cx="731508" cy="731533"/>
            <a:chOff x="-4932650" y="2046625"/>
            <a:chExt cx="293025" cy="291250"/>
          </a:xfrm>
        </p:grpSpPr>
        <p:sp>
          <p:nvSpPr>
            <p:cNvPr id="2677" name="Google Shape;2677;p234"/>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34"/>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234"/>
          <p:cNvGrpSpPr/>
          <p:nvPr/>
        </p:nvGrpSpPr>
        <p:grpSpPr>
          <a:xfrm>
            <a:off x="914377" y="3957932"/>
            <a:ext cx="731506" cy="731535"/>
            <a:chOff x="-62150375" y="2297875"/>
            <a:chExt cx="314275" cy="315875"/>
          </a:xfrm>
        </p:grpSpPr>
        <p:sp>
          <p:nvSpPr>
            <p:cNvPr id="2680" name="Google Shape;2680;p23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3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3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3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3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234"/>
          <p:cNvGrpSpPr/>
          <p:nvPr/>
        </p:nvGrpSpPr>
        <p:grpSpPr>
          <a:xfrm>
            <a:off x="914377" y="1563279"/>
            <a:ext cx="731521" cy="731507"/>
            <a:chOff x="-4570325" y="2405775"/>
            <a:chExt cx="294600" cy="293825"/>
          </a:xfrm>
        </p:grpSpPr>
        <p:sp>
          <p:nvSpPr>
            <p:cNvPr id="2686" name="Google Shape;2686;p234"/>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34"/>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234"/>
          <p:cNvGrpSpPr/>
          <p:nvPr/>
        </p:nvGrpSpPr>
        <p:grpSpPr>
          <a:xfrm>
            <a:off x="914377" y="365941"/>
            <a:ext cx="731511" cy="731531"/>
            <a:chOff x="-63666550" y="2278975"/>
            <a:chExt cx="319800" cy="318625"/>
          </a:xfrm>
        </p:grpSpPr>
        <p:sp>
          <p:nvSpPr>
            <p:cNvPr id="2689" name="Google Shape;2689;p23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3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1" name="Google Shape;2691;p234"/>
          <p:cNvSpPr txBox="1"/>
          <p:nvPr>
            <p:ph idx="4294967295" type="subTitle"/>
          </p:nvPr>
        </p:nvSpPr>
        <p:spPr>
          <a:xfrm>
            <a:off x="1886700" y="1616538"/>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s informacema, které známe o uživateli</a:t>
            </a:r>
            <a:endParaRPr sz="2400">
              <a:latin typeface="Montserrat"/>
              <a:ea typeface="Montserrat"/>
              <a:cs typeface="Montserrat"/>
              <a:sym typeface="Montserrat"/>
            </a:endParaRPr>
          </a:p>
        </p:txBody>
      </p:sp>
      <p:sp>
        <p:nvSpPr>
          <p:cNvPr id="2692" name="Google Shape;2692;p234"/>
          <p:cNvSpPr txBox="1"/>
          <p:nvPr>
            <p:ph idx="4294967295" type="subTitle"/>
          </p:nvPr>
        </p:nvSpPr>
        <p:spPr>
          <a:xfrm>
            <a:off x="1886700" y="2813863"/>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a vyhledávacím dotazem</a:t>
            </a:r>
            <a:endParaRPr sz="2400">
              <a:latin typeface="Montserrat"/>
              <a:ea typeface="Montserrat"/>
              <a:cs typeface="Montserrat"/>
              <a:sym typeface="Montserrat"/>
            </a:endParaRPr>
          </a:p>
        </p:txBody>
      </p:sp>
      <p:sp>
        <p:nvSpPr>
          <p:cNvPr id="2693" name="Google Shape;2693;p234"/>
          <p:cNvSpPr txBox="1"/>
          <p:nvPr>
            <p:ph idx="4294967295" type="subTitle"/>
          </p:nvPr>
        </p:nvSpPr>
        <p:spPr>
          <a:xfrm>
            <a:off x="1886700" y="3958002"/>
            <a:ext cx="7139100" cy="856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SemiBold"/>
                <a:ea typeface="Montserrat SemiBold"/>
                <a:cs typeface="Montserrat SemiBold"/>
                <a:sym typeface="Montserrat SemiBold"/>
              </a:rPr>
              <a:t>dosáhne konverze s danou Cenou za konverzi?</a:t>
            </a:r>
            <a:endParaRPr sz="2400">
              <a:latin typeface="Montserrat SemiBold"/>
              <a:ea typeface="Montserrat SemiBold"/>
              <a:cs typeface="Montserrat SemiBold"/>
              <a:sym typeface="Montserrat SemiBold"/>
            </a:endParaRPr>
          </a:p>
        </p:txBody>
      </p:sp>
      <p:sp>
        <p:nvSpPr>
          <p:cNvPr id="2694" name="Google Shape;2694;p234"/>
          <p:cNvSpPr txBox="1"/>
          <p:nvPr/>
        </p:nvSpPr>
        <p:spPr>
          <a:xfrm>
            <a:off x="1886700" y="3191875"/>
            <a:ext cx="667200" cy="954300"/>
          </a:xfrm>
          <a:prstGeom prst="rect">
            <a:avLst/>
          </a:prstGeom>
          <a:noFill/>
          <a:ln>
            <a:noFill/>
          </a:ln>
          <a:effectLst>
            <a:outerShdw blurRad="57150" rotWithShape="0" algn="bl" dir="3000000" dist="19050">
              <a:srgbClr val="000000">
                <a:alpha val="20000"/>
              </a:srgbClr>
            </a:outerShdw>
          </a:effectLst>
        </p:spPr>
        <p:txBody>
          <a:bodyPr anchorCtr="0" anchor="t" bIns="91425" lIns="91425" spcFirstLastPara="1" rIns="91425" wrap="square" tIns="91425">
            <a:spAutoFit/>
          </a:bodyPr>
          <a:lstStyle/>
          <a:p>
            <a:pPr indent="0" lvl="0" marL="0" rtl="0" algn="l">
              <a:spcBef>
                <a:spcPts val="0"/>
              </a:spcBef>
              <a:spcAft>
                <a:spcPts val="1600"/>
              </a:spcAft>
              <a:buNone/>
            </a:pPr>
            <a:r>
              <a:rPr lang="en" sz="5000">
                <a:solidFill>
                  <a:srgbClr val="00205C"/>
                </a:solidFill>
                <a:latin typeface="Montserrat SemiBold"/>
                <a:ea typeface="Montserrat SemiBold"/>
                <a:cs typeface="Montserrat SemiBold"/>
                <a:sym typeface="Montserrat SemiBold"/>
              </a:rPr>
              <a:t>=</a:t>
            </a:r>
            <a:endParaRPr sz="5000">
              <a:solidFill>
                <a:srgbClr val="00205C"/>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29" name="Shape 1329"/>
        <p:cNvGrpSpPr/>
        <p:nvPr/>
      </p:nvGrpSpPr>
      <p:grpSpPr>
        <a:xfrm>
          <a:off x="0" y="0"/>
          <a:ext cx="0" cy="0"/>
          <a:chOff x="0" y="0"/>
          <a:chExt cx="0" cy="0"/>
        </a:xfrm>
      </p:grpSpPr>
      <p:sp>
        <p:nvSpPr>
          <p:cNvPr id="1330" name="Google Shape;1330;p154"/>
          <p:cNvSpPr txBox="1"/>
          <p:nvPr>
            <p:ph idx="2" type="title"/>
          </p:nvPr>
        </p:nvSpPr>
        <p:spPr>
          <a:xfrm>
            <a:off x="639950" y="550275"/>
            <a:ext cx="3540300" cy="72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Google Ads</a:t>
            </a:r>
            <a:endParaRPr b="1">
              <a:latin typeface="Montserrat"/>
              <a:ea typeface="Montserrat"/>
              <a:cs typeface="Montserrat"/>
              <a:sym typeface="Montserrat"/>
            </a:endParaRPr>
          </a:p>
        </p:txBody>
      </p:sp>
      <p:grpSp>
        <p:nvGrpSpPr>
          <p:cNvPr id="1331" name="Google Shape;1331;p154"/>
          <p:cNvGrpSpPr/>
          <p:nvPr/>
        </p:nvGrpSpPr>
        <p:grpSpPr>
          <a:xfrm>
            <a:off x="4527342" y="214774"/>
            <a:ext cx="4199003" cy="4928792"/>
            <a:chOff x="4786191" y="1531266"/>
            <a:chExt cx="2301076" cy="2701004"/>
          </a:xfrm>
        </p:grpSpPr>
        <p:sp>
          <p:nvSpPr>
            <p:cNvPr id="1332" name="Google Shape;1332;p154"/>
            <p:cNvSpPr/>
            <p:nvPr/>
          </p:nvSpPr>
          <p:spPr>
            <a:xfrm>
              <a:off x="5601334" y="3956642"/>
              <a:ext cx="663799" cy="178573"/>
            </a:xfrm>
            <a:custGeom>
              <a:rect b="b" l="l" r="r" t="t"/>
              <a:pathLst>
                <a:path extrusionOk="0" h="10677" w="39689">
                  <a:moveTo>
                    <a:pt x="0" y="0"/>
                  </a:moveTo>
                  <a:lnTo>
                    <a:pt x="0" y="10677"/>
                  </a:lnTo>
                  <a:lnTo>
                    <a:pt x="39689" y="10677"/>
                  </a:lnTo>
                  <a:lnTo>
                    <a:pt x="39689" y="0"/>
                  </a:lnTo>
                  <a:close/>
                </a:path>
              </a:pathLst>
            </a:custGeom>
            <a:solidFill>
              <a:srgbClr val="4A4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54"/>
            <p:cNvSpPr/>
            <p:nvPr/>
          </p:nvSpPr>
          <p:spPr>
            <a:xfrm>
              <a:off x="4786191" y="2359454"/>
              <a:ext cx="2301076" cy="1655491"/>
            </a:xfrm>
            <a:custGeom>
              <a:rect b="b" l="l" r="r" t="t"/>
              <a:pathLst>
                <a:path extrusionOk="0" h="98983" w="137583">
                  <a:moveTo>
                    <a:pt x="169" y="1"/>
                  </a:moveTo>
                  <a:cubicBezTo>
                    <a:pt x="76" y="1"/>
                    <a:pt x="1" y="75"/>
                    <a:pt x="1" y="168"/>
                  </a:cubicBezTo>
                  <a:lnTo>
                    <a:pt x="1" y="98815"/>
                  </a:lnTo>
                  <a:cubicBezTo>
                    <a:pt x="1" y="98908"/>
                    <a:pt x="76" y="98982"/>
                    <a:pt x="169" y="98982"/>
                  </a:cubicBezTo>
                  <a:lnTo>
                    <a:pt x="137416" y="98982"/>
                  </a:lnTo>
                  <a:cubicBezTo>
                    <a:pt x="137509" y="98982"/>
                    <a:pt x="137583" y="98908"/>
                    <a:pt x="137583" y="98815"/>
                  </a:cubicBezTo>
                  <a:lnTo>
                    <a:pt x="137583" y="168"/>
                  </a:lnTo>
                  <a:cubicBezTo>
                    <a:pt x="137583" y="75"/>
                    <a:pt x="137509" y="1"/>
                    <a:pt x="137416"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54"/>
            <p:cNvSpPr/>
            <p:nvPr/>
          </p:nvSpPr>
          <p:spPr>
            <a:xfrm>
              <a:off x="4850466" y="2419815"/>
              <a:ext cx="2165536" cy="1436276"/>
            </a:xfrm>
            <a:custGeom>
              <a:rect b="b" l="l" r="r" t="t"/>
              <a:pathLst>
                <a:path extrusionOk="0" h="85876" w="129479">
                  <a:moveTo>
                    <a:pt x="104" y="1"/>
                  </a:moveTo>
                  <a:cubicBezTo>
                    <a:pt x="46" y="1"/>
                    <a:pt x="1" y="47"/>
                    <a:pt x="1" y="104"/>
                  </a:cubicBezTo>
                  <a:lnTo>
                    <a:pt x="1" y="85773"/>
                  </a:lnTo>
                  <a:cubicBezTo>
                    <a:pt x="1" y="85830"/>
                    <a:pt x="46" y="85876"/>
                    <a:pt x="104" y="85876"/>
                  </a:cubicBezTo>
                  <a:lnTo>
                    <a:pt x="129376" y="85876"/>
                  </a:lnTo>
                  <a:cubicBezTo>
                    <a:pt x="129433" y="85876"/>
                    <a:pt x="129479" y="85830"/>
                    <a:pt x="129479" y="85773"/>
                  </a:cubicBezTo>
                  <a:lnTo>
                    <a:pt x="129479" y="104"/>
                  </a:lnTo>
                  <a:cubicBezTo>
                    <a:pt x="129479" y="47"/>
                    <a:pt x="129433" y="1"/>
                    <a:pt x="129376" y="1"/>
                  </a:cubicBezTo>
                  <a:close/>
                </a:path>
              </a:pathLst>
            </a:custGeom>
            <a:gradFill>
              <a:gsLst>
                <a:gs pos="0">
                  <a:srgbClr val="FFFFFF">
                    <a:alpha val="23137"/>
                  </a:srgbClr>
                </a:gs>
                <a:gs pos="50000">
                  <a:srgbClr val="E354F7">
                    <a:alpha val="56862"/>
                  </a:srgbClr>
                </a:gs>
                <a:gs pos="100000">
                  <a:srgbClr val="10ECFF">
                    <a:alpha val="58823"/>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54"/>
            <p:cNvSpPr/>
            <p:nvPr/>
          </p:nvSpPr>
          <p:spPr>
            <a:xfrm>
              <a:off x="5316023" y="4119660"/>
              <a:ext cx="1234422" cy="112609"/>
            </a:xfrm>
            <a:custGeom>
              <a:rect b="b" l="l" r="r" t="t"/>
              <a:pathLst>
                <a:path extrusionOk="0" h="6733" w="73807">
                  <a:moveTo>
                    <a:pt x="132" y="1"/>
                  </a:moveTo>
                  <a:cubicBezTo>
                    <a:pt x="59" y="1"/>
                    <a:pt x="1" y="59"/>
                    <a:pt x="1" y="132"/>
                  </a:cubicBezTo>
                  <a:lnTo>
                    <a:pt x="1" y="6732"/>
                  </a:lnTo>
                  <a:lnTo>
                    <a:pt x="73806" y="6732"/>
                  </a:lnTo>
                  <a:lnTo>
                    <a:pt x="73806" y="132"/>
                  </a:lnTo>
                  <a:cubicBezTo>
                    <a:pt x="73806" y="59"/>
                    <a:pt x="73748" y="1"/>
                    <a:pt x="73677" y="1"/>
                  </a:cubicBezTo>
                  <a:close/>
                </a:path>
              </a:pathLst>
            </a:custGeom>
            <a:solidFill>
              <a:srgbClr val="585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54"/>
            <p:cNvSpPr/>
            <p:nvPr/>
          </p:nvSpPr>
          <p:spPr>
            <a:xfrm>
              <a:off x="5367636" y="2519028"/>
              <a:ext cx="1515235" cy="1018486"/>
            </a:xfrm>
            <a:custGeom>
              <a:rect b="b" l="l" r="r" t="t"/>
              <a:pathLst>
                <a:path extrusionOk="0" h="60896" w="90597">
                  <a:moveTo>
                    <a:pt x="3969" y="0"/>
                  </a:moveTo>
                  <a:cubicBezTo>
                    <a:pt x="1770" y="0"/>
                    <a:pt x="0" y="1770"/>
                    <a:pt x="0" y="3970"/>
                  </a:cubicBezTo>
                  <a:lnTo>
                    <a:pt x="0" y="56927"/>
                  </a:lnTo>
                  <a:cubicBezTo>
                    <a:pt x="0" y="59126"/>
                    <a:pt x="1770" y="60896"/>
                    <a:pt x="3969" y="60896"/>
                  </a:cubicBezTo>
                  <a:lnTo>
                    <a:pt x="86626" y="60896"/>
                  </a:lnTo>
                  <a:cubicBezTo>
                    <a:pt x="88825" y="60896"/>
                    <a:pt x="90596" y="59126"/>
                    <a:pt x="90596" y="56927"/>
                  </a:cubicBezTo>
                  <a:lnTo>
                    <a:pt x="90596" y="3970"/>
                  </a:lnTo>
                  <a:cubicBezTo>
                    <a:pt x="90596" y="1770"/>
                    <a:pt x="88825" y="0"/>
                    <a:pt x="86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54"/>
            <p:cNvSpPr/>
            <p:nvPr/>
          </p:nvSpPr>
          <p:spPr>
            <a:xfrm>
              <a:off x="5511638" y="3263039"/>
              <a:ext cx="66014" cy="165711"/>
            </a:xfrm>
            <a:custGeom>
              <a:rect b="b" l="l" r="r" t="t"/>
              <a:pathLst>
                <a:path extrusionOk="0" h="9908" w="3947">
                  <a:moveTo>
                    <a:pt x="0" y="0"/>
                  </a:moveTo>
                  <a:lnTo>
                    <a:pt x="0" y="9907"/>
                  </a:lnTo>
                  <a:lnTo>
                    <a:pt x="3946" y="9907"/>
                  </a:lnTo>
                  <a:lnTo>
                    <a:pt x="3946" y="0"/>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54"/>
            <p:cNvSpPr/>
            <p:nvPr/>
          </p:nvSpPr>
          <p:spPr>
            <a:xfrm>
              <a:off x="5660357" y="3117548"/>
              <a:ext cx="66014" cy="311202"/>
            </a:xfrm>
            <a:custGeom>
              <a:rect b="b" l="l" r="r" t="t"/>
              <a:pathLst>
                <a:path extrusionOk="0" h="18607" w="3947">
                  <a:moveTo>
                    <a:pt x="1" y="1"/>
                  </a:moveTo>
                  <a:lnTo>
                    <a:pt x="1" y="18606"/>
                  </a:lnTo>
                  <a:lnTo>
                    <a:pt x="3947" y="18606"/>
                  </a:lnTo>
                  <a:lnTo>
                    <a:pt x="3947"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54"/>
            <p:cNvSpPr/>
            <p:nvPr/>
          </p:nvSpPr>
          <p:spPr>
            <a:xfrm>
              <a:off x="5809092" y="3149727"/>
              <a:ext cx="66014" cy="279023"/>
            </a:xfrm>
            <a:custGeom>
              <a:rect b="b" l="l" r="r" t="t"/>
              <a:pathLst>
                <a:path extrusionOk="0" h="16683" w="3947">
                  <a:moveTo>
                    <a:pt x="0" y="1"/>
                  </a:moveTo>
                  <a:lnTo>
                    <a:pt x="0" y="16682"/>
                  </a:lnTo>
                  <a:lnTo>
                    <a:pt x="3946" y="16682"/>
                  </a:lnTo>
                  <a:lnTo>
                    <a:pt x="3946"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54"/>
            <p:cNvSpPr/>
            <p:nvPr/>
          </p:nvSpPr>
          <p:spPr>
            <a:xfrm>
              <a:off x="5957811" y="2992211"/>
              <a:ext cx="66014" cy="436539"/>
            </a:xfrm>
            <a:custGeom>
              <a:rect b="b" l="l" r="r" t="t"/>
              <a:pathLst>
                <a:path extrusionOk="0" h="26101" w="3947">
                  <a:moveTo>
                    <a:pt x="1" y="1"/>
                  </a:moveTo>
                  <a:lnTo>
                    <a:pt x="1" y="26100"/>
                  </a:lnTo>
                  <a:lnTo>
                    <a:pt x="3947" y="26100"/>
                  </a:lnTo>
                  <a:lnTo>
                    <a:pt x="3947"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54"/>
            <p:cNvSpPr/>
            <p:nvPr/>
          </p:nvSpPr>
          <p:spPr>
            <a:xfrm>
              <a:off x="5660357" y="3117548"/>
              <a:ext cx="30306" cy="311202"/>
            </a:xfrm>
            <a:custGeom>
              <a:rect b="b" l="l" r="r" t="t"/>
              <a:pathLst>
                <a:path extrusionOk="0" h="18607" w="1812">
                  <a:moveTo>
                    <a:pt x="1" y="1"/>
                  </a:moveTo>
                  <a:lnTo>
                    <a:pt x="1" y="18606"/>
                  </a:lnTo>
                  <a:lnTo>
                    <a:pt x="1812" y="18606"/>
                  </a:lnTo>
                  <a:lnTo>
                    <a:pt x="18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54"/>
            <p:cNvSpPr/>
            <p:nvPr/>
          </p:nvSpPr>
          <p:spPr>
            <a:xfrm>
              <a:off x="5511638" y="3263039"/>
              <a:ext cx="30306" cy="165711"/>
            </a:xfrm>
            <a:custGeom>
              <a:rect b="b" l="l" r="r" t="t"/>
              <a:pathLst>
                <a:path extrusionOk="0" h="9908" w="1812">
                  <a:moveTo>
                    <a:pt x="0" y="0"/>
                  </a:moveTo>
                  <a:lnTo>
                    <a:pt x="0" y="9907"/>
                  </a:lnTo>
                  <a:lnTo>
                    <a:pt x="1811" y="9907"/>
                  </a:lnTo>
                  <a:lnTo>
                    <a:pt x="181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54"/>
            <p:cNvSpPr/>
            <p:nvPr/>
          </p:nvSpPr>
          <p:spPr>
            <a:xfrm>
              <a:off x="5957811" y="2992211"/>
              <a:ext cx="30306" cy="436539"/>
            </a:xfrm>
            <a:custGeom>
              <a:rect b="b" l="l" r="r" t="t"/>
              <a:pathLst>
                <a:path extrusionOk="0" h="26101" w="1812">
                  <a:moveTo>
                    <a:pt x="1" y="1"/>
                  </a:moveTo>
                  <a:lnTo>
                    <a:pt x="1" y="26100"/>
                  </a:lnTo>
                  <a:lnTo>
                    <a:pt x="1812" y="26100"/>
                  </a:lnTo>
                  <a:lnTo>
                    <a:pt x="18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54"/>
            <p:cNvSpPr/>
            <p:nvPr/>
          </p:nvSpPr>
          <p:spPr>
            <a:xfrm>
              <a:off x="5809092" y="3149727"/>
              <a:ext cx="30306" cy="279023"/>
            </a:xfrm>
            <a:custGeom>
              <a:rect b="b" l="l" r="r" t="t"/>
              <a:pathLst>
                <a:path extrusionOk="0" h="16683" w="1812">
                  <a:moveTo>
                    <a:pt x="0" y="1"/>
                  </a:moveTo>
                  <a:lnTo>
                    <a:pt x="0" y="16682"/>
                  </a:lnTo>
                  <a:lnTo>
                    <a:pt x="1811" y="16682"/>
                  </a:lnTo>
                  <a:lnTo>
                    <a:pt x="181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54"/>
            <p:cNvSpPr/>
            <p:nvPr/>
          </p:nvSpPr>
          <p:spPr>
            <a:xfrm>
              <a:off x="5468019" y="2845332"/>
              <a:ext cx="590744" cy="629027"/>
            </a:xfrm>
            <a:custGeom>
              <a:rect b="b" l="l" r="r" t="t"/>
              <a:pathLst>
                <a:path extrusionOk="0" h="37610" w="35321">
                  <a:moveTo>
                    <a:pt x="1" y="0"/>
                  </a:moveTo>
                  <a:lnTo>
                    <a:pt x="1" y="37610"/>
                  </a:lnTo>
                  <a:lnTo>
                    <a:pt x="35321" y="37610"/>
                  </a:lnTo>
                  <a:lnTo>
                    <a:pt x="35321" y="37070"/>
                  </a:lnTo>
                  <a:lnTo>
                    <a:pt x="540" y="37070"/>
                  </a:lnTo>
                  <a:lnTo>
                    <a:pt x="540" y="0"/>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54"/>
            <p:cNvSpPr/>
            <p:nvPr/>
          </p:nvSpPr>
          <p:spPr>
            <a:xfrm>
              <a:off x="5522694" y="2898518"/>
              <a:ext cx="459369" cy="286917"/>
            </a:xfrm>
            <a:custGeom>
              <a:rect b="b" l="l" r="r" t="t"/>
              <a:pathLst>
                <a:path extrusionOk="0" h="17155" w="27466">
                  <a:moveTo>
                    <a:pt x="27064" y="0"/>
                  </a:moveTo>
                  <a:lnTo>
                    <a:pt x="17798" y="10317"/>
                  </a:lnTo>
                  <a:lnTo>
                    <a:pt x="9239" y="8457"/>
                  </a:lnTo>
                  <a:lnTo>
                    <a:pt x="0" y="16755"/>
                  </a:lnTo>
                  <a:lnTo>
                    <a:pt x="360" y="17154"/>
                  </a:lnTo>
                  <a:lnTo>
                    <a:pt x="9395" y="9042"/>
                  </a:lnTo>
                  <a:lnTo>
                    <a:pt x="17989" y="10910"/>
                  </a:lnTo>
                  <a:lnTo>
                    <a:pt x="27465" y="361"/>
                  </a:lnTo>
                  <a:lnTo>
                    <a:pt x="27064" y="0"/>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54"/>
            <p:cNvSpPr/>
            <p:nvPr/>
          </p:nvSpPr>
          <p:spPr>
            <a:xfrm>
              <a:off x="5950469" y="2873012"/>
              <a:ext cx="56430" cy="57049"/>
            </a:xfrm>
            <a:custGeom>
              <a:rect b="b" l="l" r="r" t="t"/>
              <a:pathLst>
                <a:path extrusionOk="0" h="3411" w="3374">
                  <a:moveTo>
                    <a:pt x="3374" y="1"/>
                  </a:moveTo>
                  <a:lnTo>
                    <a:pt x="0" y="904"/>
                  </a:lnTo>
                  <a:lnTo>
                    <a:pt x="2613" y="3410"/>
                  </a:lnTo>
                  <a:lnTo>
                    <a:pt x="3374" y="1"/>
                  </a:lnTo>
                  <a:close/>
                </a:path>
              </a:pathLst>
            </a:custGeom>
            <a:solidFill>
              <a:srgbClr val="D5DB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54"/>
            <p:cNvSpPr/>
            <p:nvPr/>
          </p:nvSpPr>
          <p:spPr>
            <a:xfrm>
              <a:off x="6114675" y="3251265"/>
              <a:ext cx="45341" cy="45341"/>
            </a:xfrm>
            <a:custGeom>
              <a:rect b="b" l="l" r="r" t="t"/>
              <a:pathLst>
                <a:path extrusionOk="0" h="2711" w="2711">
                  <a:moveTo>
                    <a:pt x="1" y="1"/>
                  </a:moveTo>
                  <a:lnTo>
                    <a:pt x="1" y="2711"/>
                  </a:lnTo>
                  <a:lnTo>
                    <a:pt x="2711" y="2711"/>
                  </a:lnTo>
                  <a:lnTo>
                    <a:pt x="2711"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54"/>
            <p:cNvSpPr/>
            <p:nvPr/>
          </p:nvSpPr>
          <p:spPr>
            <a:xfrm>
              <a:off x="6114675" y="3330675"/>
              <a:ext cx="45341" cy="45341"/>
            </a:xfrm>
            <a:custGeom>
              <a:rect b="b" l="l" r="r" t="t"/>
              <a:pathLst>
                <a:path extrusionOk="0" h="2711" w="2711">
                  <a:moveTo>
                    <a:pt x="1" y="1"/>
                  </a:moveTo>
                  <a:lnTo>
                    <a:pt x="1" y="2711"/>
                  </a:lnTo>
                  <a:lnTo>
                    <a:pt x="2711" y="2711"/>
                  </a:lnTo>
                  <a:lnTo>
                    <a:pt x="2711"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54"/>
            <p:cNvSpPr/>
            <p:nvPr/>
          </p:nvSpPr>
          <p:spPr>
            <a:xfrm>
              <a:off x="6172493" y="3350243"/>
              <a:ext cx="143701" cy="25773"/>
            </a:xfrm>
            <a:custGeom>
              <a:rect b="b" l="l" r="r" t="t"/>
              <a:pathLst>
                <a:path extrusionOk="0" h="1541" w="8592">
                  <a:moveTo>
                    <a:pt x="0" y="1"/>
                  </a:moveTo>
                  <a:lnTo>
                    <a:pt x="0" y="1541"/>
                  </a:lnTo>
                  <a:lnTo>
                    <a:pt x="8592" y="1541"/>
                  </a:lnTo>
                  <a:lnTo>
                    <a:pt x="8592"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54"/>
            <p:cNvSpPr/>
            <p:nvPr/>
          </p:nvSpPr>
          <p:spPr>
            <a:xfrm>
              <a:off x="6172493" y="3270833"/>
              <a:ext cx="143701" cy="25773"/>
            </a:xfrm>
            <a:custGeom>
              <a:rect b="b" l="l" r="r" t="t"/>
              <a:pathLst>
                <a:path extrusionOk="0" h="1541" w="8592">
                  <a:moveTo>
                    <a:pt x="0" y="1"/>
                  </a:moveTo>
                  <a:lnTo>
                    <a:pt x="0" y="1541"/>
                  </a:lnTo>
                  <a:lnTo>
                    <a:pt x="8592" y="1541"/>
                  </a:lnTo>
                  <a:lnTo>
                    <a:pt x="8592"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54"/>
            <p:cNvSpPr/>
            <p:nvPr/>
          </p:nvSpPr>
          <p:spPr>
            <a:xfrm>
              <a:off x="6381238" y="3251265"/>
              <a:ext cx="45358" cy="45341"/>
            </a:xfrm>
            <a:custGeom>
              <a:rect b="b" l="l" r="r" t="t"/>
              <a:pathLst>
                <a:path extrusionOk="0" h="2711" w="2712">
                  <a:moveTo>
                    <a:pt x="1" y="1"/>
                  </a:moveTo>
                  <a:lnTo>
                    <a:pt x="1" y="2711"/>
                  </a:lnTo>
                  <a:lnTo>
                    <a:pt x="2711" y="2711"/>
                  </a:lnTo>
                  <a:lnTo>
                    <a:pt x="2711" y="1"/>
                  </a:lnTo>
                  <a:close/>
                </a:path>
              </a:pathLst>
            </a:custGeom>
            <a:solidFill>
              <a:srgbClr val="B1AF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54"/>
            <p:cNvSpPr/>
            <p:nvPr/>
          </p:nvSpPr>
          <p:spPr>
            <a:xfrm>
              <a:off x="6381238" y="3330675"/>
              <a:ext cx="45358" cy="45341"/>
            </a:xfrm>
            <a:custGeom>
              <a:rect b="b" l="l" r="r" t="t"/>
              <a:pathLst>
                <a:path extrusionOk="0" h="2711" w="2712">
                  <a:moveTo>
                    <a:pt x="1" y="1"/>
                  </a:moveTo>
                  <a:lnTo>
                    <a:pt x="1" y="2711"/>
                  </a:lnTo>
                  <a:lnTo>
                    <a:pt x="2711" y="2711"/>
                  </a:lnTo>
                  <a:lnTo>
                    <a:pt x="2711" y="1"/>
                  </a:lnTo>
                  <a:close/>
                </a:path>
              </a:pathLst>
            </a:custGeom>
            <a:solidFill>
              <a:srgbClr val="FCA7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54"/>
            <p:cNvSpPr/>
            <p:nvPr/>
          </p:nvSpPr>
          <p:spPr>
            <a:xfrm>
              <a:off x="6439056" y="3350243"/>
              <a:ext cx="143701" cy="25773"/>
            </a:xfrm>
            <a:custGeom>
              <a:rect b="b" l="l" r="r" t="t"/>
              <a:pathLst>
                <a:path extrusionOk="0" h="1541" w="8592">
                  <a:moveTo>
                    <a:pt x="0" y="1"/>
                  </a:moveTo>
                  <a:lnTo>
                    <a:pt x="0" y="1541"/>
                  </a:lnTo>
                  <a:lnTo>
                    <a:pt x="8592" y="1541"/>
                  </a:lnTo>
                  <a:lnTo>
                    <a:pt x="85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54"/>
            <p:cNvSpPr/>
            <p:nvPr/>
          </p:nvSpPr>
          <p:spPr>
            <a:xfrm>
              <a:off x="6439056" y="3270833"/>
              <a:ext cx="143701" cy="25773"/>
            </a:xfrm>
            <a:custGeom>
              <a:rect b="b" l="l" r="r" t="t"/>
              <a:pathLst>
                <a:path extrusionOk="0" h="1541" w="8592">
                  <a:moveTo>
                    <a:pt x="0" y="1"/>
                  </a:moveTo>
                  <a:lnTo>
                    <a:pt x="0" y="1541"/>
                  </a:lnTo>
                  <a:lnTo>
                    <a:pt x="8592" y="1541"/>
                  </a:lnTo>
                  <a:lnTo>
                    <a:pt x="85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54"/>
            <p:cNvSpPr/>
            <p:nvPr/>
          </p:nvSpPr>
          <p:spPr>
            <a:xfrm>
              <a:off x="6621292" y="3251265"/>
              <a:ext cx="45341" cy="45341"/>
            </a:xfrm>
            <a:custGeom>
              <a:rect b="b" l="l" r="r" t="t"/>
              <a:pathLst>
                <a:path extrusionOk="0" h="2711" w="2711">
                  <a:moveTo>
                    <a:pt x="1" y="1"/>
                  </a:moveTo>
                  <a:lnTo>
                    <a:pt x="1" y="2711"/>
                  </a:lnTo>
                  <a:lnTo>
                    <a:pt x="2711" y="2711"/>
                  </a:lnTo>
                  <a:lnTo>
                    <a:pt x="27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54"/>
            <p:cNvSpPr/>
            <p:nvPr/>
          </p:nvSpPr>
          <p:spPr>
            <a:xfrm>
              <a:off x="6621292" y="3330675"/>
              <a:ext cx="45341" cy="45341"/>
            </a:xfrm>
            <a:custGeom>
              <a:rect b="b" l="l" r="r" t="t"/>
              <a:pathLst>
                <a:path extrusionOk="0" h="2711" w="2711">
                  <a:moveTo>
                    <a:pt x="1" y="1"/>
                  </a:moveTo>
                  <a:lnTo>
                    <a:pt x="1" y="2711"/>
                  </a:lnTo>
                  <a:lnTo>
                    <a:pt x="2711" y="2711"/>
                  </a:lnTo>
                  <a:lnTo>
                    <a:pt x="27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54"/>
            <p:cNvSpPr/>
            <p:nvPr/>
          </p:nvSpPr>
          <p:spPr>
            <a:xfrm>
              <a:off x="6679110" y="3350243"/>
              <a:ext cx="94546" cy="25773"/>
            </a:xfrm>
            <a:custGeom>
              <a:rect b="b" l="l" r="r" t="t"/>
              <a:pathLst>
                <a:path extrusionOk="0" h="1541" w="5653">
                  <a:moveTo>
                    <a:pt x="0" y="1"/>
                  </a:moveTo>
                  <a:lnTo>
                    <a:pt x="0" y="1541"/>
                  </a:lnTo>
                  <a:lnTo>
                    <a:pt x="5653" y="1541"/>
                  </a:lnTo>
                  <a:lnTo>
                    <a:pt x="56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54"/>
            <p:cNvSpPr/>
            <p:nvPr/>
          </p:nvSpPr>
          <p:spPr>
            <a:xfrm>
              <a:off x="6679110" y="3270833"/>
              <a:ext cx="94546" cy="25773"/>
            </a:xfrm>
            <a:custGeom>
              <a:rect b="b" l="l" r="r" t="t"/>
              <a:pathLst>
                <a:path extrusionOk="0" h="1541" w="5653">
                  <a:moveTo>
                    <a:pt x="0" y="1"/>
                  </a:moveTo>
                  <a:lnTo>
                    <a:pt x="0" y="1541"/>
                  </a:lnTo>
                  <a:lnTo>
                    <a:pt x="5653" y="1541"/>
                  </a:lnTo>
                  <a:lnTo>
                    <a:pt x="56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54"/>
            <p:cNvSpPr/>
            <p:nvPr/>
          </p:nvSpPr>
          <p:spPr>
            <a:xfrm>
              <a:off x="6123154" y="2818188"/>
              <a:ext cx="650502" cy="11841"/>
            </a:xfrm>
            <a:custGeom>
              <a:rect b="b" l="l" r="r" t="t"/>
              <a:pathLst>
                <a:path extrusionOk="0" h="708" w="38894">
                  <a:moveTo>
                    <a:pt x="0" y="1"/>
                  </a:moveTo>
                  <a:lnTo>
                    <a:pt x="0" y="707"/>
                  </a:lnTo>
                  <a:lnTo>
                    <a:pt x="38894" y="707"/>
                  </a:lnTo>
                  <a:lnTo>
                    <a:pt x="388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54"/>
            <p:cNvSpPr/>
            <p:nvPr/>
          </p:nvSpPr>
          <p:spPr>
            <a:xfrm>
              <a:off x="5468019" y="2673048"/>
              <a:ext cx="1305637" cy="27078"/>
            </a:xfrm>
            <a:custGeom>
              <a:rect b="b" l="l" r="r" t="t"/>
              <a:pathLst>
                <a:path extrusionOk="0" h="1619" w="78065">
                  <a:moveTo>
                    <a:pt x="1" y="0"/>
                  </a:moveTo>
                  <a:lnTo>
                    <a:pt x="1" y="1619"/>
                  </a:lnTo>
                  <a:lnTo>
                    <a:pt x="78065" y="1619"/>
                  </a:lnTo>
                  <a:lnTo>
                    <a:pt x="780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54"/>
            <p:cNvSpPr/>
            <p:nvPr/>
          </p:nvSpPr>
          <p:spPr>
            <a:xfrm>
              <a:off x="6121214" y="2854966"/>
              <a:ext cx="652442" cy="11841"/>
            </a:xfrm>
            <a:custGeom>
              <a:rect b="b" l="l" r="r" t="t"/>
              <a:pathLst>
                <a:path extrusionOk="0" h="708" w="39010">
                  <a:moveTo>
                    <a:pt x="1" y="1"/>
                  </a:moveTo>
                  <a:lnTo>
                    <a:pt x="1" y="707"/>
                  </a:lnTo>
                  <a:lnTo>
                    <a:pt x="39010" y="707"/>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54"/>
            <p:cNvSpPr/>
            <p:nvPr/>
          </p:nvSpPr>
          <p:spPr>
            <a:xfrm>
              <a:off x="6121214" y="2781409"/>
              <a:ext cx="652442" cy="11825"/>
            </a:xfrm>
            <a:custGeom>
              <a:rect b="b" l="l" r="r" t="t"/>
              <a:pathLst>
                <a:path extrusionOk="0" h="707" w="39010">
                  <a:moveTo>
                    <a:pt x="1" y="1"/>
                  </a:moveTo>
                  <a:lnTo>
                    <a:pt x="1" y="707"/>
                  </a:lnTo>
                  <a:lnTo>
                    <a:pt x="39010" y="707"/>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54"/>
            <p:cNvSpPr/>
            <p:nvPr/>
          </p:nvSpPr>
          <p:spPr>
            <a:xfrm>
              <a:off x="6121214" y="2891761"/>
              <a:ext cx="652442" cy="11825"/>
            </a:xfrm>
            <a:custGeom>
              <a:rect b="b" l="l" r="r" t="t"/>
              <a:pathLst>
                <a:path extrusionOk="0" h="707" w="39010">
                  <a:moveTo>
                    <a:pt x="1" y="0"/>
                  </a:moveTo>
                  <a:lnTo>
                    <a:pt x="1" y="707"/>
                  </a:lnTo>
                  <a:lnTo>
                    <a:pt x="39010" y="707"/>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54"/>
            <p:cNvSpPr/>
            <p:nvPr/>
          </p:nvSpPr>
          <p:spPr>
            <a:xfrm>
              <a:off x="6121214" y="2928539"/>
              <a:ext cx="652442" cy="11825"/>
            </a:xfrm>
            <a:custGeom>
              <a:rect b="b" l="l" r="r" t="t"/>
              <a:pathLst>
                <a:path extrusionOk="0" h="707" w="39010">
                  <a:moveTo>
                    <a:pt x="1" y="0"/>
                  </a:moveTo>
                  <a:lnTo>
                    <a:pt x="1" y="707"/>
                  </a:lnTo>
                  <a:lnTo>
                    <a:pt x="39010" y="707"/>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54"/>
            <p:cNvSpPr/>
            <p:nvPr/>
          </p:nvSpPr>
          <p:spPr>
            <a:xfrm>
              <a:off x="6121214" y="2965301"/>
              <a:ext cx="652442" cy="11858"/>
            </a:xfrm>
            <a:custGeom>
              <a:rect b="b" l="l" r="r" t="t"/>
              <a:pathLst>
                <a:path extrusionOk="0" h="709" w="39010">
                  <a:moveTo>
                    <a:pt x="1" y="0"/>
                  </a:moveTo>
                  <a:lnTo>
                    <a:pt x="1" y="708"/>
                  </a:lnTo>
                  <a:lnTo>
                    <a:pt x="39010" y="708"/>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54"/>
            <p:cNvSpPr/>
            <p:nvPr/>
          </p:nvSpPr>
          <p:spPr>
            <a:xfrm>
              <a:off x="6121214" y="3002079"/>
              <a:ext cx="652442" cy="11858"/>
            </a:xfrm>
            <a:custGeom>
              <a:rect b="b" l="l" r="r" t="t"/>
              <a:pathLst>
                <a:path extrusionOk="0" h="709" w="39010">
                  <a:moveTo>
                    <a:pt x="1" y="0"/>
                  </a:moveTo>
                  <a:lnTo>
                    <a:pt x="1" y="708"/>
                  </a:lnTo>
                  <a:lnTo>
                    <a:pt x="39010" y="708"/>
                  </a:lnTo>
                  <a:lnTo>
                    <a:pt x="390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54"/>
            <p:cNvSpPr/>
            <p:nvPr/>
          </p:nvSpPr>
          <p:spPr>
            <a:xfrm>
              <a:off x="6121214" y="3038857"/>
              <a:ext cx="652442" cy="11858"/>
            </a:xfrm>
            <a:custGeom>
              <a:rect b="b" l="l" r="r" t="t"/>
              <a:pathLst>
                <a:path extrusionOk="0" h="709" w="39010">
                  <a:moveTo>
                    <a:pt x="1" y="1"/>
                  </a:moveTo>
                  <a:lnTo>
                    <a:pt x="1" y="708"/>
                  </a:lnTo>
                  <a:lnTo>
                    <a:pt x="39010" y="708"/>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54"/>
            <p:cNvSpPr/>
            <p:nvPr/>
          </p:nvSpPr>
          <p:spPr>
            <a:xfrm>
              <a:off x="6121214" y="3075636"/>
              <a:ext cx="652442" cy="11858"/>
            </a:xfrm>
            <a:custGeom>
              <a:rect b="b" l="l" r="r" t="t"/>
              <a:pathLst>
                <a:path extrusionOk="0" h="709" w="39010">
                  <a:moveTo>
                    <a:pt x="1" y="1"/>
                  </a:moveTo>
                  <a:lnTo>
                    <a:pt x="1" y="709"/>
                  </a:lnTo>
                  <a:lnTo>
                    <a:pt x="39010" y="709"/>
                  </a:lnTo>
                  <a:lnTo>
                    <a:pt x="3901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54"/>
            <p:cNvSpPr/>
            <p:nvPr/>
          </p:nvSpPr>
          <p:spPr>
            <a:xfrm>
              <a:off x="6201076" y="3112431"/>
              <a:ext cx="572580" cy="11825"/>
            </a:xfrm>
            <a:custGeom>
              <a:rect b="b" l="l" r="r" t="t"/>
              <a:pathLst>
                <a:path extrusionOk="0" h="707" w="34235">
                  <a:moveTo>
                    <a:pt x="1" y="0"/>
                  </a:moveTo>
                  <a:lnTo>
                    <a:pt x="1" y="706"/>
                  </a:lnTo>
                  <a:lnTo>
                    <a:pt x="34235" y="706"/>
                  </a:lnTo>
                  <a:lnTo>
                    <a:pt x="342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54"/>
            <p:cNvSpPr/>
            <p:nvPr/>
          </p:nvSpPr>
          <p:spPr>
            <a:xfrm>
              <a:off x="5367636" y="2519028"/>
              <a:ext cx="1515235" cy="124501"/>
            </a:xfrm>
            <a:custGeom>
              <a:rect b="b" l="l" r="r" t="t"/>
              <a:pathLst>
                <a:path extrusionOk="0" h="7444" w="90597">
                  <a:moveTo>
                    <a:pt x="3969" y="0"/>
                  </a:moveTo>
                  <a:cubicBezTo>
                    <a:pt x="1777" y="0"/>
                    <a:pt x="0" y="1777"/>
                    <a:pt x="0" y="3969"/>
                  </a:cubicBezTo>
                  <a:lnTo>
                    <a:pt x="0" y="7444"/>
                  </a:lnTo>
                  <a:lnTo>
                    <a:pt x="90596" y="7444"/>
                  </a:lnTo>
                  <a:lnTo>
                    <a:pt x="90596" y="3970"/>
                  </a:lnTo>
                  <a:cubicBezTo>
                    <a:pt x="90596" y="1777"/>
                    <a:pt x="88819" y="0"/>
                    <a:pt x="86626"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54"/>
            <p:cNvSpPr/>
            <p:nvPr/>
          </p:nvSpPr>
          <p:spPr>
            <a:xfrm>
              <a:off x="6648169" y="2564419"/>
              <a:ext cx="39805" cy="38300"/>
            </a:xfrm>
            <a:custGeom>
              <a:rect b="b" l="l" r="r" t="t"/>
              <a:pathLst>
                <a:path extrusionOk="0" h="2290" w="2380">
                  <a:moveTo>
                    <a:pt x="1231" y="0"/>
                  </a:moveTo>
                  <a:cubicBezTo>
                    <a:pt x="770" y="0"/>
                    <a:pt x="354" y="280"/>
                    <a:pt x="177" y="707"/>
                  </a:cubicBezTo>
                  <a:cubicBezTo>
                    <a:pt x="0" y="1134"/>
                    <a:pt x="98" y="1626"/>
                    <a:pt x="426" y="1954"/>
                  </a:cubicBezTo>
                  <a:cubicBezTo>
                    <a:pt x="645" y="2173"/>
                    <a:pt x="938" y="2289"/>
                    <a:pt x="1236" y="2289"/>
                  </a:cubicBezTo>
                  <a:cubicBezTo>
                    <a:pt x="1383" y="2289"/>
                    <a:pt x="1532" y="2261"/>
                    <a:pt x="1673" y="2203"/>
                  </a:cubicBezTo>
                  <a:cubicBezTo>
                    <a:pt x="2101" y="2024"/>
                    <a:pt x="2380" y="1607"/>
                    <a:pt x="2380" y="1145"/>
                  </a:cubicBezTo>
                  <a:cubicBezTo>
                    <a:pt x="2380" y="513"/>
                    <a:pt x="1867" y="0"/>
                    <a:pt x="1235" y="0"/>
                  </a:cubicBezTo>
                  <a:cubicBezTo>
                    <a:pt x="1234" y="0"/>
                    <a:pt x="1233" y="0"/>
                    <a:pt x="1231" y="0"/>
                  </a:cubicBezTo>
                  <a:close/>
                </a:path>
              </a:pathLst>
            </a:custGeom>
            <a:solidFill>
              <a:srgbClr val="CFC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54"/>
            <p:cNvSpPr/>
            <p:nvPr/>
          </p:nvSpPr>
          <p:spPr>
            <a:xfrm>
              <a:off x="6727696" y="2564402"/>
              <a:ext cx="38300" cy="38300"/>
            </a:xfrm>
            <a:custGeom>
              <a:rect b="b" l="l" r="r" t="t"/>
              <a:pathLst>
                <a:path extrusionOk="0" h="2290" w="2290">
                  <a:moveTo>
                    <a:pt x="1145" y="0"/>
                  </a:moveTo>
                  <a:cubicBezTo>
                    <a:pt x="513" y="0"/>
                    <a:pt x="1" y="514"/>
                    <a:pt x="1" y="1145"/>
                  </a:cubicBezTo>
                  <a:cubicBezTo>
                    <a:pt x="1" y="1777"/>
                    <a:pt x="513" y="2289"/>
                    <a:pt x="1145" y="2289"/>
                  </a:cubicBezTo>
                  <a:cubicBezTo>
                    <a:pt x="1777" y="2289"/>
                    <a:pt x="2290" y="1777"/>
                    <a:pt x="2290" y="1145"/>
                  </a:cubicBezTo>
                  <a:cubicBezTo>
                    <a:pt x="2290" y="514"/>
                    <a:pt x="1777" y="0"/>
                    <a:pt x="1145" y="0"/>
                  </a:cubicBezTo>
                  <a:close/>
                </a:path>
              </a:pathLst>
            </a:custGeom>
            <a:solidFill>
              <a:srgbClr val="CFC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54"/>
            <p:cNvSpPr/>
            <p:nvPr/>
          </p:nvSpPr>
          <p:spPr>
            <a:xfrm>
              <a:off x="6805718" y="2564402"/>
              <a:ext cx="38317" cy="38300"/>
            </a:xfrm>
            <a:custGeom>
              <a:rect b="b" l="l" r="r" t="t"/>
              <a:pathLst>
                <a:path extrusionOk="0" h="2290" w="2291">
                  <a:moveTo>
                    <a:pt x="1146" y="0"/>
                  </a:moveTo>
                  <a:cubicBezTo>
                    <a:pt x="513" y="0"/>
                    <a:pt x="1" y="514"/>
                    <a:pt x="1" y="1145"/>
                  </a:cubicBezTo>
                  <a:cubicBezTo>
                    <a:pt x="1" y="1777"/>
                    <a:pt x="513" y="2289"/>
                    <a:pt x="1146" y="2289"/>
                  </a:cubicBezTo>
                  <a:cubicBezTo>
                    <a:pt x="1778" y="2289"/>
                    <a:pt x="2290" y="1777"/>
                    <a:pt x="2290" y="1145"/>
                  </a:cubicBezTo>
                  <a:cubicBezTo>
                    <a:pt x="2290" y="514"/>
                    <a:pt x="1778" y="0"/>
                    <a:pt x="11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54"/>
            <p:cNvSpPr/>
            <p:nvPr/>
          </p:nvSpPr>
          <p:spPr>
            <a:xfrm>
              <a:off x="4965115" y="2744313"/>
              <a:ext cx="1515252" cy="1018502"/>
            </a:xfrm>
            <a:custGeom>
              <a:rect b="b" l="l" r="r" t="t"/>
              <a:pathLst>
                <a:path extrusionOk="0" h="60897" w="90598">
                  <a:moveTo>
                    <a:pt x="3971" y="1"/>
                  </a:moveTo>
                  <a:cubicBezTo>
                    <a:pt x="1771" y="1"/>
                    <a:pt x="0" y="1770"/>
                    <a:pt x="0" y="3970"/>
                  </a:cubicBezTo>
                  <a:lnTo>
                    <a:pt x="0" y="56928"/>
                  </a:lnTo>
                  <a:cubicBezTo>
                    <a:pt x="0" y="59127"/>
                    <a:pt x="1771" y="60896"/>
                    <a:pt x="3971" y="60896"/>
                  </a:cubicBezTo>
                  <a:lnTo>
                    <a:pt x="86627" y="60896"/>
                  </a:lnTo>
                  <a:cubicBezTo>
                    <a:pt x="88826" y="60896"/>
                    <a:pt x="90597" y="59127"/>
                    <a:pt x="90597" y="56928"/>
                  </a:cubicBezTo>
                  <a:lnTo>
                    <a:pt x="90597" y="3970"/>
                  </a:lnTo>
                  <a:cubicBezTo>
                    <a:pt x="90597" y="1770"/>
                    <a:pt x="88826" y="1"/>
                    <a:pt x="86627" y="1"/>
                  </a:cubicBezTo>
                  <a:close/>
                </a:path>
              </a:pathLst>
            </a:custGeom>
            <a:gradFill>
              <a:gsLst>
                <a:gs pos="0">
                  <a:srgbClr val="FFFFFF">
                    <a:alpha val="11372"/>
                  </a:srgbClr>
                </a:gs>
                <a:gs pos="66000">
                  <a:srgbClr val="E354F7">
                    <a:alpha val="16078"/>
                  </a:srgbClr>
                </a:gs>
                <a:gs pos="100000">
                  <a:srgbClr val="10ECFF">
                    <a:alpha val="25490"/>
                  </a:srgbClr>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54"/>
            <p:cNvSpPr/>
            <p:nvPr/>
          </p:nvSpPr>
          <p:spPr>
            <a:xfrm>
              <a:off x="4995856" y="2704642"/>
              <a:ext cx="1515252" cy="1018502"/>
            </a:xfrm>
            <a:custGeom>
              <a:rect b="b" l="l" r="r" t="t"/>
              <a:pathLst>
                <a:path extrusionOk="0" h="60897" w="90598">
                  <a:moveTo>
                    <a:pt x="3971" y="1"/>
                  </a:moveTo>
                  <a:cubicBezTo>
                    <a:pt x="1772" y="1"/>
                    <a:pt x="0" y="1771"/>
                    <a:pt x="0" y="3970"/>
                  </a:cubicBezTo>
                  <a:lnTo>
                    <a:pt x="0" y="56928"/>
                  </a:lnTo>
                  <a:cubicBezTo>
                    <a:pt x="0" y="59127"/>
                    <a:pt x="1772" y="60897"/>
                    <a:pt x="3971" y="60897"/>
                  </a:cubicBezTo>
                  <a:lnTo>
                    <a:pt x="86627" y="60897"/>
                  </a:lnTo>
                  <a:cubicBezTo>
                    <a:pt x="88826" y="60897"/>
                    <a:pt x="90597" y="59127"/>
                    <a:pt x="90597" y="56928"/>
                  </a:cubicBezTo>
                  <a:lnTo>
                    <a:pt x="90597" y="3970"/>
                  </a:lnTo>
                  <a:cubicBezTo>
                    <a:pt x="90597" y="1771"/>
                    <a:pt x="88826" y="1"/>
                    <a:pt x="866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54"/>
            <p:cNvSpPr/>
            <p:nvPr/>
          </p:nvSpPr>
          <p:spPr>
            <a:xfrm>
              <a:off x="5139858" y="3448637"/>
              <a:ext cx="66014" cy="165745"/>
            </a:xfrm>
            <a:custGeom>
              <a:rect b="b" l="l" r="r" t="t"/>
              <a:pathLst>
                <a:path extrusionOk="0" h="9910" w="3947">
                  <a:moveTo>
                    <a:pt x="0" y="1"/>
                  </a:moveTo>
                  <a:lnTo>
                    <a:pt x="0" y="9909"/>
                  </a:lnTo>
                  <a:lnTo>
                    <a:pt x="3946" y="9909"/>
                  </a:lnTo>
                  <a:lnTo>
                    <a:pt x="3946"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54"/>
            <p:cNvSpPr/>
            <p:nvPr/>
          </p:nvSpPr>
          <p:spPr>
            <a:xfrm>
              <a:off x="5288577" y="3303179"/>
              <a:ext cx="66047" cy="311202"/>
            </a:xfrm>
            <a:custGeom>
              <a:rect b="b" l="l" r="r" t="t"/>
              <a:pathLst>
                <a:path extrusionOk="0" h="18607" w="3949">
                  <a:moveTo>
                    <a:pt x="1" y="1"/>
                  </a:moveTo>
                  <a:lnTo>
                    <a:pt x="1" y="18606"/>
                  </a:lnTo>
                  <a:lnTo>
                    <a:pt x="3948" y="18606"/>
                  </a:lnTo>
                  <a:lnTo>
                    <a:pt x="3948"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54"/>
            <p:cNvSpPr/>
            <p:nvPr/>
          </p:nvSpPr>
          <p:spPr>
            <a:xfrm>
              <a:off x="5437329" y="3335358"/>
              <a:ext cx="66014" cy="279023"/>
            </a:xfrm>
            <a:custGeom>
              <a:rect b="b" l="l" r="r" t="t"/>
              <a:pathLst>
                <a:path extrusionOk="0" h="16683" w="3947">
                  <a:moveTo>
                    <a:pt x="1" y="0"/>
                  </a:moveTo>
                  <a:lnTo>
                    <a:pt x="1" y="16682"/>
                  </a:lnTo>
                  <a:lnTo>
                    <a:pt x="3947" y="16682"/>
                  </a:lnTo>
                  <a:lnTo>
                    <a:pt x="3947"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54"/>
            <p:cNvSpPr/>
            <p:nvPr/>
          </p:nvSpPr>
          <p:spPr>
            <a:xfrm>
              <a:off x="5586065" y="3177842"/>
              <a:ext cx="66014" cy="436539"/>
            </a:xfrm>
            <a:custGeom>
              <a:rect b="b" l="l" r="r" t="t"/>
              <a:pathLst>
                <a:path extrusionOk="0" h="26101" w="3947">
                  <a:moveTo>
                    <a:pt x="0" y="1"/>
                  </a:moveTo>
                  <a:lnTo>
                    <a:pt x="0" y="26100"/>
                  </a:lnTo>
                  <a:lnTo>
                    <a:pt x="3946" y="26100"/>
                  </a:lnTo>
                  <a:lnTo>
                    <a:pt x="3946"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54"/>
            <p:cNvSpPr/>
            <p:nvPr/>
          </p:nvSpPr>
          <p:spPr>
            <a:xfrm>
              <a:off x="5096273" y="3087142"/>
              <a:ext cx="590710" cy="572848"/>
            </a:xfrm>
            <a:custGeom>
              <a:rect b="b" l="l" r="r" t="t"/>
              <a:pathLst>
                <a:path extrusionOk="0" h="34251" w="35319">
                  <a:moveTo>
                    <a:pt x="0" y="1"/>
                  </a:moveTo>
                  <a:lnTo>
                    <a:pt x="0" y="34250"/>
                  </a:lnTo>
                  <a:lnTo>
                    <a:pt x="35319" y="34250"/>
                  </a:lnTo>
                  <a:lnTo>
                    <a:pt x="35319" y="33711"/>
                  </a:lnTo>
                  <a:lnTo>
                    <a:pt x="540" y="33711"/>
                  </a:lnTo>
                  <a:lnTo>
                    <a:pt x="5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54"/>
            <p:cNvSpPr/>
            <p:nvPr/>
          </p:nvSpPr>
          <p:spPr>
            <a:xfrm>
              <a:off x="5150930" y="3084132"/>
              <a:ext cx="459369" cy="286917"/>
            </a:xfrm>
            <a:custGeom>
              <a:rect b="b" l="l" r="r" t="t"/>
              <a:pathLst>
                <a:path extrusionOk="0" h="17155" w="27466">
                  <a:moveTo>
                    <a:pt x="27065" y="1"/>
                  </a:moveTo>
                  <a:lnTo>
                    <a:pt x="17797" y="10318"/>
                  </a:lnTo>
                  <a:lnTo>
                    <a:pt x="9240" y="8458"/>
                  </a:lnTo>
                  <a:lnTo>
                    <a:pt x="1" y="16755"/>
                  </a:lnTo>
                  <a:lnTo>
                    <a:pt x="360" y="17155"/>
                  </a:lnTo>
                  <a:lnTo>
                    <a:pt x="9395" y="9043"/>
                  </a:lnTo>
                  <a:lnTo>
                    <a:pt x="17989" y="10910"/>
                  </a:lnTo>
                  <a:lnTo>
                    <a:pt x="27466" y="362"/>
                  </a:lnTo>
                  <a:lnTo>
                    <a:pt x="2706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54"/>
            <p:cNvSpPr/>
            <p:nvPr/>
          </p:nvSpPr>
          <p:spPr>
            <a:xfrm>
              <a:off x="5578706" y="3058643"/>
              <a:ext cx="56447" cy="57049"/>
            </a:xfrm>
            <a:custGeom>
              <a:rect b="b" l="l" r="r" t="t"/>
              <a:pathLst>
                <a:path extrusionOk="0" h="3411" w="3375">
                  <a:moveTo>
                    <a:pt x="3374" y="1"/>
                  </a:moveTo>
                  <a:lnTo>
                    <a:pt x="1" y="904"/>
                  </a:lnTo>
                  <a:lnTo>
                    <a:pt x="2614" y="3410"/>
                  </a:lnTo>
                  <a:lnTo>
                    <a:pt x="33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54"/>
            <p:cNvSpPr/>
            <p:nvPr/>
          </p:nvSpPr>
          <p:spPr>
            <a:xfrm>
              <a:off x="5742928" y="3436896"/>
              <a:ext cx="45341" cy="45341"/>
            </a:xfrm>
            <a:custGeom>
              <a:rect b="b" l="l" r="r" t="t"/>
              <a:pathLst>
                <a:path extrusionOk="0" h="2711" w="2711">
                  <a:moveTo>
                    <a:pt x="0" y="0"/>
                  </a:moveTo>
                  <a:lnTo>
                    <a:pt x="0" y="2711"/>
                  </a:lnTo>
                  <a:lnTo>
                    <a:pt x="2710" y="2711"/>
                  </a:lnTo>
                  <a:lnTo>
                    <a:pt x="2710"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54"/>
            <p:cNvSpPr/>
            <p:nvPr/>
          </p:nvSpPr>
          <p:spPr>
            <a:xfrm>
              <a:off x="5742928" y="3516306"/>
              <a:ext cx="45341" cy="45341"/>
            </a:xfrm>
            <a:custGeom>
              <a:rect b="b" l="l" r="r" t="t"/>
              <a:pathLst>
                <a:path extrusionOk="0" h="2711" w="2711">
                  <a:moveTo>
                    <a:pt x="0" y="1"/>
                  </a:moveTo>
                  <a:lnTo>
                    <a:pt x="0" y="2711"/>
                  </a:lnTo>
                  <a:lnTo>
                    <a:pt x="2710" y="2711"/>
                  </a:lnTo>
                  <a:lnTo>
                    <a:pt x="2710"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54"/>
            <p:cNvSpPr/>
            <p:nvPr/>
          </p:nvSpPr>
          <p:spPr>
            <a:xfrm>
              <a:off x="5800730" y="3535874"/>
              <a:ext cx="143684" cy="25773"/>
            </a:xfrm>
            <a:custGeom>
              <a:rect b="b" l="l" r="r" t="t"/>
              <a:pathLst>
                <a:path extrusionOk="0" h="1541" w="8591">
                  <a:moveTo>
                    <a:pt x="1" y="1"/>
                  </a:moveTo>
                  <a:lnTo>
                    <a:pt x="1" y="1541"/>
                  </a:lnTo>
                  <a:lnTo>
                    <a:pt x="8591" y="1541"/>
                  </a:lnTo>
                  <a:lnTo>
                    <a:pt x="85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54"/>
            <p:cNvSpPr/>
            <p:nvPr/>
          </p:nvSpPr>
          <p:spPr>
            <a:xfrm>
              <a:off x="5800730" y="3456464"/>
              <a:ext cx="143684" cy="25773"/>
            </a:xfrm>
            <a:custGeom>
              <a:rect b="b" l="l" r="r" t="t"/>
              <a:pathLst>
                <a:path extrusionOk="0" h="1541" w="8591">
                  <a:moveTo>
                    <a:pt x="1" y="1"/>
                  </a:moveTo>
                  <a:lnTo>
                    <a:pt x="1" y="1541"/>
                  </a:lnTo>
                  <a:lnTo>
                    <a:pt x="8591" y="1541"/>
                  </a:lnTo>
                  <a:lnTo>
                    <a:pt x="85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54"/>
            <p:cNvSpPr/>
            <p:nvPr/>
          </p:nvSpPr>
          <p:spPr>
            <a:xfrm>
              <a:off x="6009491" y="3436896"/>
              <a:ext cx="45341" cy="45341"/>
            </a:xfrm>
            <a:custGeom>
              <a:rect b="b" l="l" r="r" t="t"/>
              <a:pathLst>
                <a:path extrusionOk="0" h="2711" w="2711">
                  <a:moveTo>
                    <a:pt x="0" y="0"/>
                  </a:moveTo>
                  <a:lnTo>
                    <a:pt x="0" y="2711"/>
                  </a:lnTo>
                  <a:lnTo>
                    <a:pt x="2710" y="2711"/>
                  </a:lnTo>
                  <a:lnTo>
                    <a:pt x="2710"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54"/>
            <p:cNvSpPr/>
            <p:nvPr/>
          </p:nvSpPr>
          <p:spPr>
            <a:xfrm>
              <a:off x="6009491" y="3516306"/>
              <a:ext cx="45341" cy="45341"/>
            </a:xfrm>
            <a:custGeom>
              <a:rect b="b" l="l" r="r" t="t"/>
              <a:pathLst>
                <a:path extrusionOk="0" h="2711" w="2711">
                  <a:moveTo>
                    <a:pt x="0" y="1"/>
                  </a:moveTo>
                  <a:lnTo>
                    <a:pt x="0" y="2711"/>
                  </a:lnTo>
                  <a:lnTo>
                    <a:pt x="2710" y="2711"/>
                  </a:lnTo>
                  <a:lnTo>
                    <a:pt x="2710"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54"/>
            <p:cNvSpPr/>
            <p:nvPr/>
          </p:nvSpPr>
          <p:spPr>
            <a:xfrm>
              <a:off x="6067293" y="3535874"/>
              <a:ext cx="143718" cy="25773"/>
            </a:xfrm>
            <a:custGeom>
              <a:rect b="b" l="l" r="r" t="t"/>
              <a:pathLst>
                <a:path extrusionOk="0" h="1541" w="8593">
                  <a:moveTo>
                    <a:pt x="1" y="1"/>
                  </a:moveTo>
                  <a:lnTo>
                    <a:pt x="1" y="1541"/>
                  </a:lnTo>
                  <a:lnTo>
                    <a:pt x="8592" y="1541"/>
                  </a:lnTo>
                  <a:lnTo>
                    <a:pt x="85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54"/>
            <p:cNvSpPr/>
            <p:nvPr/>
          </p:nvSpPr>
          <p:spPr>
            <a:xfrm>
              <a:off x="6067293" y="3456464"/>
              <a:ext cx="143718" cy="25773"/>
            </a:xfrm>
            <a:custGeom>
              <a:rect b="b" l="l" r="r" t="t"/>
              <a:pathLst>
                <a:path extrusionOk="0" h="1541" w="8593">
                  <a:moveTo>
                    <a:pt x="1" y="1"/>
                  </a:moveTo>
                  <a:lnTo>
                    <a:pt x="1" y="1541"/>
                  </a:lnTo>
                  <a:lnTo>
                    <a:pt x="8592" y="1541"/>
                  </a:lnTo>
                  <a:lnTo>
                    <a:pt x="85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54"/>
            <p:cNvSpPr/>
            <p:nvPr/>
          </p:nvSpPr>
          <p:spPr>
            <a:xfrm>
              <a:off x="6249512" y="3436896"/>
              <a:ext cx="45341" cy="45341"/>
            </a:xfrm>
            <a:custGeom>
              <a:rect b="b" l="l" r="r" t="t"/>
              <a:pathLst>
                <a:path extrusionOk="0" h="2711" w="2711">
                  <a:moveTo>
                    <a:pt x="1" y="0"/>
                  </a:moveTo>
                  <a:lnTo>
                    <a:pt x="1" y="2711"/>
                  </a:lnTo>
                  <a:lnTo>
                    <a:pt x="2711" y="2711"/>
                  </a:lnTo>
                  <a:lnTo>
                    <a:pt x="2711" y="0"/>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54"/>
            <p:cNvSpPr/>
            <p:nvPr/>
          </p:nvSpPr>
          <p:spPr>
            <a:xfrm>
              <a:off x="6249512" y="3516306"/>
              <a:ext cx="45341" cy="45341"/>
            </a:xfrm>
            <a:custGeom>
              <a:rect b="b" l="l" r="r" t="t"/>
              <a:pathLst>
                <a:path extrusionOk="0" h="2711" w="2711">
                  <a:moveTo>
                    <a:pt x="1" y="1"/>
                  </a:moveTo>
                  <a:lnTo>
                    <a:pt x="1" y="2711"/>
                  </a:lnTo>
                  <a:lnTo>
                    <a:pt x="2711" y="2711"/>
                  </a:lnTo>
                  <a:lnTo>
                    <a:pt x="2711" y="1"/>
                  </a:ln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54"/>
            <p:cNvSpPr/>
            <p:nvPr/>
          </p:nvSpPr>
          <p:spPr>
            <a:xfrm>
              <a:off x="6307347" y="3535874"/>
              <a:ext cx="94563" cy="25773"/>
            </a:xfrm>
            <a:custGeom>
              <a:rect b="b" l="l" r="r" t="t"/>
              <a:pathLst>
                <a:path extrusionOk="0" h="1541" w="5654">
                  <a:moveTo>
                    <a:pt x="1" y="1"/>
                  </a:moveTo>
                  <a:lnTo>
                    <a:pt x="1" y="1541"/>
                  </a:lnTo>
                  <a:lnTo>
                    <a:pt x="5653" y="1541"/>
                  </a:lnTo>
                  <a:lnTo>
                    <a:pt x="56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54"/>
            <p:cNvSpPr/>
            <p:nvPr/>
          </p:nvSpPr>
          <p:spPr>
            <a:xfrm>
              <a:off x="6307347" y="3456464"/>
              <a:ext cx="94563" cy="25773"/>
            </a:xfrm>
            <a:custGeom>
              <a:rect b="b" l="l" r="r" t="t"/>
              <a:pathLst>
                <a:path extrusionOk="0" h="1541" w="5654">
                  <a:moveTo>
                    <a:pt x="1" y="1"/>
                  </a:moveTo>
                  <a:lnTo>
                    <a:pt x="1" y="1541"/>
                  </a:lnTo>
                  <a:lnTo>
                    <a:pt x="5653" y="1541"/>
                  </a:lnTo>
                  <a:lnTo>
                    <a:pt x="56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54"/>
            <p:cNvSpPr/>
            <p:nvPr/>
          </p:nvSpPr>
          <p:spPr>
            <a:xfrm>
              <a:off x="5751391" y="3003818"/>
              <a:ext cx="650519" cy="11825"/>
            </a:xfrm>
            <a:custGeom>
              <a:rect b="b" l="l" r="r" t="t"/>
              <a:pathLst>
                <a:path extrusionOk="0" h="707" w="38895">
                  <a:moveTo>
                    <a:pt x="1" y="1"/>
                  </a:moveTo>
                  <a:lnTo>
                    <a:pt x="1" y="707"/>
                  </a:lnTo>
                  <a:lnTo>
                    <a:pt x="38894" y="707"/>
                  </a:lnTo>
                  <a:lnTo>
                    <a:pt x="3889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54"/>
            <p:cNvSpPr/>
            <p:nvPr/>
          </p:nvSpPr>
          <p:spPr>
            <a:xfrm>
              <a:off x="5096273" y="2858645"/>
              <a:ext cx="1305637" cy="27111"/>
            </a:xfrm>
            <a:custGeom>
              <a:rect b="b" l="l" r="r" t="t"/>
              <a:pathLst>
                <a:path extrusionOk="0" h="1621" w="78065">
                  <a:moveTo>
                    <a:pt x="0" y="1"/>
                  </a:moveTo>
                  <a:lnTo>
                    <a:pt x="0" y="1621"/>
                  </a:lnTo>
                  <a:lnTo>
                    <a:pt x="78064" y="1621"/>
                  </a:lnTo>
                  <a:lnTo>
                    <a:pt x="780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54"/>
            <p:cNvSpPr/>
            <p:nvPr/>
          </p:nvSpPr>
          <p:spPr>
            <a:xfrm>
              <a:off x="5749434" y="3040597"/>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54"/>
            <p:cNvSpPr/>
            <p:nvPr/>
          </p:nvSpPr>
          <p:spPr>
            <a:xfrm>
              <a:off x="5749434" y="2967040"/>
              <a:ext cx="652476" cy="11858"/>
            </a:xfrm>
            <a:custGeom>
              <a:rect b="b" l="l" r="r" t="t"/>
              <a:pathLst>
                <a:path extrusionOk="0" h="709" w="39012">
                  <a:moveTo>
                    <a:pt x="1" y="0"/>
                  </a:moveTo>
                  <a:lnTo>
                    <a:pt x="1" y="708"/>
                  </a:lnTo>
                  <a:lnTo>
                    <a:pt x="39011" y="708"/>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54"/>
            <p:cNvSpPr/>
            <p:nvPr/>
          </p:nvSpPr>
          <p:spPr>
            <a:xfrm>
              <a:off x="5749434" y="3077375"/>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54"/>
            <p:cNvSpPr/>
            <p:nvPr/>
          </p:nvSpPr>
          <p:spPr>
            <a:xfrm>
              <a:off x="5749434" y="3114170"/>
              <a:ext cx="652476" cy="11825"/>
            </a:xfrm>
            <a:custGeom>
              <a:rect b="b" l="l" r="r" t="t"/>
              <a:pathLst>
                <a:path extrusionOk="0" h="707" w="39012">
                  <a:moveTo>
                    <a:pt x="1" y="0"/>
                  </a:moveTo>
                  <a:lnTo>
                    <a:pt x="1" y="707"/>
                  </a:lnTo>
                  <a:lnTo>
                    <a:pt x="39011" y="707"/>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54"/>
            <p:cNvSpPr/>
            <p:nvPr/>
          </p:nvSpPr>
          <p:spPr>
            <a:xfrm>
              <a:off x="5749434" y="3150915"/>
              <a:ext cx="652476" cy="11858"/>
            </a:xfrm>
            <a:custGeom>
              <a:rect b="b" l="l" r="r" t="t"/>
              <a:pathLst>
                <a:path extrusionOk="0" h="709" w="39012">
                  <a:moveTo>
                    <a:pt x="1" y="1"/>
                  </a:moveTo>
                  <a:lnTo>
                    <a:pt x="1" y="709"/>
                  </a:lnTo>
                  <a:lnTo>
                    <a:pt x="39011" y="709"/>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54"/>
            <p:cNvSpPr/>
            <p:nvPr/>
          </p:nvSpPr>
          <p:spPr>
            <a:xfrm>
              <a:off x="5749434" y="3187710"/>
              <a:ext cx="652476" cy="11858"/>
            </a:xfrm>
            <a:custGeom>
              <a:rect b="b" l="l" r="r" t="t"/>
              <a:pathLst>
                <a:path extrusionOk="0" h="709" w="39012">
                  <a:moveTo>
                    <a:pt x="1" y="0"/>
                  </a:moveTo>
                  <a:lnTo>
                    <a:pt x="1" y="708"/>
                  </a:lnTo>
                  <a:lnTo>
                    <a:pt x="39011" y="708"/>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54"/>
            <p:cNvSpPr/>
            <p:nvPr/>
          </p:nvSpPr>
          <p:spPr>
            <a:xfrm>
              <a:off x="5749434" y="3224488"/>
              <a:ext cx="652476" cy="11825"/>
            </a:xfrm>
            <a:custGeom>
              <a:rect b="b" l="l" r="r" t="t"/>
              <a:pathLst>
                <a:path extrusionOk="0" h="707" w="39012">
                  <a:moveTo>
                    <a:pt x="1" y="0"/>
                  </a:moveTo>
                  <a:lnTo>
                    <a:pt x="1" y="707"/>
                  </a:lnTo>
                  <a:lnTo>
                    <a:pt x="39011" y="707"/>
                  </a:lnTo>
                  <a:lnTo>
                    <a:pt x="3901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54"/>
            <p:cNvSpPr/>
            <p:nvPr/>
          </p:nvSpPr>
          <p:spPr>
            <a:xfrm>
              <a:off x="5749434" y="3261266"/>
              <a:ext cx="652476" cy="11841"/>
            </a:xfrm>
            <a:custGeom>
              <a:rect b="b" l="l" r="r" t="t"/>
              <a:pathLst>
                <a:path extrusionOk="0" h="708" w="39012">
                  <a:moveTo>
                    <a:pt x="1" y="1"/>
                  </a:moveTo>
                  <a:lnTo>
                    <a:pt x="1" y="707"/>
                  </a:lnTo>
                  <a:lnTo>
                    <a:pt x="39011" y="707"/>
                  </a:lnTo>
                  <a:lnTo>
                    <a:pt x="3901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54"/>
            <p:cNvSpPr/>
            <p:nvPr/>
          </p:nvSpPr>
          <p:spPr>
            <a:xfrm>
              <a:off x="5829330" y="3298045"/>
              <a:ext cx="572580" cy="11841"/>
            </a:xfrm>
            <a:custGeom>
              <a:rect b="b" l="l" r="r" t="t"/>
              <a:pathLst>
                <a:path extrusionOk="0" h="708" w="34235">
                  <a:moveTo>
                    <a:pt x="0" y="1"/>
                  </a:moveTo>
                  <a:lnTo>
                    <a:pt x="0" y="707"/>
                  </a:lnTo>
                  <a:lnTo>
                    <a:pt x="34234" y="707"/>
                  </a:lnTo>
                  <a:lnTo>
                    <a:pt x="342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54"/>
            <p:cNvSpPr/>
            <p:nvPr/>
          </p:nvSpPr>
          <p:spPr>
            <a:xfrm>
              <a:off x="4995856" y="2704642"/>
              <a:ext cx="1515252" cy="124518"/>
            </a:xfrm>
            <a:custGeom>
              <a:rect b="b" l="l" r="r" t="t"/>
              <a:pathLst>
                <a:path extrusionOk="0" h="7445" w="90598">
                  <a:moveTo>
                    <a:pt x="3971" y="1"/>
                  </a:moveTo>
                  <a:cubicBezTo>
                    <a:pt x="1779" y="1"/>
                    <a:pt x="0" y="1778"/>
                    <a:pt x="0" y="3970"/>
                  </a:cubicBezTo>
                  <a:lnTo>
                    <a:pt x="0" y="7445"/>
                  </a:lnTo>
                  <a:lnTo>
                    <a:pt x="90597" y="7445"/>
                  </a:lnTo>
                  <a:lnTo>
                    <a:pt x="90597" y="3970"/>
                  </a:lnTo>
                  <a:cubicBezTo>
                    <a:pt x="90597" y="1778"/>
                    <a:pt x="88819" y="1"/>
                    <a:pt x="86627"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54"/>
            <p:cNvSpPr/>
            <p:nvPr/>
          </p:nvSpPr>
          <p:spPr>
            <a:xfrm>
              <a:off x="6276406" y="2750017"/>
              <a:ext cx="39806" cy="38317"/>
            </a:xfrm>
            <a:custGeom>
              <a:rect b="b" l="l" r="r" t="t"/>
              <a:pathLst>
                <a:path extrusionOk="0" h="2291" w="2380">
                  <a:moveTo>
                    <a:pt x="1235" y="1"/>
                  </a:moveTo>
                  <a:cubicBezTo>
                    <a:pt x="772" y="1"/>
                    <a:pt x="355" y="281"/>
                    <a:pt x="178" y="707"/>
                  </a:cubicBezTo>
                  <a:cubicBezTo>
                    <a:pt x="1" y="1135"/>
                    <a:pt x="98" y="1628"/>
                    <a:pt x="426" y="1955"/>
                  </a:cubicBezTo>
                  <a:cubicBezTo>
                    <a:pt x="645" y="2174"/>
                    <a:pt x="937" y="2290"/>
                    <a:pt x="1235" y="2290"/>
                  </a:cubicBezTo>
                  <a:cubicBezTo>
                    <a:pt x="1383" y="2290"/>
                    <a:pt x="1532" y="2262"/>
                    <a:pt x="1674" y="2203"/>
                  </a:cubicBezTo>
                  <a:cubicBezTo>
                    <a:pt x="2100" y="2026"/>
                    <a:pt x="2380" y="1609"/>
                    <a:pt x="2380" y="1145"/>
                  </a:cubicBezTo>
                  <a:cubicBezTo>
                    <a:pt x="2380" y="513"/>
                    <a:pt x="1868"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54"/>
            <p:cNvSpPr/>
            <p:nvPr/>
          </p:nvSpPr>
          <p:spPr>
            <a:xfrm>
              <a:off x="6354444" y="2750017"/>
              <a:ext cx="39806" cy="38334"/>
            </a:xfrm>
            <a:custGeom>
              <a:rect b="b" l="l" r="r" t="t"/>
              <a:pathLst>
                <a:path extrusionOk="0" h="2292" w="2380">
                  <a:moveTo>
                    <a:pt x="1235" y="1"/>
                  </a:moveTo>
                  <a:cubicBezTo>
                    <a:pt x="771" y="1"/>
                    <a:pt x="354" y="281"/>
                    <a:pt x="177" y="709"/>
                  </a:cubicBezTo>
                  <a:cubicBezTo>
                    <a:pt x="0" y="1135"/>
                    <a:pt x="97" y="1628"/>
                    <a:pt x="426" y="1956"/>
                  </a:cubicBezTo>
                  <a:cubicBezTo>
                    <a:pt x="644" y="2175"/>
                    <a:pt x="937" y="2291"/>
                    <a:pt x="1235" y="2291"/>
                  </a:cubicBezTo>
                  <a:cubicBezTo>
                    <a:pt x="1383" y="2291"/>
                    <a:pt x="1531" y="2263"/>
                    <a:pt x="1673" y="2204"/>
                  </a:cubicBezTo>
                  <a:cubicBezTo>
                    <a:pt x="2101" y="2026"/>
                    <a:pt x="2379" y="1609"/>
                    <a:pt x="2379" y="1145"/>
                  </a:cubicBezTo>
                  <a:cubicBezTo>
                    <a:pt x="2379" y="513"/>
                    <a:pt x="1867"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54"/>
            <p:cNvSpPr/>
            <p:nvPr/>
          </p:nvSpPr>
          <p:spPr>
            <a:xfrm>
              <a:off x="6432467" y="2750017"/>
              <a:ext cx="39806" cy="38317"/>
            </a:xfrm>
            <a:custGeom>
              <a:rect b="b" l="l" r="r" t="t"/>
              <a:pathLst>
                <a:path extrusionOk="0" h="2291" w="2380">
                  <a:moveTo>
                    <a:pt x="1235" y="1"/>
                  </a:moveTo>
                  <a:cubicBezTo>
                    <a:pt x="771" y="1"/>
                    <a:pt x="354" y="281"/>
                    <a:pt x="177" y="707"/>
                  </a:cubicBezTo>
                  <a:cubicBezTo>
                    <a:pt x="1" y="1135"/>
                    <a:pt x="98" y="1628"/>
                    <a:pt x="426" y="1955"/>
                  </a:cubicBezTo>
                  <a:cubicBezTo>
                    <a:pt x="644" y="2174"/>
                    <a:pt x="937" y="2290"/>
                    <a:pt x="1235" y="2290"/>
                  </a:cubicBezTo>
                  <a:cubicBezTo>
                    <a:pt x="1382" y="2290"/>
                    <a:pt x="1531" y="2262"/>
                    <a:pt x="1673" y="2203"/>
                  </a:cubicBezTo>
                  <a:cubicBezTo>
                    <a:pt x="2100" y="2026"/>
                    <a:pt x="2380" y="1609"/>
                    <a:pt x="2380" y="1145"/>
                  </a:cubicBezTo>
                  <a:cubicBezTo>
                    <a:pt x="2380" y="513"/>
                    <a:pt x="1867" y="1"/>
                    <a:pt x="12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54"/>
            <p:cNvSpPr/>
            <p:nvPr/>
          </p:nvSpPr>
          <p:spPr>
            <a:xfrm>
              <a:off x="6522029" y="2360625"/>
              <a:ext cx="482416" cy="530199"/>
            </a:xfrm>
            <a:custGeom>
              <a:rect b="b" l="l" r="r" t="t"/>
              <a:pathLst>
                <a:path extrusionOk="0" h="31701" w="28844">
                  <a:moveTo>
                    <a:pt x="25965" y="1"/>
                  </a:moveTo>
                  <a:cubicBezTo>
                    <a:pt x="25961" y="1"/>
                    <a:pt x="25957" y="1"/>
                    <a:pt x="25954" y="1"/>
                  </a:cubicBezTo>
                  <a:lnTo>
                    <a:pt x="4738" y="1"/>
                  </a:lnTo>
                  <a:cubicBezTo>
                    <a:pt x="4884" y="6879"/>
                    <a:pt x="5001" y="13760"/>
                    <a:pt x="5089" y="20640"/>
                  </a:cubicBezTo>
                  <a:cubicBezTo>
                    <a:pt x="5102" y="21693"/>
                    <a:pt x="5089" y="22779"/>
                    <a:pt x="4705" y="23750"/>
                  </a:cubicBezTo>
                  <a:cubicBezTo>
                    <a:pt x="4688" y="23750"/>
                    <a:pt x="4673" y="23748"/>
                    <a:pt x="4673" y="23748"/>
                  </a:cubicBezTo>
                  <a:cubicBezTo>
                    <a:pt x="4655" y="23747"/>
                    <a:pt x="4638" y="23747"/>
                    <a:pt x="4623" y="23747"/>
                  </a:cubicBezTo>
                  <a:cubicBezTo>
                    <a:pt x="4406" y="23747"/>
                    <a:pt x="4509" y="23853"/>
                    <a:pt x="4420" y="24325"/>
                  </a:cubicBezTo>
                  <a:cubicBezTo>
                    <a:pt x="4419" y="24332"/>
                    <a:pt x="4414" y="24340"/>
                    <a:pt x="4413" y="24348"/>
                  </a:cubicBezTo>
                  <a:cubicBezTo>
                    <a:pt x="3555" y="25749"/>
                    <a:pt x="1880" y="26514"/>
                    <a:pt x="251" y="26875"/>
                  </a:cubicBezTo>
                  <a:cubicBezTo>
                    <a:pt x="237" y="26952"/>
                    <a:pt x="247" y="27031"/>
                    <a:pt x="277" y="27103"/>
                  </a:cubicBezTo>
                  <a:cubicBezTo>
                    <a:pt x="87" y="27272"/>
                    <a:pt x="0" y="27481"/>
                    <a:pt x="113" y="27744"/>
                  </a:cubicBezTo>
                  <a:cubicBezTo>
                    <a:pt x="191" y="27926"/>
                    <a:pt x="974" y="28159"/>
                    <a:pt x="2120" y="28159"/>
                  </a:cubicBezTo>
                  <a:cubicBezTo>
                    <a:pt x="2419" y="28159"/>
                    <a:pt x="2744" y="28144"/>
                    <a:pt x="3087" y="28107"/>
                  </a:cubicBezTo>
                  <a:cubicBezTo>
                    <a:pt x="3561" y="28055"/>
                    <a:pt x="4493" y="27797"/>
                    <a:pt x="4925" y="27597"/>
                  </a:cubicBezTo>
                  <a:cubicBezTo>
                    <a:pt x="5185" y="27477"/>
                    <a:pt x="5419" y="27299"/>
                    <a:pt x="5602" y="27136"/>
                  </a:cubicBezTo>
                  <a:cubicBezTo>
                    <a:pt x="5817" y="27110"/>
                    <a:pt x="6028" y="27066"/>
                    <a:pt x="6222" y="26986"/>
                  </a:cubicBezTo>
                  <a:lnTo>
                    <a:pt x="6289" y="27049"/>
                  </a:lnTo>
                  <a:lnTo>
                    <a:pt x="8188" y="26223"/>
                  </a:lnTo>
                  <a:cubicBezTo>
                    <a:pt x="8188" y="26223"/>
                    <a:pt x="7981" y="25025"/>
                    <a:pt x="7817" y="24402"/>
                  </a:cubicBezTo>
                  <a:cubicBezTo>
                    <a:pt x="7789" y="24298"/>
                    <a:pt x="7747" y="24199"/>
                    <a:pt x="7691" y="24108"/>
                  </a:cubicBezTo>
                  <a:cubicBezTo>
                    <a:pt x="9272" y="19799"/>
                    <a:pt x="10534" y="15374"/>
                    <a:pt x="11416" y="10868"/>
                  </a:cubicBezTo>
                  <a:lnTo>
                    <a:pt x="11416" y="10868"/>
                  </a:lnTo>
                  <a:cubicBezTo>
                    <a:pt x="11070" y="16457"/>
                    <a:pt x="9062" y="27810"/>
                    <a:pt x="8914" y="28199"/>
                  </a:cubicBezTo>
                  <a:cubicBezTo>
                    <a:pt x="8661" y="28860"/>
                    <a:pt x="7792" y="29786"/>
                    <a:pt x="6501" y="29895"/>
                  </a:cubicBezTo>
                  <a:cubicBezTo>
                    <a:pt x="6051" y="29932"/>
                    <a:pt x="3842" y="29805"/>
                    <a:pt x="4080" y="30821"/>
                  </a:cubicBezTo>
                  <a:cubicBezTo>
                    <a:pt x="4137" y="31064"/>
                    <a:pt x="5285" y="31583"/>
                    <a:pt x="6947" y="31694"/>
                  </a:cubicBezTo>
                  <a:cubicBezTo>
                    <a:pt x="7011" y="31699"/>
                    <a:pt x="7083" y="31701"/>
                    <a:pt x="7161" y="31701"/>
                  </a:cubicBezTo>
                  <a:cubicBezTo>
                    <a:pt x="7670" y="31701"/>
                    <a:pt x="8446" y="31617"/>
                    <a:pt x="8844" y="31510"/>
                  </a:cubicBezTo>
                  <a:cubicBezTo>
                    <a:pt x="9465" y="31346"/>
                    <a:pt x="10027" y="30867"/>
                    <a:pt x="10027" y="30867"/>
                  </a:cubicBezTo>
                  <a:lnTo>
                    <a:pt x="10284" y="31208"/>
                  </a:lnTo>
                  <a:lnTo>
                    <a:pt x="12296" y="30723"/>
                  </a:lnTo>
                  <a:cubicBezTo>
                    <a:pt x="12296" y="30723"/>
                    <a:pt x="12293" y="30199"/>
                    <a:pt x="12281" y="29568"/>
                  </a:cubicBezTo>
                  <a:cubicBezTo>
                    <a:pt x="12268" y="28939"/>
                    <a:pt x="11850" y="28341"/>
                    <a:pt x="11850" y="28341"/>
                  </a:cubicBezTo>
                  <a:lnTo>
                    <a:pt x="11877" y="27196"/>
                  </a:lnTo>
                  <a:lnTo>
                    <a:pt x="12993" y="27065"/>
                  </a:lnTo>
                  <a:cubicBezTo>
                    <a:pt x="12993" y="27065"/>
                    <a:pt x="15233" y="19818"/>
                    <a:pt x="16298" y="17352"/>
                  </a:cubicBezTo>
                  <a:cubicBezTo>
                    <a:pt x="16736" y="16337"/>
                    <a:pt x="17223" y="15334"/>
                    <a:pt x="17501" y="14263"/>
                  </a:cubicBezTo>
                  <a:cubicBezTo>
                    <a:pt x="17829" y="13008"/>
                    <a:pt x="17861" y="11695"/>
                    <a:pt x="17963" y="10400"/>
                  </a:cubicBezTo>
                  <a:cubicBezTo>
                    <a:pt x="18153" y="8037"/>
                    <a:pt x="18587" y="5699"/>
                    <a:pt x="19259" y="3426"/>
                  </a:cubicBezTo>
                  <a:cubicBezTo>
                    <a:pt x="19302" y="3280"/>
                    <a:pt x="19349" y="3132"/>
                    <a:pt x="19450" y="3019"/>
                  </a:cubicBezTo>
                  <a:cubicBezTo>
                    <a:pt x="19626" y="2821"/>
                    <a:pt x="19919" y="2786"/>
                    <a:pt x="20183" y="2762"/>
                  </a:cubicBezTo>
                  <a:cubicBezTo>
                    <a:pt x="20894" y="2697"/>
                    <a:pt x="21509" y="2678"/>
                    <a:pt x="22059" y="2678"/>
                  </a:cubicBezTo>
                  <a:cubicBezTo>
                    <a:pt x="22805" y="2678"/>
                    <a:pt x="23431" y="2713"/>
                    <a:pt x="24017" y="2713"/>
                  </a:cubicBezTo>
                  <a:cubicBezTo>
                    <a:pt x="24734" y="2713"/>
                    <a:pt x="25390" y="2661"/>
                    <a:pt x="26127" y="2432"/>
                  </a:cubicBezTo>
                  <a:cubicBezTo>
                    <a:pt x="28478" y="1703"/>
                    <a:pt x="28730" y="636"/>
                    <a:pt x="28844" y="584"/>
                  </a:cubicBezTo>
                  <a:cubicBezTo>
                    <a:pt x="27932" y="199"/>
                    <a:pt x="26954" y="1"/>
                    <a:pt x="25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54"/>
            <p:cNvSpPr/>
            <p:nvPr/>
          </p:nvSpPr>
          <p:spPr>
            <a:xfrm>
              <a:off x="6252154" y="1825643"/>
              <a:ext cx="163671" cy="131659"/>
            </a:xfrm>
            <a:custGeom>
              <a:rect b="b" l="l" r="r" t="t"/>
              <a:pathLst>
                <a:path extrusionOk="0" h="7872" w="9786">
                  <a:moveTo>
                    <a:pt x="2825" y="1"/>
                  </a:moveTo>
                  <a:cubicBezTo>
                    <a:pt x="2024" y="1"/>
                    <a:pt x="0" y="214"/>
                    <a:pt x="291" y="532"/>
                  </a:cubicBezTo>
                  <a:cubicBezTo>
                    <a:pt x="620" y="895"/>
                    <a:pt x="2334" y="762"/>
                    <a:pt x="2664" y="960"/>
                  </a:cubicBezTo>
                  <a:lnTo>
                    <a:pt x="2994" y="1159"/>
                  </a:lnTo>
                  <a:cubicBezTo>
                    <a:pt x="2994" y="1159"/>
                    <a:pt x="2664" y="1605"/>
                    <a:pt x="2797" y="1877"/>
                  </a:cubicBezTo>
                  <a:cubicBezTo>
                    <a:pt x="2929" y="2148"/>
                    <a:pt x="2230" y="2563"/>
                    <a:pt x="2494" y="3025"/>
                  </a:cubicBezTo>
                  <a:cubicBezTo>
                    <a:pt x="2758" y="3486"/>
                    <a:pt x="2387" y="3455"/>
                    <a:pt x="2624" y="3936"/>
                  </a:cubicBezTo>
                  <a:cubicBezTo>
                    <a:pt x="2947" y="4594"/>
                    <a:pt x="3686" y="5012"/>
                    <a:pt x="4081" y="5012"/>
                  </a:cubicBezTo>
                  <a:cubicBezTo>
                    <a:pt x="4163" y="5012"/>
                    <a:pt x="4230" y="4994"/>
                    <a:pt x="4275" y="4956"/>
                  </a:cubicBezTo>
                  <a:cubicBezTo>
                    <a:pt x="4467" y="5413"/>
                    <a:pt x="5181" y="6325"/>
                    <a:pt x="5869" y="6325"/>
                  </a:cubicBezTo>
                  <a:cubicBezTo>
                    <a:pt x="5893" y="6325"/>
                    <a:pt x="5916" y="6324"/>
                    <a:pt x="5939" y="6322"/>
                  </a:cubicBezTo>
                  <a:cubicBezTo>
                    <a:pt x="5953" y="6321"/>
                    <a:pt x="5968" y="6320"/>
                    <a:pt x="5983" y="6320"/>
                  </a:cubicBezTo>
                  <a:cubicBezTo>
                    <a:pt x="6717" y="6320"/>
                    <a:pt x="8373" y="7872"/>
                    <a:pt x="8373" y="7872"/>
                  </a:cubicBezTo>
                  <a:lnTo>
                    <a:pt x="9785" y="6324"/>
                  </a:lnTo>
                  <a:cubicBezTo>
                    <a:pt x="9785" y="6324"/>
                    <a:pt x="7940" y="5022"/>
                    <a:pt x="7873" y="4474"/>
                  </a:cubicBezTo>
                  <a:cubicBezTo>
                    <a:pt x="7807" y="3927"/>
                    <a:pt x="6520" y="1710"/>
                    <a:pt x="6109" y="1269"/>
                  </a:cubicBezTo>
                  <a:cubicBezTo>
                    <a:pt x="5698" y="828"/>
                    <a:pt x="3533" y="78"/>
                    <a:pt x="3072" y="13"/>
                  </a:cubicBezTo>
                  <a:cubicBezTo>
                    <a:pt x="3017" y="5"/>
                    <a:pt x="2932" y="1"/>
                    <a:pt x="28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54"/>
            <p:cNvSpPr/>
            <p:nvPr/>
          </p:nvSpPr>
          <p:spPr>
            <a:xfrm>
              <a:off x="6755410" y="1776387"/>
              <a:ext cx="161831" cy="148819"/>
            </a:xfrm>
            <a:custGeom>
              <a:rect b="b" l="l" r="r" t="t"/>
              <a:pathLst>
                <a:path extrusionOk="0" h="8898" w="9676">
                  <a:moveTo>
                    <a:pt x="7846" y="1"/>
                  </a:moveTo>
                  <a:lnTo>
                    <a:pt x="3120" y="2034"/>
                  </a:lnTo>
                  <a:cubicBezTo>
                    <a:pt x="3152" y="2598"/>
                    <a:pt x="3182" y="3162"/>
                    <a:pt x="3213" y="3724"/>
                  </a:cubicBezTo>
                  <a:cubicBezTo>
                    <a:pt x="3244" y="4288"/>
                    <a:pt x="2178" y="4245"/>
                    <a:pt x="1089" y="4449"/>
                  </a:cubicBezTo>
                  <a:cubicBezTo>
                    <a:pt x="1" y="4653"/>
                    <a:pt x="4846" y="8601"/>
                    <a:pt x="5212" y="8886"/>
                  </a:cubicBezTo>
                  <a:cubicBezTo>
                    <a:pt x="5222" y="8894"/>
                    <a:pt x="5235" y="8897"/>
                    <a:pt x="5250" y="8897"/>
                  </a:cubicBezTo>
                  <a:cubicBezTo>
                    <a:pt x="5795" y="8897"/>
                    <a:pt x="9675" y="3990"/>
                    <a:pt x="9675" y="3990"/>
                  </a:cubicBezTo>
                  <a:lnTo>
                    <a:pt x="9675" y="3990"/>
                  </a:lnTo>
                  <a:cubicBezTo>
                    <a:pt x="9675" y="3990"/>
                    <a:pt x="9610" y="3992"/>
                    <a:pt x="9506" y="3992"/>
                  </a:cubicBezTo>
                  <a:cubicBezTo>
                    <a:pt x="9174" y="3992"/>
                    <a:pt x="8445" y="3963"/>
                    <a:pt x="8175" y="3720"/>
                  </a:cubicBezTo>
                  <a:cubicBezTo>
                    <a:pt x="7820" y="3400"/>
                    <a:pt x="7908" y="1241"/>
                    <a:pt x="78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54"/>
            <p:cNvSpPr/>
            <p:nvPr/>
          </p:nvSpPr>
          <p:spPr>
            <a:xfrm>
              <a:off x="6720471" y="1840762"/>
              <a:ext cx="299344" cy="414144"/>
            </a:xfrm>
            <a:custGeom>
              <a:rect b="b" l="l" r="r" t="t"/>
              <a:pathLst>
                <a:path extrusionOk="0" h="24762" w="17898">
                  <a:moveTo>
                    <a:pt x="10777" y="1"/>
                  </a:moveTo>
                  <a:cubicBezTo>
                    <a:pt x="10777" y="1"/>
                    <a:pt x="9960" y="1841"/>
                    <a:pt x="7341" y="1841"/>
                  </a:cubicBezTo>
                  <a:cubicBezTo>
                    <a:pt x="7317" y="1841"/>
                    <a:pt x="7293" y="1841"/>
                    <a:pt x="7269" y="1840"/>
                  </a:cubicBezTo>
                  <a:cubicBezTo>
                    <a:pt x="5268" y="1815"/>
                    <a:pt x="4774" y="346"/>
                    <a:pt x="4774" y="346"/>
                  </a:cubicBezTo>
                  <a:lnTo>
                    <a:pt x="0" y="4184"/>
                  </a:lnTo>
                  <a:cubicBezTo>
                    <a:pt x="728" y="8120"/>
                    <a:pt x="698" y="8729"/>
                    <a:pt x="1386" y="11919"/>
                  </a:cubicBezTo>
                  <a:cubicBezTo>
                    <a:pt x="1694" y="13354"/>
                    <a:pt x="1853" y="13911"/>
                    <a:pt x="2208" y="15422"/>
                  </a:cubicBezTo>
                  <a:cubicBezTo>
                    <a:pt x="2589" y="17039"/>
                    <a:pt x="2932" y="21812"/>
                    <a:pt x="3026" y="23837"/>
                  </a:cubicBezTo>
                  <a:cubicBezTo>
                    <a:pt x="3026" y="23837"/>
                    <a:pt x="2937" y="24761"/>
                    <a:pt x="4671" y="24761"/>
                  </a:cubicBezTo>
                  <a:cubicBezTo>
                    <a:pt x="4705" y="24761"/>
                    <a:pt x="4739" y="24761"/>
                    <a:pt x="4774" y="24760"/>
                  </a:cubicBezTo>
                  <a:cubicBezTo>
                    <a:pt x="6614" y="24721"/>
                    <a:pt x="14606" y="23814"/>
                    <a:pt x="14606" y="23814"/>
                  </a:cubicBezTo>
                  <a:lnTo>
                    <a:pt x="17119" y="23501"/>
                  </a:lnTo>
                  <a:lnTo>
                    <a:pt x="17898" y="14840"/>
                  </a:lnTo>
                  <a:lnTo>
                    <a:pt x="17287" y="4323"/>
                  </a:lnTo>
                  <a:lnTo>
                    <a:pt x="10777" y="1"/>
                  </a:ln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54"/>
            <p:cNvSpPr/>
            <p:nvPr/>
          </p:nvSpPr>
          <p:spPr>
            <a:xfrm>
              <a:off x="6748536" y="1640932"/>
              <a:ext cx="167049" cy="173907"/>
            </a:xfrm>
            <a:custGeom>
              <a:rect b="b" l="l" r="r" t="t"/>
              <a:pathLst>
                <a:path extrusionOk="0" h="10398" w="9988">
                  <a:moveTo>
                    <a:pt x="4393" y="0"/>
                  </a:moveTo>
                  <a:cubicBezTo>
                    <a:pt x="3085" y="0"/>
                    <a:pt x="1779" y="102"/>
                    <a:pt x="486" y="306"/>
                  </a:cubicBezTo>
                  <a:cubicBezTo>
                    <a:pt x="380" y="323"/>
                    <a:pt x="267" y="345"/>
                    <a:pt x="192" y="420"/>
                  </a:cubicBezTo>
                  <a:cubicBezTo>
                    <a:pt x="132" y="482"/>
                    <a:pt x="105" y="567"/>
                    <a:pt x="88" y="652"/>
                  </a:cubicBezTo>
                  <a:cubicBezTo>
                    <a:pt x="43" y="858"/>
                    <a:pt x="36" y="1071"/>
                    <a:pt x="32" y="1282"/>
                  </a:cubicBezTo>
                  <a:cubicBezTo>
                    <a:pt x="1" y="2819"/>
                    <a:pt x="73" y="4358"/>
                    <a:pt x="247" y="5886"/>
                  </a:cubicBezTo>
                  <a:cubicBezTo>
                    <a:pt x="337" y="6667"/>
                    <a:pt x="453" y="7443"/>
                    <a:pt x="596" y="8215"/>
                  </a:cubicBezTo>
                  <a:cubicBezTo>
                    <a:pt x="707" y="8819"/>
                    <a:pt x="717" y="9553"/>
                    <a:pt x="1219" y="9988"/>
                  </a:cubicBezTo>
                  <a:cubicBezTo>
                    <a:pt x="1628" y="10344"/>
                    <a:pt x="2217" y="10397"/>
                    <a:pt x="2759" y="10397"/>
                  </a:cubicBezTo>
                  <a:cubicBezTo>
                    <a:pt x="2886" y="10397"/>
                    <a:pt x="3011" y="10394"/>
                    <a:pt x="3130" y="10392"/>
                  </a:cubicBezTo>
                  <a:lnTo>
                    <a:pt x="5578" y="10333"/>
                  </a:lnTo>
                  <a:cubicBezTo>
                    <a:pt x="6738" y="10306"/>
                    <a:pt x="7360" y="9911"/>
                    <a:pt x="7783" y="8815"/>
                  </a:cubicBezTo>
                  <a:cubicBezTo>
                    <a:pt x="8012" y="8215"/>
                    <a:pt x="8201" y="7602"/>
                    <a:pt x="8346" y="6977"/>
                  </a:cubicBezTo>
                  <a:lnTo>
                    <a:pt x="9843" y="4129"/>
                  </a:lnTo>
                  <a:cubicBezTo>
                    <a:pt x="9988" y="4028"/>
                    <a:pt x="9943" y="3806"/>
                    <a:pt x="9883" y="3640"/>
                  </a:cubicBezTo>
                  <a:cubicBezTo>
                    <a:pt x="9512" y="2604"/>
                    <a:pt x="9099" y="1511"/>
                    <a:pt x="8228" y="837"/>
                  </a:cubicBezTo>
                  <a:cubicBezTo>
                    <a:pt x="7363" y="169"/>
                    <a:pt x="6204" y="42"/>
                    <a:pt x="5113" y="11"/>
                  </a:cubicBezTo>
                  <a:cubicBezTo>
                    <a:pt x="4873" y="4"/>
                    <a:pt x="4633" y="0"/>
                    <a:pt x="43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54"/>
            <p:cNvSpPr/>
            <p:nvPr/>
          </p:nvSpPr>
          <p:spPr>
            <a:xfrm>
              <a:off x="6588277" y="2697299"/>
              <a:ext cx="45308" cy="58287"/>
            </a:xfrm>
            <a:custGeom>
              <a:rect b="b" l="l" r="r" t="t"/>
              <a:pathLst>
                <a:path extrusionOk="0" h="3485" w="2709">
                  <a:moveTo>
                    <a:pt x="2029" y="0"/>
                  </a:moveTo>
                  <a:lnTo>
                    <a:pt x="1" y="1112"/>
                  </a:lnTo>
                  <a:cubicBezTo>
                    <a:pt x="1" y="1112"/>
                    <a:pt x="266" y="2702"/>
                    <a:pt x="477" y="3246"/>
                  </a:cubicBezTo>
                  <a:cubicBezTo>
                    <a:pt x="545" y="3418"/>
                    <a:pt x="770" y="3485"/>
                    <a:pt x="1051" y="3485"/>
                  </a:cubicBezTo>
                  <a:cubicBezTo>
                    <a:pt x="1654" y="3485"/>
                    <a:pt x="2510" y="3176"/>
                    <a:pt x="2591" y="2936"/>
                  </a:cubicBezTo>
                  <a:cubicBezTo>
                    <a:pt x="2708" y="2585"/>
                    <a:pt x="2029" y="0"/>
                    <a:pt x="20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54"/>
            <p:cNvSpPr/>
            <p:nvPr/>
          </p:nvSpPr>
          <p:spPr>
            <a:xfrm>
              <a:off x="6514553" y="2743293"/>
              <a:ext cx="133282" cy="69660"/>
            </a:xfrm>
            <a:custGeom>
              <a:rect b="b" l="l" r="r" t="t"/>
              <a:pathLst>
                <a:path extrusionOk="0" h="4165" w="7969">
                  <a:moveTo>
                    <a:pt x="7010" y="0"/>
                  </a:moveTo>
                  <a:cubicBezTo>
                    <a:pt x="6871" y="244"/>
                    <a:pt x="6631" y="411"/>
                    <a:pt x="6380" y="526"/>
                  </a:cubicBezTo>
                  <a:cubicBezTo>
                    <a:pt x="6245" y="587"/>
                    <a:pt x="6105" y="615"/>
                    <a:pt x="5967" y="615"/>
                  </a:cubicBezTo>
                  <a:cubicBezTo>
                    <a:pt x="5651" y="615"/>
                    <a:pt x="5342" y="468"/>
                    <a:pt x="5112" y="232"/>
                  </a:cubicBezTo>
                  <a:cubicBezTo>
                    <a:pt x="4921" y="33"/>
                    <a:pt x="4715" y="23"/>
                    <a:pt x="4674" y="23"/>
                  </a:cubicBezTo>
                  <a:cubicBezTo>
                    <a:pt x="4670" y="23"/>
                    <a:pt x="4667" y="23"/>
                    <a:pt x="4667" y="23"/>
                  </a:cubicBezTo>
                  <a:cubicBezTo>
                    <a:pt x="4648" y="22"/>
                    <a:pt x="4631" y="22"/>
                    <a:pt x="4616" y="22"/>
                  </a:cubicBezTo>
                  <a:cubicBezTo>
                    <a:pt x="4419" y="22"/>
                    <a:pt x="4514" y="125"/>
                    <a:pt x="4429" y="564"/>
                  </a:cubicBezTo>
                  <a:cubicBezTo>
                    <a:pt x="4303" y="1215"/>
                    <a:pt x="3651" y="2214"/>
                    <a:pt x="2474" y="2524"/>
                  </a:cubicBezTo>
                  <a:cubicBezTo>
                    <a:pt x="2064" y="2631"/>
                    <a:pt x="0" y="2873"/>
                    <a:pt x="386" y="3774"/>
                  </a:cubicBezTo>
                  <a:cubicBezTo>
                    <a:pt x="459" y="3945"/>
                    <a:pt x="1195" y="4164"/>
                    <a:pt x="2273" y="4164"/>
                  </a:cubicBezTo>
                  <a:cubicBezTo>
                    <a:pt x="2553" y="4164"/>
                    <a:pt x="2857" y="4149"/>
                    <a:pt x="3179" y="4115"/>
                  </a:cubicBezTo>
                  <a:cubicBezTo>
                    <a:pt x="3624" y="4066"/>
                    <a:pt x="4499" y="3824"/>
                    <a:pt x="4904" y="3637"/>
                  </a:cubicBezTo>
                  <a:cubicBezTo>
                    <a:pt x="5451" y="3383"/>
                    <a:pt x="5893" y="2848"/>
                    <a:pt x="5893" y="2848"/>
                  </a:cubicBezTo>
                  <a:lnTo>
                    <a:pt x="6186" y="3123"/>
                  </a:lnTo>
                  <a:lnTo>
                    <a:pt x="7968" y="2347"/>
                  </a:lnTo>
                  <a:cubicBezTo>
                    <a:pt x="7968" y="2347"/>
                    <a:pt x="7774" y="1222"/>
                    <a:pt x="7618" y="635"/>
                  </a:cubicBezTo>
                  <a:cubicBezTo>
                    <a:pt x="7464" y="49"/>
                    <a:pt x="7012" y="0"/>
                    <a:pt x="7010"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54"/>
            <p:cNvSpPr/>
            <p:nvPr/>
          </p:nvSpPr>
          <p:spPr>
            <a:xfrm>
              <a:off x="6460080" y="2229116"/>
              <a:ext cx="280829" cy="500981"/>
            </a:xfrm>
            <a:custGeom>
              <a:rect b="b" l="l" r="r" t="t"/>
              <a:pathLst>
                <a:path extrusionOk="0" h="29954" w="16791">
                  <a:moveTo>
                    <a:pt x="16791" y="0"/>
                  </a:moveTo>
                  <a:cubicBezTo>
                    <a:pt x="9734" y="951"/>
                    <a:pt x="103" y="1883"/>
                    <a:pt x="46" y="5740"/>
                  </a:cubicBezTo>
                  <a:cubicBezTo>
                    <a:pt x="1" y="8771"/>
                    <a:pt x="4873" y="22741"/>
                    <a:pt x="7664" y="29633"/>
                  </a:cubicBezTo>
                  <a:cubicBezTo>
                    <a:pt x="8180" y="29869"/>
                    <a:pt x="8597" y="29954"/>
                    <a:pt x="8932" y="29954"/>
                  </a:cubicBezTo>
                  <a:cubicBezTo>
                    <a:pt x="9809" y="29954"/>
                    <a:pt x="10115" y="29366"/>
                    <a:pt x="10115" y="29366"/>
                  </a:cubicBezTo>
                  <a:cubicBezTo>
                    <a:pt x="9807" y="25005"/>
                    <a:pt x="9384" y="17955"/>
                    <a:pt x="8171" y="12706"/>
                  </a:cubicBezTo>
                  <a:cubicBezTo>
                    <a:pt x="7803" y="11118"/>
                    <a:pt x="6838" y="9670"/>
                    <a:pt x="6444" y="8543"/>
                  </a:cubicBezTo>
                  <a:lnTo>
                    <a:pt x="6444" y="8543"/>
                  </a:lnTo>
                  <a:cubicBezTo>
                    <a:pt x="7654" y="8702"/>
                    <a:pt x="8989" y="8786"/>
                    <a:pt x="10340" y="8786"/>
                  </a:cubicBezTo>
                  <a:cubicBezTo>
                    <a:pt x="12134" y="8786"/>
                    <a:pt x="13955" y="8639"/>
                    <a:pt x="15544" y="8326"/>
                  </a:cubicBezTo>
                  <a:lnTo>
                    <a:pt x="16791" y="0"/>
                  </a:ln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54"/>
            <p:cNvSpPr/>
            <p:nvPr/>
          </p:nvSpPr>
          <p:spPr>
            <a:xfrm>
              <a:off x="6478511" y="2227009"/>
              <a:ext cx="484389" cy="148986"/>
            </a:xfrm>
            <a:custGeom>
              <a:rect b="b" l="l" r="r" t="t"/>
              <a:pathLst>
                <a:path extrusionOk="0" h="8908" w="28962">
                  <a:moveTo>
                    <a:pt x="17453" y="1"/>
                  </a:moveTo>
                  <a:cubicBezTo>
                    <a:pt x="13294" y="265"/>
                    <a:pt x="4365" y="686"/>
                    <a:pt x="0" y="3902"/>
                  </a:cubicBezTo>
                  <a:cubicBezTo>
                    <a:pt x="0" y="3902"/>
                    <a:pt x="1164" y="3827"/>
                    <a:pt x="2524" y="3827"/>
                  </a:cubicBezTo>
                  <a:cubicBezTo>
                    <a:pt x="3498" y="3827"/>
                    <a:pt x="4572" y="3866"/>
                    <a:pt x="5391" y="3998"/>
                  </a:cubicBezTo>
                  <a:cubicBezTo>
                    <a:pt x="6217" y="4131"/>
                    <a:pt x="7049" y="4332"/>
                    <a:pt x="7764" y="4766"/>
                  </a:cubicBezTo>
                  <a:cubicBezTo>
                    <a:pt x="8479" y="5201"/>
                    <a:pt x="9071" y="5897"/>
                    <a:pt x="9214" y="6721"/>
                  </a:cubicBezTo>
                  <a:cubicBezTo>
                    <a:pt x="9288" y="7146"/>
                    <a:pt x="9243" y="7584"/>
                    <a:pt x="9328" y="8005"/>
                  </a:cubicBezTo>
                  <a:cubicBezTo>
                    <a:pt x="9392" y="8324"/>
                    <a:pt x="9532" y="8619"/>
                    <a:pt x="9682" y="8907"/>
                  </a:cubicBezTo>
                  <a:cubicBezTo>
                    <a:pt x="9711" y="8907"/>
                    <a:pt x="9740" y="8907"/>
                    <a:pt x="9768" y="8907"/>
                  </a:cubicBezTo>
                  <a:cubicBezTo>
                    <a:pt x="11337" y="8907"/>
                    <a:pt x="12903" y="8755"/>
                    <a:pt x="14442" y="8452"/>
                  </a:cubicBezTo>
                  <a:cubicBezTo>
                    <a:pt x="14442" y="8452"/>
                    <a:pt x="28961" y="2348"/>
                    <a:pt x="26743" y="728"/>
                  </a:cubicBezTo>
                  <a:cubicBezTo>
                    <a:pt x="26699" y="696"/>
                    <a:pt x="26498" y="684"/>
                    <a:pt x="26185" y="684"/>
                  </a:cubicBezTo>
                  <a:cubicBezTo>
                    <a:pt x="25340" y="684"/>
                    <a:pt x="23676" y="770"/>
                    <a:pt x="22020" y="770"/>
                  </a:cubicBezTo>
                  <a:cubicBezTo>
                    <a:pt x="19920" y="770"/>
                    <a:pt x="17835" y="631"/>
                    <a:pt x="17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54"/>
            <p:cNvSpPr/>
            <p:nvPr/>
          </p:nvSpPr>
          <p:spPr>
            <a:xfrm>
              <a:off x="6665028" y="2764801"/>
              <a:ext cx="40558" cy="55142"/>
            </a:xfrm>
            <a:custGeom>
              <a:rect b="b" l="l" r="r" t="t"/>
              <a:pathLst>
                <a:path extrusionOk="0" h="3297" w="2425">
                  <a:moveTo>
                    <a:pt x="2205" y="0"/>
                  </a:moveTo>
                  <a:lnTo>
                    <a:pt x="14" y="745"/>
                  </a:lnTo>
                  <a:cubicBezTo>
                    <a:pt x="14" y="745"/>
                    <a:pt x="0" y="2356"/>
                    <a:pt x="114" y="2927"/>
                  </a:cubicBezTo>
                  <a:cubicBezTo>
                    <a:pt x="168" y="3195"/>
                    <a:pt x="598" y="3297"/>
                    <a:pt x="1060" y="3297"/>
                  </a:cubicBezTo>
                  <a:cubicBezTo>
                    <a:pt x="1587" y="3297"/>
                    <a:pt x="2155" y="3164"/>
                    <a:pt x="2249" y="2990"/>
                  </a:cubicBezTo>
                  <a:cubicBezTo>
                    <a:pt x="2425" y="2665"/>
                    <a:pt x="2205" y="0"/>
                    <a:pt x="22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54"/>
            <p:cNvSpPr/>
            <p:nvPr/>
          </p:nvSpPr>
          <p:spPr>
            <a:xfrm>
              <a:off x="6579563" y="2805092"/>
              <a:ext cx="132847" cy="63455"/>
            </a:xfrm>
            <a:custGeom>
              <a:rect b="b" l="l" r="r" t="t"/>
              <a:pathLst>
                <a:path extrusionOk="0" h="3794" w="7943">
                  <a:moveTo>
                    <a:pt x="4989" y="0"/>
                  </a:moveTo>
                  <a:cubicBezTo>
                    <a:pt x="4861" y="0"/>
                    <a:pt x="4906" y="134"/>
                    <a:pt x="4763" y="508"/>
                  </a:cubicBezTo>
                  <a:cubicBezTo>
                    <a:pt x="4526" y="1128"/>
                    <a:pt x="3710" y="1997"/>
                    <a:pt x="2497" y="2098"/>
                  </a:cubicBezTo>
                  <a:cubicBezTo>
                    <a:pt x="2076" y="2134"/>
                    <a:pt x="1" y="2014"/>
                    <a:pt x="224" y="2969"/>
                  </a:cubicBezTo>
                  <a:cubicBezTo>
                    <a:pt x="278" y="3197"/>
                    <a:pt x="1355" y="3684"/>
                    <a:pt x="2917" y="3788"/>
                  </a:cubicBezTo>
                  <a:cubicBezTo>
                    <a:pt x="2977" y="3792"/>
                    <a:pt x="3045" y="3794"/>
                    <a:pt x="3120" y="3794"/>
                  </a:cubicBezTo>
                  <a:cubicBezTo>
                    <a:pt x="3597" y="3794"/>
                    <a:pt x="4325" y="3715"/>
                    <a:pt x="4698" y="3615"/>
                  </a:cubicBezTo>
                  <a:cubicBezTo>
                    <a:pt x="5281" y="3462"/>
                    <a:pt x="5809" y="3010"/>
                    <a:pt x="5809" y="3010"/>
                  </a:cubicBezTo>
                  <a:lnTo>
                    <a:pt x="6049" y="3331"/>
                  </a:lnTo>
                  <a:lnTo>
                    <a:pt x="7939" y="2876"/>
                  </a:lnTo>
                  <a:cubicBezTo>
                    <a:pt x="7939" y="2876"/>
                    <a:pt x="7943" y="1736"/>
                    <a:pt x="7893" y="1131"/>
                  </a:cubicBezTo>
                  <a:cubicBezTo>
                    <a:pt x="7842" y="527"/>
                    <a:pt x="7403" y="400"/>
                    <a:pt x="7403" y="400"/>
                  </a:cubicBezTo>
                  <a:cubicBezTo>
                    <a:pt x="7222" y="617"/>
                    <a:pt x="6958" y="740"/>
                    <a:pt x="6690" y="809"/>
                  </a:cubicBezTo>
                  <a:cubicBezTo>
                    <a:pt x="6607" y="831"/>
                    <a:pt x="6525" y="841"/>
                    <a:pt x="6443" y="841"/>
                  </a:cubicBezTo>
                  <a:cubicBezTo>
                    <a:pt x="6064" y="841"/>
                    <a:pt x="5713" y="622"/>
                    <a:pt x="5494" y="300"/>
                  </a:cubicBezTo>
                  <a:cubicBezTo>
                    <a:pt x="5321" y="45"/>
                    <a:pt x="5091" y="16"/>
                    <a:pt x="5091" y="16"/>
                  </a:cubicBezTo>
                  <a:cubicBezTo>
                    <a:pt x="5048" y="6"/>
                    <a:pt x="5015" y="0"/>
                    <a:pt x="4989" y="0"/>
                  </a:cubicBezTo>
                  <a:close/>
                </a:path>
              </a:pathLst>
            </a:custGeom>
            <a:gradFill>
              <a:gsLst>
                <a:gs pos="0">
                  <a:schemeClr val="accent4"/>
                </a:gs>
                <a:gs pos="100000">
                  <a:schemeClr val="accent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54"/>
            <p:cNvSpPr/>
            <p:nvPr/>
          </p:nvSpPr>
          <p:spPr>
            <a:xfrm>
              <a:off x="6622111" y="2233816"/>
              <a:ext cx="402654" cy="557946"/>
            </a:xfrm>
            <a:custGeom>
              <a:rect b="b" l="l" r="r" t="t"/>
              <a:pathLst>
                <a:path extrusionOk="0" h="33360" w="24075">
                  <a:moveTo>
                    <a:pt x="23000" y="0"/>
                  </a:moveTo>
                  <a:cubicBezTo>
                    <a:pt x="23000" y="0"/>
                    <a:pt x="19609" y="336"/>
                    <a:pt x="15153" y="336"/>
                  </a:cubicBezTo>
                  <a:cubicBezTo>
                    <a:pt x="14510" y="336"/>
                    <a:pt x="13844" y="329"/>
                    <a:pt x="13162" y="313"/>
                  </a:cubicBezTo>
                  <a:cubicBezTo>
                    <a:pt x="11905" y="313"/>
                    <a:pt x="2403" y="2097"/>
                    <a:pt x="1494" y="3707"/>
                  </a:cubicBezTo>
                  <a:cubicBezTo>
                    <a:pt x="0" y="6355"/>
                    <a:pt x="2470" y="21835"/>
                    <a:pt x="2241" y="32919"/>
                  </a:cubicBezTo>
                  <a:cubicBezTo>
                    <a:pt x="2241" y="32919"/>
                    <a:pt x="2768" y="33359"/>
                    <a:pt x="3740" y="33359"/>
                  </a:cubicBezTo>
                  <a:cubicBezTo>
                    <a:pt x="4196" y="33359"/>
                    <a:pt x="4751" y="33262"/>
                    <a:pt x="5395" y="32976"/>
                  </a:cubicBezTo>
                  <a:cubicBezTo>
                    <a:pt x="5896" y="27531"/>
                    <a:pt x="9112" y="14688"/>
                    <a:pt x="6893" y="8692"/>
                  </a:cubicBezTo>
                  <a:lnTo>
                    <a:pt x="6893" y="8692"/>
                  </a:lnTo>
                  <a:cubicBezTo>
                    <a:pt x="9786" y="9076"/>
                    <a:pt x="12370" y="9459"/>
                    <a:pt x="14906" y="9459"/>
                  </a:cubicBezTo>
                  <a:cubicBezTo>
                    <a:pt x="16963" y="9459"/>
                    <a:pt x="18988" y="9207"/>
                    <a:pt x="21120" y="8500"/>
                  </a:cubicBezTo>
                  <a:cubicBezTo>
                    <a:pt x="22236" y="8131"/>
                    <a:pt x="23070" y="7343"/>
                    <a:pt x="23571" y="5901"/>
                  </a:cubicBezTo>
                  <a:cubicBezTo>
                    <a:pt x="24074" y="4456"/>
                    <a:pt x="23812" y="1293"/>
                    <a:pt x="23000"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54"/>
            <p:cNvSpPr/>
            <p:nvPr/>
          </p:nvSpPr>
          <p:spPr>
            <a:xfrm>
              <a:off x="6358760" y="1846549"/>
              <a:ext cx="441573" cy="240506"/>
            </a:xfrm>
            <a:custGeom>
              <a:rect b="b" l="l" r="r" t="t"/>
              <a:pathLst>
                <a:path extrusionOk="0" h="14380" w="26402">
                  <a:moveTo>
                    <a:pt x="26401" y="0"/>
                  </a:moveTo>
                  <a:cubicBezTo>
                    <a:pt x="26401" y="0"/>
                    <a:pt x="25259" y="63"/>
                    <a:pt x="25035" y="81"/>
                  </a:cubicBezTo>
                  <a:cubicBezTo>
                    <a:pt x="24083" y="157"/>
                    <a:pt x="23114" y="281"/>
                    <a:pt x="22214" y="615"/>
                  </a:cubicBezTo>
                  <a:cubicBezTo>
                    <a:pt x="20918" y="1095"/>
                    <a:pt x="20005" y="2299"/>
                    <a:pt x="18951" y="3241"/>
                  </a:cubicBezTo>
                  <a:cubicBezTo>
                    <a:pt x="17937" y="4147"/>
                    <a:pt x="12676" y="9159"/>
                    <a:pt x="11696" y="9345"/>
                  </a:cubicBezTo>
                  <a:cubicBezTo>
                    <a:pt x="11681" y="9348"/>
                    <a:pt x="11664" y="9349"/>
                    <a:pt x="11645" y="9349"/>
                  </a:cubicBezTo>
                  <a:cubicBezTo>
                    <a:pt x="10452" y="9349"/>
                    <a:pt x="2103" y="3626"/>
                    <a:pt x="2103" y="3626"/>
                  </a:cubicBezTo>
                  <a:lnTo>
                    <a:pt x="1" y="5730"/>
                  </a:lnTo>
                  <a:cubicBezTo>
                    <a:pt x="1" y="5730"/>
                    <a:pt x="9345" y="14364"/>
                    <a:pt x="12131" y="14380"/>
                  </a:cubicBezTo>
                  <a:cubicBezTo>
                    <a:pt x="12132" y="14380"/>
                    <a:pt x="12134" y="14380"/>
                    <a:pt x="12135" y="14380"/>
                  </a:cubicBezTo>
                  <a:cubicBezTo>
                    <a:pt x="13496" y="14380"/>
                    <a:pt x="20946" y="10458"/>
                    <a:pt x="23330" y="8934"/>
                  </a:cubicBezTo>
                  <a:lnTo>
                    <a:pt x="26401" y="0"/>
                  </a:ln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54"/>
            <p:cNvSpPr/>
            <p:nvPr/>
          </p:nvSpPr>
          <p:spPr>
            <a:xfrm>
              <a:off x="6358760" y="1935542"/>
              <a:ext cx="377567" cy="151512"/>
            </a:xfrm>
            <a:custGeom>
              <a:rect b="b" l="l" r="r" t="t"/>
              <a:pathLst>
                <a:path extrusionOk="0" h="9059" w="22575">
                  <a:moveTo>
                    <a:pt x="409" y="1"/>
                  </a:moveTo>
                  <a:lnTo>
                    <a:pt x="1" y="409"/>
                  </a:lnTo>
                  <a:cubicBezTo>
                    <a:pt x="1" y="409"/>
                    <a:pt x="9345" y="9043"/>
                    <a:pt x="12131" y="9059"/>
                  </a:cubicBezTo>
                  <a:cubicBezTo>
                    <a:pt x="12132" y="9059"/>
                    <a:pt x="12134" y="9059"/>
                    <a:pt x="12135" y="9059"/>
                  </a:cubicBezTo>
                  <a:cubicBezTo>
                    <a:pt x="13270" y="9059"/>
                    <a:pt x="18628" y="6337"/>
                    <a:pt x="21761" y="4546"/>
                  </a:cubicBezTo>
                  <a:lnTo>
                    <a:pt x="22575" y="4075"/>
                  </a:lnTo>
                  <a:lnTo>
                    <a:pt x="22087" y="1173"/>
                  </a:lnTo>
                  <a:cubicBezTo>
                    <a:pt x="22087" y="1173"/>
                    <a:pt x="14193" y="7285"/>
                    <a:pt x="12153" y="7401"/>
                  </a:cubicBezTo>
                  <a:cubicBezTo>
                    <a:pt x="12137" y="7401"/>
                    <a:pt x="12121" y="7402"/>
                    <a:pt x="12105" y="7402"/>
                  </a:cubicBezTo>
                  <a:cubicBezTo>
                    <a:pt x="10093" y="7402"/>
                    <a:pt x="1421" y="780"/>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54"/>
            <p:cNvSpPr/>
            <p:nvPr/>
          </p:nvSpPr>
          <p:spPr>
            <a:xfrm>
              <a:off x="6345497" y="2034153"/>
              <a:ext cx="424330" cy="228564"/>
            </a:xfrm>
            <a:custGeom>
              <a:rect b="b" l="l" r="r" t="t"/>
              <a:pathLst>
                <a:path extrusionOk="0" h="13666" w="25371">
                  <a:moveTo>
                    <a:pt x="1230" y="0"/>
                  </a:moveTo>
                  <a:cubicBezTo>
                    <a:pt x="512" y="0"/>
                    <a:pt x="0" y="694"/>
                    <a:pt x="210" y="1379"/>
                  </a:cubicBezTo>
                  <a:lnTo>
                    <a:pt x="3979" y="13665"/>
                  </a:lnTo>
                  <a:lnTo>
                    <a:pt x="25370" y="13665"/>
                  </a:lnTo>
                  <a:lnTo>
                    <a:pt x="21534" y="1162"/>
                  </a:lnTo>
                  <a:cubicBezTo>
                    <a:pt x="21323" y="471"/>
                    <a:pt x="20685" y="0"/>
                    <a:pt x="199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54"/>
            <p:cNvSpPr/>
            <p:nvPr/>
          </p:nvSpPr>
          <p:spPr>
            <a:xfrm>
              <a:off x="6335612" y="2034153"/>
              <a:ext cx="424330" cy="228564"/>
            </a:xfrm>
            <a:custGeom>
              <a:rect b="b" l="l" r="r" t="t"/>
              <a:pathLst>
                <a:path extrusionOk="0" h="13666" w="25371">
                  <a:moveTo>
                    <a:pt x="1230" y="0"/>
                  </a:moveTo>
                  <a:cubicBezTo>
                    <a:pt x="513" y="0"/>
                    <a:pt x="0" y="694"/>
                    <a:pt x="211" y="1379"/>
                  </a:cubicBezTo>
                  <a:lnTo>
                    <a:pt x="3886" y="13357"/>
                  </a:lnTo>
                  <a:cubicBezTo>
                    <a:pt x="3942" y="13541"/>
                    <a:pt x="4110" y="13665"/>
                    <a:pt x="4302" y="13665"/>
                  </a:cubicBezTo>
                  <a:lnTo>
                    <a:pt x="25370" y="13665"/>
                  </a:lnTo>
                  <a:lnTo>
                    <a:pt x="21534" y="1162"/>
                  </a:lnTo>
                  <a:cubicBezTo>
                    <a:pt x="21323" y="471"/>
                    <a:pt x="20685" y="0"/>
                    <a:pt x="199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54"/>
            <p:cNvSpPr/>
            <p:nvPr/>
          </p:nvSpPr>
          <p:spPr>
            <a:xfrm>
              <a:off x="6726241" y="1840762"/>
              <a:ext cx="316738" cy="424380"/>
            </a:xfrm>
            <a:custGeom>
              <a:rect b="b" l="l" r="r" t="t"/>
              <a:pathLst>
                <a:path extrusionOk="0" h="25374" w="18938">
                  <a:moveTo>
                    <a:pt x="10430" y="1"/>
                  </a:moveTo>
                  <a:lnTo>
                    <a:pt x="13838" y="6374"/>
                  </a:lnTo>
                  <a:cubicBezTo>
                    <a:pt x="12773" y="11188"/>
                    <a:pt x="12585" y="14954"/>
                    <a:pt x="12284" y="18396"/>
                  </a:cubicBezTo>
                  <a:cubicBezTo>
                    <a:pt x="8546" y="19846"/>
                    <a:pt x="7024" y="22007"/>
                    <a:pt x="3367" y="23635"/>
                  </a:cubicBezTo>
                  <a:cubicBezTo>
                    <a:pt x="3367" y="23635"/>
                    <a:pt x="2733" y="23530"/>
                    <a:pt x="2027" y="23530"/>
                  </a:cubicBezTo>
                  <a:cubicBezTo>
                    <a:pt x="1227" y="23530"/>
                    <a:pt x="336" y="23666"/>
                    <a:pt x="175" y="24245"/>
                  </a:cubicBezTo>
                  <a:cubicBezTo>
                    <a:pt x="1" y="24873"/>
                    <a:pt x="3557" y="25374"/>
                    <a:pt x="3557" y="25374"/>
                  </a:cubicBezTo>
                  <a:cubicBezTo>
                    <a:pt x="3568" y="25374"/>
                    <a:pt x="3579" y="25374"/>
                    <a:pt x="3589" y="25374"/>
                  </a:cubicBezTo>
                  <a:cubicBezTo>
                    <a:pt x="7003" y="25374"/>
                    <a:pt x="15888" y="22911"/>
                    <a:pt x="16491" y="22745"/>
                  </a:cubicBezTo>
                  <a:cubicBezTo>
                    <a:pt x="17096" y="22579"/>
                    <a:pt x="18857" y="11217"/>
                    <a:pt x="18927" y="5048"/>
                  </a:cubicBezTo>
                  <a:cubicBezTo>
                    <a:pt x="18937" y="4174"/>
                    <a:pt x="18907" y="3223"/>
                    <a:pt x="18359" y="2540"/>
                  </a:cubicBezTo>
                  <a:cubicBezTo>
                    <a:pt x="18071" y="2180"/>
                    <a:pt x="17666" y="1933"/>
                    <a:pt x="17256" y="1723"/>
                  </a:cubicBezTo>
                  <a:cubicBezTo>
                    <a:pt x="14870" y="504"/>
                    <a:pt x="13103" y="172"/>
                    <a:pt x="10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54"/>
            <p:cNvSpPr/>
            <p:nvPr/>
          </p:nvSpPr>
          <p:spPr>
            <a:xfrm>
              <a:off x="6690684" y="2239051"/>
              <a:ext cx="105769" cy="31627"/>
            </a:xfrm>
            <a:custGeom>
              <a:rect b="b" l="l" r="r" t="t"/>
              <a:pathLst>
                <a:path extrusionOk="0" h="1891" w="6324">
                  <a:moveTo>
                    <a:pt x="4368" y="1"/>
                  </a:moveTo>
                  <a:cubicBezTo>
                    <a:pt x="4317" y="1"/>
                    <a:pt x="4267" y="1"/>
                    <a:pt x="4217" y="3"/>
                  </a:cubicBezTo>
                  <a:cubicBezTo>
                    <a:pt x="3739" y="14"/>
                    <a:pt x="3263" y="53"/>
                    <a:pt x="2789" y="117"/>
                  </a:cubicBezTo>
                  <a:cubicBezTo>
                    <a:pt x="2572" y="145"/>
                    <a:pt x="2325" y="195"/>
                    <a:pt x="2301" y="431"/>
                  </a:cubicBezTo>
                  <a:cubicBezTo>
                    <a:pt x="2292" y="522"/>
                    <a:pt x="2450" y="542"/>
                    <a:pt x="2680" y="542"/>
                  </a:cubicBezTo>
                  <a:cubicBezTo>
                    <a:pt x="2857" y="542"/>
                    <a:pt x="3077" y="530"/>
                    <a:pt x="3296" y="530"/>
                  </a:cubicBezTo>
                  <a:cubicBezTo>
                    <a:pt x="3518" y="530"/>
                    <a:pt x="3738" y="543"/>
                    <a:pt x="3911" y="592"/>
                  </a:cubicBezTo>
                  <a:cubicBezTo>
                    <a:pt x="3110" y="661"/>
                    <a:pt x="2307" y="695"/>
                    <a:pt x="1505" y="695"/>
                  </a:cubicBezTo>
                  <a:cubicBezTo>
                    <a:pt x="1204" y="695"/>
                    <a:pt x="903" y="690"/>
                    <a:pt x="602" y="681"/>
                  </a:cubicBezTo>
                  <a:cubicBezTo>
                    <a:pt x="569" y="680"/>
                    <a:pt x="535" y="679"/>
                    <a:pt x="501" y="679"/>
                  </a:cubicBezTo>
                  <a:cubicBezTo>
                    <a:pt x="406" y="679"/>
                    <a:pt x="310" y="686"/>
                    <a:pt x="221" y="721"/>
                  </a:cubicBezTo>
                  <a:cubicBezTo>
                    <a:pt x="103" y="768"/>
                    <a:pt x="0" y="880"/>
                    <a:pt x="7" y="1010"/>
                  </a:cubicBezTo>
                  <a:cubicBezTo>
                    <a:pt x="14" y="1110"/>
                    <a:pt x="84" y="1194"/>
                    <a:pt x="159" y="1261"/>
                  </a:cubicBezTo>
                  <a:cubicBezTo>
                    <a:pt x="467" y="1538"/>
                    <a:pt x="889" y="1648"/>
                    <a:pt x="1297" y="1720"/>
                  </a:cubicBezTo>
                  <a:cubicBezTo>
                    <a:pt x="1920" y="1829"/>
                    <a:pt x="2554" y="1890"/>
                    <a:pt x="3185" y="1890"/>
                  </a:cubicBezTo>
                  <a:cubicBezTo>
                    <a:pt x="4265" y="1890"/>
                    <a:pt x="5335" y="1710"/>
                    <a:pt x="6324" y="1276"/>
                  </a:cubicBezTo>
                  <a:lnTo>
                    <a:pt x="5997" y="566"/>
                  </a:lnTo>
                  <a:cubicBezTo>
                    <a:pt x="5627" y="99"/>
                    <a:pt x="4974" y="1"/>
                    <a:pt x="4368" y="1"/>
                  </a:cubicBezTo>
                  <a:close/>
                </a:path>
              </a:pathLst>
            </a:custGeom>
            <a:solidFill>
              <a:srgbClr val="FFB9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54"/>
            <p:cNvSpPr/>
            <p:nvPr/>
          </p:nvSpPr>
          <p:spPr>
            <a:xfrm>
              <a:off x="6780046" y="1840762"/>
              <a:ext cx="262934" cy="424397"/>
            </a:xfrm>
            <a:custGeom>
              <a:rect b="b" l="l" r="r" t="t"/>
              <a:pathLst>
                <a:path extrusionOk="0" h="25375" w="15721">
                  <a:moveTo>
                    <a:pt x="7213" y="1"/>
                  </a:moveTo>
                  <a:lnTo>
                    <a:pt x="10388" y="6283"/>
                  </a:lnTo>
                  <a:cubicBezTo>
                    <a:pt x="10300" y="11429"/>
                    <a:pt x="9935" y="13784"/>
                    <a:pt x="10036" y="18929"/>
                  </a:cubicBezTo>
                  <a:cubicBezTo>
                    <a:pt x="7451" y="19481"/>
                    <a:pt x="3876" y="22405"/>
                    <a:pt x="219" y="24034"/>
                  </a:cubicBezTo>
                  <a:cubicBezTo>
                    <a:pt x="219" y="24034"/>
                    <a:pt x="0" y="24760"/>
                    <a:pt x="340" y="25372"/>
                  </a:cubicBezTo>
                  <a:cubicBezTo>
                    <a:pt x="345" y="25374"/>
                    <a:pt x="353" y="25375"/>
                    <a:pt x="364" y="25375"/>
                  </a:cubicBezTo>
                  <a:cubicBezTo>
                    <a:pt x="1023" y="25375"/>
                    <a:pt x="12692" y="22523"/>
                    <a:pt x="13635" y="21655"/>
                  </a:cubicBezTo>
                  <a:cubicBezTo>
                    <a:pt x="14499" y="20860"/>
                    <a:pt x="15640" y="11215"/>
                    <a:pt x="15710" y="5048"/>
                  </a:cubicBezTo>
                  <a:cubicBezTo>
                    <a:pt x="15720" y="4172"/>
                    <a:pt x="15690" y="3222"/>
                    <a:pt x="15142" y="2538"/>
                  </a:cubicBezTo>
                  <a:cubicBezTo>
                    <a:pt x="14854" y="2179"/>
                    <a:pt x="14449" y="1932"/>
                    <a:pt x="14039" y="1723"/>
                  </a:cubicBezTo>
                  <a:cubicBezTo>
                    <a:pt x="11653" y="503"/>
                    <a:pt x="9888" y="171"/>
                    <a:pt x="7213" y="1"/>
                  </a:cubicBezTo>
                  <a:close/>
                </a:path>
              </a:pathLst>
            </a:custGeom>
            <a:gradFill>
              <a:gsLst>
                <a:gs pos="0">
                  <a:srgbClr val="401EBB"/>
                </a:gs>
                <a:gs pos="100000">
                  <a:srgbClr val="02BCFD"/>
                </a:gs>
              </a:gsLst>
              <a:lin ang="189007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54"/>
            <p:cNvSpPr/>
            <p:nvPr/>
          </p:nvSpPr>
          <p:spPr>
            <a:xfrm>
              <a:off x="6480735" y="2112175"/>
              <a:ext cx="115888" cy="79695"/>
            </a:xfrm>
            <a:custGeom>
              <a:rect b="b" l="l" r="r" t="t"/>
              <a:pathLst>
                <a:path extrusionOk="0" h="4765" w="6929">
                  <a:moveTo>
                    <a:pt x="3327" y="793"/>
                  </a:moveTo>
                  <a:cubicBezTo>
                    <a:pt x="4770" y="794"/>
                    <a:pt x="6041" y="1533"/>
                    <a:pt x="6103" y="2411"/>
                  </a:cubicBezTo>
                  <a:cubicBezTo>
                    <a:pt x="6123" y="2691"/>
                    <a:pt x="6017" y="2956"/>
                    <a:pt x="5789" y="3200"/>
                  </a:cubicBezTo>
                  <a:cubicBezTo>
                    <a:pt x="5345" y="3677"/>
                    <a:pt x="4507" y="3972"/>
                    <a:pt x="3604" y="3972"/>
                  </a:cubicBezTo>
                  <a:cubicBezTo>
                    <a:pt x="2159" y="3972"/>
                    <a:pt x="889" y="3232"/>
                    <a:pt x="828" y="2355"/>
                  </a:cubicBezTo>
                  <a:cubicBezTo>
                    <a:pt x="808" y="2076"/>
                    <a:pt x="914" y="1809"/>
                    <a:pt x="1142" y="1565"/>
                  </a:cubicBezTo>
                  <a:cubicBezTo>
                    <a:pt x="1586" y="1090"/>
                    <a:pt x="2422" y="793"/>
                    <a:pt x="3327" y="793"/>
                  </a:cubicBezTo>
                  <a:close/>
                  <a:moveTo>
                    <a:pt x="3325" y="1"/>
                  </a:moveTo>
                  <a:cubicBezTo>
                    <a:pt x="2192" y="1"/>
                    <a:pt x="1159" y="383"/>
                    <a:pt x="561" y="1024"/>
                  </a:cubicBezTo>
                  <a:cubicBezTo>
                    <a:pt x="183" y="1429"/>
                    <a:pt x="0" y="1909"/>
                    <a:pt x="36" y="2410"/>
                  </a:cubicBezTo>
                  <a:cubicBezTo>
                    <a:pt x="129" y="3730"/>
                    <a:pt x="1696" y="4764"/>
                    <a:pt x="3604" y="4764"/>
                  </a:cubicBezTo>
                  <a:cubicBezTo>
                    <a:pt x="4738" y="4764"/>
                    <a:pt x="5770" y="4382"/>
                    <a:pt x="6368" y="3741"/>
                  </a:cubicBezTo>
                  <a:cubicBezTo>
                    <a:pt x="6746" y="3336"/>
                    <a:pt x="6929" y="2856"/>
                    <a:pt x="6893" y="2355"/>
                  </a:cubicBezTo>
                  <a:cubicBezTo>
                    <a:pt x="6800" y="1035"/>
                    <a:pt x="5235" y="1"/>
                    <a:pt x="33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54"/>
            <p:cNvSpPr/>
            <p:nvPr/>
          </p:nvSpPr>
          <p:spPr>
            <a:xfrm>
              <a:off x="6505906" y="2133500"/>
              <a:ext cx="65278" cy="36979"/>
            </a:xfrm>
            <a:custGeom>
              <a:rect b="b" l="l" r="r" t="t"/>
              <a:pathLst>
                <a:path extrusionOk="0" h="2211" w="3903">
                  <a:moveTo>
                    <a:pt x="1862" y="0"/>
                  </a:moveTo>
                  <a:cubicBezTo>
                    <a:pt x="857" y="0"/>
                    <a:pt x="47" y="447"/>
                    <a:pt x="25" y="1030"/>
                  </a:cubicBezTo>
                  <a:cubicBezTo>
                    <a:pt x="1" y="1638"/>
                    <a:pt x="844" y="2166"/>
                    <a:pt x="1909" y="2208"/>
                  </a:cubicBezTo>
                  <a:cubicBezTo>
                    <a:pt x="1954" y="2210"/>
                    <a:pt x="1998" y="2210"/>
                    <a:pt x="2042" y="2210"/>
                  </a:cubicBezTo>
                  <a:cubicBezTo>
                    <a:pt x="3046" y="2210"/>
                    <a:pt x="3856" y="1764"/>
                    <a:pt x="3880" y="1180"/>
                  </a:cubicBezTo>
                  <a:cubicBezTo>
                    <a:pt x="3903" y="571"/>
                    <a:pt x="3059" y="44"/>
                    <a:pt x="1995" y="3"/>
                  </a:cubicBezTo>
                  <a:cubicBezTo>
                    <a:pt x="1950" y="1"/>
                    <a:pt x="1906" y="0"/>
                    <a:pt x="18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54"/>
            <p:cNvSpPr/>
            <p:nvPr/>
          </p:nvSpPr>
          <p:spPr>
            <a:xfrm>
              <a:off x="6730523" y="1699252"/>
              <a:ext cx="105970" cy="47951"/>
            </a:xfrm>
            <a:custGeom>
              <a:rect b="b" l="l" r="r" t="t"/>
              <a:pathLst>
                <a:path extrusionOk="0" h="2867" w="6336">
                  <a:moveTo>
                    <a:pt x="4979" y="353"/>
                  </a:moveTo>
                  <a:cubicBezTo>
                    <a:pt x="5086" y="353"/>
                    <a:pt x="5162" y="366"/>
                    <a:pt x="5192" y="397"/>
                  </a:cubicBezTo>
                  <a:cubicBezTo>
                    <a:pt x="5296" y="508"/>
                    <a:pt x="5382" y="884"/>
                    <a:pt x="5303" y="1403"/>
                  </a:cubicBezTo>
                  <a:cubicBezTo>
                    <a:pt x="5215" y="2000"/>
                    <a:pt x="4995" y="2287"/>
                    <a:pt x="4400" y="2358"/>
                  </a:cubicBezTo>
                  <a:cubicBezTo>
                    <a:pt x="4297" y="2370"/>
                    <a:pt x="4203" y="2376"/>
                    <a:pt x="4119" y="2376"/>
                  </a:cubicBezTo>
                  <a:cubicBezTo>
                    <a:pt x="3519" y="2376"/>
                    <a:pt x="3380" y="2076"/>
                    <a:pt x="3270" y="1724"/>
                  </a:cubicBezTo>
                  <a:cubicBezTo>
                    <a:pt x="3145" y="1323"/>
                    <a:pt x="3103" y="988"/>
                    <a:pt x="3113" y="895"/>
                  </a:cubicBezTo>
                  <a:cubicBezTo>
                    <a:pt x="3138" y="644"/>
                    <a:pt x="3315" y="610"/>
                    <a:pt x="3846" y="510"/>
                  </a:cubicBezTo>
                  <a:cubicBezTo>
                    <a:pt x="4229" y="438"/>
                    <a:pt x="4704" y="353"/>
                    <a:pt x="4979" y="353"/>
                  </a:cubicBezTo>
                  <a:close/>
                  <a:moveTo>
                    <a:pt x="1754" y="805"/>
                  </a:moveTo>
                  <a:cubicBezTo>
                    <a:pt x="1997" y="805"/>
                    <a:pt x="2103" y="849"/>
                    <a:pt x="2164" y="1015"/>
                  </a:cubicBezTo>
                  <a:cubicBezTo>
                    <a:pt x="2196" y="1102"/>
                    <a:pt x="2238" y="1437"/>
                    <a:pt x="2216" y="1857"/>
                  </a:cubicBezTo>
                  <a:cubicBezTo>
                    <a:pt x="2195" y="2277"/>
                    <a:pt x="1985" y="2662"/>
                    <a:pt x="1519" y="2720"/>
                  </a:cubicBezTo>
                  <a:cubicBezTo>
                    <a:pt x="1477" y="2726"/>
                    <a:pt x="1438" y="2728"/>
                    <a:pt x="1401" y="2728"/>
                  </a:cubicBezTo>
                  <a:cubicBezTo>
                    <a:pt x="1047" y="2728"/>
                    <a:pt x="863" y="2492"/>
                    <a:pt x="651" y="1988"/>
                  </a:cubicBezTo>
                  <a:cubicBezTo>
                    <a:pt x="447" y="1504"/>
                    <a:pt x="437" y="1119"/>
                    <a:pt x="510" y="986"/>
                  </a:cubicBezTo>
                  <a:cubicBezTo>
                    <a:pt x="584" y="854"/>
                    <a:pt x="818" y="858"/>
                    <a:pt x="1357" y="824"/>
                  </a:cubicBezTo>
                  <a:cubicBezTo>
                    <a:pt x="1520" y="813"/>
                    <a:pt x="1650" y="805"/>
                    <a:pt x="1754" y="805"/>
                  </a:cubicBezTo>
                  <a:close/>
                  <a:moveTo>
                    <a:pt x="5097" y="1"/>
                  </a:moveTo>
                  <a:cubicBezTo>
                    <a:pt x="4989" y="1"/>
                    <a:pt x="4875" y="9"/>
                    <a:pt x="4760" y="23"/>
                  </a:cubicBezTo>
                  <a:cubicBezTo>
                    <a:pt x="4330" y="77"/>
                    <a:pt x="3185" y="221"/>
                    <a:pt x="2951" y="404"/>
                  </a:cubicBezTo>
                  <a:cubicBezTo>
                    <a:pt x="2716" y="587"/>
                    <a:pt x="2730" y="720"/>
                    <a:pt x="2603" y="732"/>
                  </a:cubicBezTo>
                  <a:cubicBezTo>
                    <a:pt x="2597" y="733"/>
                    <a:pt x="2591" y="733"/>
                    <a:pt x="2585" y="733"/>
                  </a:cubicBezTo>
                  <a:cubicBezTo>
                    <a:pt x="2480" y="733"/>
                    <a:pt x="2458" y="612"/>
                    <a:pt x="2199" y="498"/>
                  </a:cubicBezTo>
                  <a:cubicBezTo>
                    <a:pt x="2097" y="454"/>
                    <a:pt x="1940" y="438"/>
                    <a:pt x="1762" y="438"/>
                  </a:cubicBezTo>
                  <a:cubicBezTo>
                    <a:pt x="1464" y="438"/>
                    <a:pt x="1105" y="483"/>
                    <a:pt x="836" y="517"/>
                  </a:cubicBezTo>
                  <a:cubicBezTo>
                    <a:pt x="407" y="570"/>
                    <a:pt x="0" y="665"/>
                    <a:pt x="9" y="862"/>
                  </a:cubicBezTo>
                  <a:cubicBezTo>
                    <a:pt x="17" y="1058"/>
                    <a:pt x="93" y="1400"/>
                    <a:pt x="180" y="1455"/>
                  </a:cubicBezTo>
                  <a:cubicBezTo>
                    <a:pt x="267" y="1509"/>
                    <a:pt x="267" y="1500"/>
                    <a:pt x="605" y="2275"/>
                  </a:cubicBezTo>
                  <a:cubicBezTo>
                    <a:pt x="761" y="2635"/>
                    <a:pt x="987" y="2867"/>
                    <a:pt x="1376" y="2867"/>
                  </a:cubicBezTo>
                  <a:cubicBezTo>
                    <a:pt x="1456" y="2867"/>
                    <a:pt x="1543" y="2857"/>
                    <a:pt x="1638" y="2836"/>
                  </a:cubicBezTo>
                  <a:cubicBezTo>
                    <a:pt x="2343" y="2683"/>
                    <a:pt x="2389" y="1878"/>
                    <a:pt x="2443" y="1543"/>
                  </a:cubicBezTo>
                  <a:cubicBezTo>
                    <a:pt x="2498" y="1206"/>
                    <a:pt x="2549" y="1156"/>
                    <a:pt x="2656" y="1143"/>
                  </a:cubicBezTo>
                  <a:cubicBezTo>
                    <a:pt x="2668" y="1142"/>
                    <a:pt x="2680" y="1141"/>
                    <a:pt x="2692" y="1141"/>
                  </a:cubicBezTo>
                  <a:cubicBezTo>
                    <a:pt x="2781" y="1141"/>
                    <a:pt x="2852" y="1199"/>
                    <a:pt x="2973" y="1476"/>
                  </a:cubicBezTo>
                  <a:cubicBezTo>
                    <a:pt x="3108" y="1787"/>
                    <a:pt x="3207" y="2508"/>
                    <a:pt x="3930" y="2548"/>
                  </a:cubicBezTo>
                  <a:cubicBezTo>
                    <a:pt x="3999" y="2552"/>
                    <a:pt x="4064" y="2554"/>
                    <a:pt x="4127" y="2554"/>
                  </a:cubicBezTo>
                  <a:cubicBezTo>
                    <a:pt x="4936" y="2554"/>
                    <a:pt x="5297" y="2233"/>
                    <a:pt x="5419" y="1670"/>
                  </a:cubicBezTo>
                  <a:cubicBezTo>
                    <a:pt x="5597" y="847"/>
                    <a:pt x="5556" y="844"/>
                    <a:pt x="5627" y="769"/>
                  </a:cubicBezTo>
                  <a:cubicBezTo>
                    <a:pt x="5632" y="764"/>
                    <a:pt x="5653" y="762"/>
                    <a:pt x="5685" y="762"/>
                  </a:cubicBezTo>
                  <a:cubicBezTo>
                    <a:pt x="5856" y="762"/>
                    <a:pt x="6335" y="829"/>
                    <a:pt x="6335" y="829"/>
                  </a:cubicBezTo>
                  <a:lnTo>
                    <a:pt x="6319" y="583"/>
                  </a:lnTo>
                  <a:cubicBezTo>
                    <a:pt x="6319" y="583"/>
                    <a:pt x="5666" y="249"/>
                    <a:pt x="5656" y="200"/>
                  </a:cubicBezTo>
                  <a:cubicBezTo>
                    <a:pt x="5627" y="59"/>
                    <a:pt x="5390" y="1"/>
                    <a:pt x="50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54"/>
            <p:cNvSpPr/>
            <p:nvPr/>
          </p:nvSpPr>
          <p:spPr>
            <a:xfrm>
              <a:off x="6713146" y="1604990"/>
              <a:ext cx="210367" cy="185681"/>
            </a:xfrm>
            <a:custGeom>
              <a:rect b="b" l="l" r="r" t="t"/>
              <a:pathLst>
                <a:path extrusionOk="0" h="11102" w="12578">
                  <a:moveTo>
                    <a:pt x="7376" y="0"/>
                  </a:moveTo>
                  <a:cubicBezTo>
                    <a:pt x="6807" y="0"/>
                    <a:pt x="6244" y="72"/>
                    <a:pt x="5729" y="216"/>
                  </a:cubicBezTo>
                  <a:cubicBezTo>
                    <a:pt x="4922" y="443"/>
                    <a:pt x="4615" y="866"/>
                    <a:pt x="4202" y="866"/>
                  </a:cubicBezTo>
                  <a:cubicBezTo>
                    <a:pt x="4197" y="866"/>
                    <a:pt x="4191" y="866"/>
                    <a:pt x="4186" y="865"/>
                  </a:cubicBezTo>
                  <a:cubicBezTo>
                    <a:pt x="3863" y="855"/>
                    <a:pt x="3460" y="638"/>
                    <a:pt x="3041" y="487"/>
                  </a:cubicBezTo>
                  <a:cubicBezTo>
                    <a:pt x="2555" y="313"/>
                    <a:pt x="2156" y="237"/>
                    <a:pt x="1828" y="237"/>
                  </a:cubicBezTo>
                  <a:cubicBezTo>
                    <a:pt x="0" y="237"/>
                    <a:pt x="430" y="2600"/>
                    <a:pt x="719" y="3330"/>
                  </a:cubicBezTo>
                  <a:cubicBezTo>
                    <a:pt x="871" y="3710"/>
                    <a:pt x="1596" y="3986"/>
                    <a:pt x="1693" y="4145"/>
                  </a:cubicBezTo>
                  <a:cubicBezTo>
                    <a:pt x="1788" y="4303"/>
                    <a:pt x="1778" y="5077"/>
                    <a:pt x="1840" y="5418"/>
                  </a:cubicBezTo>
                  <a:cubicBezTo>
                    <a:pt x="1901" y="5759"/>
                    <a:pt x="2238" y="5890"/>
                    <a:pt x="2238" y="5890"/>
                  </a:cubicBezTo>
                  <a:cubicBezTo>
                    <a:pt x="2238" y="5890"/>
                    <a:pt x="2255" y="4881"/>
                    <a:pt x="2272" y="4744"/>
                  </a:cubicBezTo>
                  <a:cubicBezTo>
                    <a:pt x="2314" y="4386"/>
                    <a:pt x="2432" y="4014"/>
                    <a:pt x="2745" y="3801"/>
                  </a:cubicBezTo>
                  <a:cubicBezTo>
                    <a:pt x="3070" y="3578"/>
                    <a:pt x="3517" y="3544"/>
                    <a:pt x="3895" y="3477"/>
                  </a:cubicBezTo>
                  <a:cubicBezTo>
                    <a:pt x="3929" y="3471"/>
                    <a:pt x="3975" y="3468"/>
                    <a:pt x="4029" y="3468"/>
                  </a:cubicBezTo>
                  <a:cubicBezTo>
                    <a:pt x="4598" y="3468"/>
                    <a:pt x="6138" y="3770"/>
                    <a:pt x="6250" y="3867"/>
                  </a:cubicBezTo>
                  <a:cubicBezTo>
                    <a:pt x="6846" y="4380"/>
                    <a:pt x="7000" y="5549"/>
                    <a:pt x="7169" y="6237"/>
                  </a:cubicBezTo>
                  <a:cubicBezTo>
                    <a:pt x="7245" y="6555"/>
                    <a:pt x="7325" y="6769"/>
                    <a:pt x="7454" y="6769"/>
                  </a:cubicBezTo>
                  <a:cubicBezTo>
                    <a:pt x="7456" y="6769"/>
                    <a:pt x="7457" y="6769"/>
                    <a:pt x="7458" y="6769"/>
                  </a:cubicBezTo>
                  <a:cubicBezTo>
                    <a:pt x="7522" y="6162"/>
                    <a:pt x="7681" y="5934"/>
                    <a:pt x="7935" y="5934"/>
                  </a:cubicBezTo>
                  <a:cubicBezTo>
                    <a:pt x="8078" y="5934"/>
                    <a:pt x="8250" y="6005"/>
                    <a:pt x="8453" y="6121"/>
                  </a:cubicBezTo>
                  <a:cubicBezTo>
                    <a:pt x="8754" y="6294"/>
                    <a:pt x="8924" y="6894"/>
                    <a:pt x="8934" y="7402"/>
                  </a:cubicBezTo>
                  <a:cubicBezTo>
                    <a:pt x="8947" y="8004"/>
                    <a:pt x="8610" y="8666"/>
                    <a:pt x="7979" y="8800"/>
                  </a:cubicBezTo>
                  <a:cubicBezTo>
                    <a:pt x="7754" y="8849"/>
                    <a:pt x="8436" y="10140"/>
                    <a:pt x="8750" y="10463"/>
                  </a:cubicBezTo>
                  <a:cubicBezTo>
                    <a:pt x="8854" y="10570"/>
                    <a:pt x="8957" y="10680"/>
                    <a:pt x="9084" y="10755"/>
                  </a:cubicBezTo>
                  <a:cubicBezTo>
                    <a:pt x="9202" y="10825"/>
                    <a:pt x="9336" y="10862"/>
                    <a:pt x="9469" y="10898"/>
                  </a:cubicBezTo>
                  <a:lnTo>
                    <a:pt x="9927" y="11022"/>
                  </a:lnTo>
                  <a:cubicBezTo>
                    <a:pt x="10072" y="11061"/>
                    <a:pt x="10221" y="11101"/>
                    <a:pt x="10369" y="11101"/>
                  </a:cubicBezTo>
                  <a:cubicBezTo>
                    <a:pt x="10432" y="11101"/>
                    <a:pt x="10494" y="11094"/>
                    <a:pt x="10555" y="11076"/>
                  </a:cubicBezTo>
                  <a:cubicBezTo>
                    <a:pt x="10892" y="10981"/>
                    <a:pt x="11070" y="10623"/>
                    <a:pt x="11223" y="10307"/>
                  </a:cubicBezTo>
                  <a:cubicBezTo>
                    <a:pt x="11473" y="9789"/>
                    <a:pt x="11760" y="9287"/>
                    <a:pt x="11964" y="8747"/>
                  </a:cubicBezTo>
                  <a:cubicBezTo>
                    <a:pt x="12446" y="7480"/>
                    <a:pt x="12577" y="5940"/>
                    <a:pt x="12412" y="4522"/>
                  </a:cubicBezTo>
                  <a:cubicBezTo>
                    <a:pt x="12363" y="4094"/>
                    <a:pt x="12285" y="3670"/>
                    <a:pt x="12178" y="3253"/>
                  </a:cubicBezTo>
                  <a:cubicBezTo>
                    <a:pt x="11888" y="2147"/>
                    <a:pt x="11212" y="1209"/>
                    <a:pt x="10201" y="663"/>
                  </a:cubicBezTo>
                  <a:cubicBezTo>
                    <a:pt x="9382" y="219"/>
                    <a:pt x="8369" y="0"/>
                    <a:pt x="73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4" name="Google Shape;1434;p154"/>
            <p:cNvGrpSpPr/>
            <p:nvPr/>
          </p:nvGrpSpPr>
          <p:grpSpPr>
            <a:xfrm>
              <a:off x="6097716" y="2133533"/>
              <a:ext cx="159289" cy="134268"/>
              <a:chOff x="6097716" y="2133533"/>
              <a:chExt cx="159289" cy="134268"/>
            </a:xfrm>
          </p:grpSpPr>
          <p:sp>
            <p:nvSpPr>
              <p:cNvPr id="1435" name="Google Shape;1435;p154"/>
              <p:cNvSpPr/>
              <p:nvPr/>
            </p:nvSpPr>
            <p:spPr>
              <a:xfrm>
                <a:off x="6210576" y="2155577"/>
                <a:ext cx="46429" cy="36594"/>
              </a:xfrm>
              <a:custGeom>
                <a:rect b="b" l="l" r="r" t="t"/>
                <a:pathLst>
                  <a:path extrusionOk="0" h="2188" w="2776">
                    <a:moveTo>
                      <a:pt x="2775" y="0"/>
                    </a:moveTo>
                    <a:lnTo>
                      <a:pt x="1" y="544"/>
                    </a:lnTo>
                    <a:lnTo>
                      <a:pt x="750" y="2188"/>
                    </a:lnTo>
                    <a:lnTo>
                      <a:pt x="2775" y="0"/>
                    </a:ln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54"/>
              <p:cNvSpPr/>
              <p:nvPr/>
            </p:nvSpPr>
            <p:spPr>
              <a:xfrm>
                <a:off x="6097716" y="2133533"/>
                <a:ext cx="142246" cy="134268"/>
              </a:xfrm>
              <a:custGeom>
                <a:rect b="b" l="l" r="r" t="t"/>
                <a:pathLst>
                  <a:path extrusionOk="0" h="8028" w="8505">
                    <a:moveTo>
                      <a:pt x="4253" y="1"/>
                    </a:moveTo>
                    <a:cubicBezTo>
                      <a:pt x="1905" y="1"/>
                      <a:pt x="0" y="1798"/>
                      <a:pt x="0" y="4014"/>
                    </a:cubicBezTo>
                    <a:cubicBezTo>
                      <a:pt x="0" y="6230"/>
                      <a:pt x="1904" y="8027"/>
                      <a:pt x="4253" y="8027"/>
                    </a:cubicBezTo>
                    <a:cubicBezTo>
                      <a:pt x="6601" y="8027"/>
                      <a:pt x="8504" y="6230"/>
                      <a:pt x="8504" y="4014"/>
                    </a:cubicBezTo>
                    <a:cubicBezTo>
                      <a:pt x="8504" y="1799"/>
                      <a:pt x="6601" y="1"/>
                      <a:pt x="4253" y="1"/>
                    </a:cubicBezTo>
                    <a:close/>
                  </a:path>
                </a:pathLst>
              </a:custGeom>
              <a:gradFill>
                <a:gsLst>
                  <a:gs pos="0">
                    <a:srgbClr val="401EBB"/>
                  </a:gs>
                  <a:gs pos="100000">
                    <a:srgbClr val="02BCFD"/>
                  </a:gs>
                </a:gsLst>
                <a:lin ang="1350003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54"/>
              <p:cNvSpPr/>
              <p:nvPr/>
            </p:nvSpPr>
            <p:spPr>
              <a:xfrm>
                <a:off x="6154681" y="2155593"/>
                <a:ext cx="54373" cy="77420"/>
              </a:xfrm>
              <a:custGeom>
                <a:rect b="b" l="l" r="r" t="t"/>
                <a:pathLst>
                  <a:path extrusionOk="0" h="4629" w="3251">
                    <a:moveTo>
                      <a:pt x="1186" y="1"/>
                    </a:moveTo>
                    <a:cubicBezTo>
                      <a:pt x="1144" y="1"/>
                      <a:pt x="1102" y="12"/>
                      <a:pt x="1062" y="38"/>
                    </a:cubicBezTo>
                    <a:cubicBezTo>
                      <a:pt x="895" y="146"/>
                      <a:pt x="943" y="416"/>
                      <a:pt x="950" y="586"/>
                    </a:cubicBezTo>
                    <a:cubicBezTo>
                      <a:pt x="985" y="1294"/>
                      <a:pt x="600" y="2006"/>
                      <a:pt x="1" y="2340"/>
                    </a:cubicBezTo>
                    <a:cubicBezTo>
                      <a:pt x="1" y="2340"/>
                      <a:pt x="41" y="3847"/>
                      <a:pt x="32" y="4616"/>
                    </a:cubicBezTo>
                    <a:cubicBezTo>
                      <a:pt x="397" y="4623"/>
                      <a:pt x="764" y="4629"/>
                      <a:pt x="1126" y="4629"/>
                    </a:cubicBezTo>
                    <a:cubicBezTo>
                      <a:pt x="1594" y="4629"/>
                      <a:pt x="2052" y="4619"/>
                      <a:pt x="2487" y="4587"/>
                    </a:cubicBezTo>
                    <a:cubicBezTo>
                      <a:pt x="2731" y="4570"/>
                      <a:pt x="2940" y="4165"/>
                      <a:pt x="2645" y="4038"/>
                    </a:cubicBezTo>
                    <a:cubicBezTo>
                      <a:pt x="2769" y="3971"/>
                      <a:pt x="2895" y="3907"/>
                      <a:pt x="2949" y="3761"/>
                    </a:cubicBezTo>
                    <a:cubicBezTo>
                      <a:pt x="3002" y="3623"/>
                      <a:pt x="2939" y="3436"/>
                      <a:pt x="2802" y="3400"/>
                    </a:cubicBezTo>
                    <a:lnTo>
                      <a:pt x="2802" y="3400"/>
                    </a:lnTo>
                    <a:cubicBezTo>
                      <a:pt x="2823" y="3405"/>
                      <a:pt x="2842" y="3408"/>
                      <a:pt x="2861" y="3408"/>
                    </a:cubicBezTo>
                    <a:cubicBezTo>
                      <a:pt x="3106" y="3408"/>
                      <a:pt x="3190" y="2982"/>
                      <a:pt x="2980" y="2838"/>
                    </a:cubicBezTo>
                    <a:cubicBezTo>
                      <a:pt x="3100" y="2731"/>
                      <a:pt x="3200" y="2591"/>
                      <a:pt x="3224" y="2428"/>
                    </a:cubicBezTo>
                    <a:cubicBezTo>
                      <a:pt x="3250" y="2265"/>
                      <a:pt x="3186" y="2081"/>
                      <a:pt x="3049" y="2003"/>
                    </a:cubicBezTo>
                    <a:cubicBezTo>
                      <a:pt x="2958" y="1951"/>
                      <a:pt x="2849" y="1950"/>
                      <a:pt x="2746" y="1950"/>
                    </a:cubicBezTo>
                    <a:lnTo>
                      <a:pt x="1702" y="1941"/>
                    </a:lnTo>
                    <a:cubicBezTo>
                      <a:pt x="1796" y="1372"/>
                      <a:pt x="1824" y="753"/>
                      <a:pt x="1548" y="252"/>
                    </a:cubicBezTo>
                    <a:cubicBezTo>
                      <a:pt x="1483" y="135"/>
                      <a:pt x="1334" y="1"/>
                      <a:pt x="118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54"/>
              <p:cNvSpPr/>
              <p:nvPr/>
            </p:nvSpPr>
            <p:spPr>
              <a:xfrm>
                <a:off x="6128975" y="2194713"/>
                <a:ext cx="21157" cy="38066"/>
              </a:xfrm>
              <a:custGeom>
                <a:rect b="b" l="l" r="r" t="t"/>
                <a:pathLst>
                  <a:path extrusionOk="0" h="2276" w="1265">
                    <a:moveTo>
                      <a:pt x="1" y="1"/>
                    </a:moveTo>
                    <a:lnTo>
                      <a:pt x="1" y="2275"/>
                    </a:lnTo>
                    <a:lnTo>
                      <a:pt x="1265" y="2275"/>
                    </a:lnTo>
                    <a:lnTo>
                      <a:pt x="1265"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 name="Google Shape;1439;p154"/>
            <p:cNvGrpSpPr/>
            <p:nvPr/>
          </p:nvGrpSpPr>
          <p:grpSpPr>
            <a:xfrm>
              <a:off x="6367306" y="1531266"/>
              <a:ext cx="209915" cy="213946"/>
              <a:chOff x="6367306" y="1531266"/>
              <a:chExt cx="209915" cy="213946"/>
            </a:xfrm>
          </p:grpSpPr>
          <p:sp>
            <p:nvSpPr>
              <p:cNvPr id="1440" name="Google Shape;1440;p154"/>
              <p:cNvSpPr/>
              <p:nvPr/>
            </p:nvSpPr>
            <p:spPr>
              <a:xfrm>
                <a:off x="6367306" y="1531266"/>
                <a:ext cx="209915" cy="213946"/>
              </a:xfrm>
              <a:custGeom>
                <a:rect b="b" l="l" r="r" t="t"/>
                <a:pathLst>
                  <a:path extrusionOk="0" h="12792" w="12551">
                    <a:moveTo>
                      <a:pt x="6276" y="0"/>
                    </a:moveTo>
                    <a:cubicBezTo>
                      <a:pt x="2810" y="0"/>
                      <a:pt x="0" y="2809"/>
                      <a:pt x="0" y="6274"/>
                    </a:cubicBezTo>
                    <a:cubicBezTo>
                      <a:pt x="0" y="9740"/>
                      <a:pt x="2810" y="12549"/>
                      <a:pt x="6276" y="12549"/>
                    </a:cubicBezTo>
                    <a:cubicBezTo>
                      <a:pt x="6278" y="12549"/>
                      <a:pt x="6280" y="12549"/>
                      <a:pt x="6283" y="12549"/>
                    </a:cubicBezTo>
                    <a:cubicBezTo>
                      <a:pt x="7518" y="12549"/>
                      <a:pt x="8725" y="12182"/>
                      <a:pt x="9752" y="11496"/>
                    </a:cubicBezTo>
                    <a:lnTo>
                      <a:pt x="12181" y="12791"/>
                    </a:lnTo>
                    <a:lnTo>
                      <a:pt x="11178" y="10184"/>
                    </a:lnTo>
                    <a:cubicBezTo>
                      <a:pt x="12067" y="9075"/>
                      <a:pt x="12551" y="7695"/>
                      <a:pt x="12549" y="6274"/>
                    </a:cubicBezTo>
                    <a:cubicBezTo>
                      <a:pt x="12549" y="2809"/>
                      <a:pt x="9741" y="0"/>
                      <a:pt x="6276" y="0"/>
                    </a:cubicBezTo>
                    <a:close/>
                  </a:path>
                </a:pathLst>
              </a:custGeom>
              <a:gradFill>
                <a:gsLst>
                  <a:gs pos="0">
                    <a:schemeClr val="accent1"/>
                  </a:gs>
                  <a:gs pos="50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54"/>
              <p:cNvSpPr/>
              <p:nvPr/>
            </p:nvSpPr>
            <p:spPr>
              <a:xfrm>
                <a:off x="6417715" y="1600206"/>
                <a:ext cx="105953" cy="76316"/>
              </a:xfrm>
              <a:custGeom>
                <a:rect b="b" l="l" r="r" t="t"/>
                <a:pathLst>
                  <a:path extrusionOk="0" h="4563" w="6335">
                    <a:moveTo>
                      <a:pt x="1686" y="1"/>
                    </a:moveTo>
                    <a:cubicBezTo>
                      <a:pt x="1300" y="1"/>
                      <a:pt x="913" y="147"/>
                      <a:pt x="616" y="439"/>
                    </a:cubicBezTo>
                    <a:cubicBezTo>
                      <a:pt x="11" y="1031"/>
                      <a:pt x="1" y="2000"/>
                      <a:pt x="593" y="2606"/>
                    </a:cubicBezTo>
                    <a:lnTo>
                      <a:pt x="2060" y="4103"/>
                    </a:lnTo>
                    <a:cubicBezTo>
                      <a:pt x="2360" y="4409"/>
                      <a:pt x="2757" y="4563"/>
                      <a:pt x="3154" y="4563"/>
                    </a:cubicBezTo>
                    <a:cubicBezTo>
                      <a:pt x="3541" y="4563"/>
                      <a:pt x="3927" y="4417"/>
                      <a:pt x="4225" y="4125"/>
                    </a:cubicBezTo>
                    <a:cubicBezTo>
                      <a:pt x="4229" y="4123"/>
                      <a:pt x="4231" y="4118"/>
                      <a:pt x="4233" y="4116"/>
                    </a:cubicBezTo>
                    <a:lnTo>
                      <a:pt x="5725" y="2647"/>
                    </a:lnTo>
                    <a:cubicBezTo>
                      <a:pt x="6327" y="2053"/>
                      <a:pt x="6334" y="1084"/>
                      <a:pt x="5740" y="481"/>
                    </a:cubicBezTo>
                    <a:cubicBezTo>
                      <a:pt x="5441" y="177"/>
                      <a:pt x="5045" y="24"/>
                      <a:pt x="4649" y="24"/>
                    </a:cubicBezTo>
                    <a:cubicBezTo>
                      <a:pt x="4261" y="24"/>
                      <a:pt x="3872" y="171"/>
                      <a:pt x="3574" y="465"/>
                    </a:cubicBezTo>
                    <a:lnTo>
                      <a:pt x="3172" y="860"/>
                    </a:lnTo>
                    <a:lnTo>
                      <a:pt x="2782" y="462"/>
                    </a:lnTo>
                    <a:cubicBezTo>
                      <a:pt x="2482" y="155"/>
                      <a:pt x="2084" y="1"/>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42" name="Google Shape;1442;p154"/>
          <p:cNvSpPr txBox="1"/>
          <p:nvPr>
            <p:ph idx="4" type="subTitle"/>
          </p:nvPr>
        </p:nvSpPr>
        <p:spPr>
          <a:xfrm>
            <a:off x="854250" y="1712050"/>
            <a:ext cx="3326100" cy="45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00205C"/>
                </a:solidFill>
                <a:latin typeface="Montserrat"/>
                <a:ea typeface="Montserrat"/>
                <a:cs typeface="Montserrat"/>
                <a:sym typeface="Montserrat"/>
              </a:rPr>
              <a:t>REKLAMNÍ ŘEŠENÍ</a:t>
            </a:r>
            <a:endParaRPr b="1" sz="1600">
              <a:solidFill>
                <a:srgbClr val="00205C"/>
              </a:solidFill>
              <a:latin typeface="Montserrat"/>
              <a:ea typeface="Montserrat"/>
              <a:cs typeface="Montserrat"/>
              <a:sym typeface="Montserrat"/>
            </a:endParaRPr>
          </a:p>
        </p:txBody>
      </p:sp>
      <p:sp>
        <p:nvSpPr>
          <p:cNvPr id="1443" name="Google Shape;1443;p154"/>
          <p:cNvSpPr txBox="1"/>
          <p:nvPr/>
        </p:nvSpPr>
        <p:spPr>
          <a:xfrm>
            <a:off x="737700" y="2296175"/>
            <a:ext cx="3000000" cy="1416000"/>
          </a:xfrm>
          <a:prstGeom prst="rect">
            <a:avLst/>
          </a:prstGeom>
          <a:noFill/>
          <a:ln>
            <a:noFill/>
          </a:ln>
        </p:spPr>
        <p:txBody>
          <a:bodyPr anchorCtr="0" anchor="t" bIns="91425" lIns="91425" spcFirstLastPara="1" rIns="91425" wrap="square" tIns="91425">
            <a:spAutoFit/>
          </a:bodyPr>
          <a:lstStyle/>
          <a:p>
            <a:pPr indent="-330200" lvl="0" marL="457200" rtl="0" algn="l">
              <a:lnSpc>
                <a:spcPct val="200000"/>
              </a:lnSpc>
              <a:spcBef>
                <a:spcPts val="0"/>
              </a:spcBef>
              <a:spcAft>
                <a:spcPts val="0"/>
              </a:spcAft>
              <a:buClr>
                <a:schemeClr val="lt1"/>
              </a:buClr>
              <a:buSzPts val="1600"/>
              <a:buFont typeface="Montserrat"/>
              <a:buChar char="●"/>
            </a:pPr>
            <a:r>
              <a:rPr lang="en" sz="1600">
                <a:solidFill>
                  <a:schemeClr val="lt1"/>
                </a:solidFill>
                <a:latin typeface="Montserrat"/>
                <a:ea typeface="Montserrat"/>
                <a:cs typeface="Montserrat"/>
                <a:sym typeface="Montserrat"/>
              </a:rPr>
              <a:t>Zakládání kampaní</a:t>
            </a:r>
            <a:endParaRPr sz="1600">
              <a:solidFill>
                <a:schemeClr val="lt1"/>
              </a:solidFill>
              <a:latin typeface="Montserrat"/>
              <a:ea typeface="Montserrat"/>
              <a:cs typeface="Montserrat"/>
              <a:sym typeface="Montserrat"/>
            </a:endParaRPr>
          </a:p>
          <a:p>
            <a:pPr indent="-330200" lvl="0" marL="457200" rtl="0" algn="l">
              <a:lnSpc>
                <a:spcPct val="200000"/>
              </a:lnSpc>
              <a:spcBef>
                <a:spcPts val="0"/>
              </a:spcBef>
              <a:spcAft>
                <a:spcPts val="0"/>
              </a:spcAft>
              <a:buClr>
                <a:schemeClr val="lt1"/>
              </a:buClr>
              <a:buSzPts val="1600"/>
              <a:buFont typeface="Montserrat"/>
              <a:buChar char="●"/>
            </a:pPr>
            <a:r>
              <a:rPr lang="en" sz="1600">
                <a:solidFill>
                  <a:schemeClr val="lt1"/>
                </a:solidFill>
                <a:latin typeface="Montserrat"/>
                <a:ea typeface="Montserrat"/>
                <a:cs typeface="Montserrat"/>
                <a:sym typeface="Montserrat"/>
              </a:rPr>
              <a:t>Optimalizace</a:t>
            </a:r>
            <a:endParaRPr sz="1600">
              <a:solidFill>
                <a:schemeClr val="lt1"/>
              </a:solidFill>
              <a:latin typeface="Montserrat"/>
              <a:ea typeface="Montserrat"/>
              <a:cs typeface="Montserrat"/>
              <a:sym typeface="Montserrat"/>
            </a:endParaRPr>
          </a:p>
          <a:p>
            <a:pPr indent="-330200" lvl="0" marL="457200" rtl="0" algn="l">
              <a:lnSpc>
                <a:spcPct val="200000"/>
              </a:lnSpc>
              <a:spcBef>
                <a:spcPts val="0"/>
              </a:spcBef>
              <a:spcAft>
                <a:spcPts val="0"/>
              </a:spcAft>
              <a:buClr>
                <a:schemeClr val="lt1"/>
              </a:buClr>
              <a:buSzPts val="1600"/>
              <a:buFont typeface="Montserrat"/>
              <a:buChar char="●"/>
            </a:pPr>
            <a:r>
              <a:rPr lang="en" sz="1600">
                <a:solidFill>
                  <a:schemeClr val="lt1"/>
                </a:solidFill>
                <a:latin typeface="Montserrat"/>
                <a:ea typeface="Montserrat"/>
                <a:cs typeface="Montserrat"/>
                <a:sym typeface="Montserrat"/>
              </a:rPr>
              <a:t>Vyhodnocování</a:t>
            </a:r>
            <a:endParaRPr sz="1600">
              <a:latin typeface="Montserrat"/>
              <a:ea typeface="Montserrat"/>
              <a:cs typeface="Montserrat"/>
              <a:sym typeface="Montserrat"/>
            </a:endParaRPr>
          </a:p>
        </p:txBody>
      </p:sp>
      <p:cxnSp>
        <p:nvCxnSpPr>
          <p:cNvPr id="1444" name="Google Shape;1444;p154"/>
          <p:cNvCxnSpPr/>
          <p:nvPr/>
        </p:nvCxnSpPr>
        <p:spPr>
          <a:xfrm>
            <a:off x="953875" y="2165950"/>
            <a:ext cx="32886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98" name="Shape 2698"/>
        <p:cNvGrpSpPr/>
        <p:nvPr/>
      </p:nvGrpSpPr>
      <p:grpSpPr>
        <a:xfrm>
          <a:off x="0" y="0"/>
          <a:ext cx="0" cy="0"/>
          <a:chOff x="0" y="0"/>
          <a:chExt cx="0" cy="0"/>
        </a:xfrm>
      </p:grpSpPr>
      <p:sp>
        <p:nvSpPr>
          <p:cNvPr id="2699" name="Google Shape;2699;p235"/>
          <p:cNvSpPr/>
          <p:nvPr/>
        </p:nvSpPr>
        <p:spPr>
          <a:xfrm flipH="1" rot="-5400000">
            <a:off x="4606800" y="1111750"/>
            <a:ext cx="3440100" cy="3954300"/>
          </a:xfrm>
          <a:prstGeom prst="roundRect">
            <a:avLst>
              <a:gd fmla="val 7770" name="adj"/>
            </a:avLst>
          </a:prstGeom>
          <a:gradFill>
            <a:gsLst>
              <a:gs pos="0">
                <a:srgbClr val="FFFFFF">
                  <a:alpha val="18823"/>
                  <a:alpha val="11380"/>
                </a:srgbClr>
              </a:gs>
              <a:gs pos="66000">
                <a:srgbClr val="E354F7">
                  <a:alpha val="22352"/>
                  <a:alpha val="11380"/>
                </a:srgbClr>
              </a:gs>
              <a:gs pos="100000">
                <a:srgbClr val="10ECFF">
                  <a:alpha val="33725"/>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700" name="Google Shape;2700;p235"/>
          <p:cNvSpPr txBox="1"/>
          <p:nvPr>
            <p:ph type="title"/>
          </p:nvPr>
        </p:nvSpPr>
        <p:spPr>
          <a:xfrm>
            <a:off x="1463050" y="411475"/>
            <a:ext cx="3743700" cy="192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latin typeface="Montserrat"/>
                <a:ea typeface="Montserrat"/>
                <a:cs typeface="Montserrat"/>
                <a:sym typeface="Montserrat"/>
              </a:rPr>
              <a:t>Cílová cena za konverzi</a:t>
            </a:r>
            <a:endParaRPr b="1">
              <a:latin typeface="Montserrat"/>
              <a:ea typeface="Montserrat"/>
              <a:cs typeface="Montserrat"/>
              <a:sym typeface="Montserrat"/>
            </a:endParaRPr>
          </a:p>
          <a:p>
            <a:pPr indent="0" lvl="0" marL="0" rtl="0" algn="l">
              <a:spcBef>
                <a:spcPts val="0"/>
              </a:spcBef>
              <a:spcAft>
                <a:spcPts val="0"/>
              </a:spcAft>
              <a:buClr>
                <a:schemeClr val="dk1"/>
              </a:buClr>
              <a:buSzPts val="1100"/>
              <a:buFont typeface="Arial"/>
              <a:buNone/>
            </a:pPr>
            <a:r>
              <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p:txBody>
      </p:sp>
      <p:sp>
        <p:nvSpPr>
          <p:cNvPr id="2701" name="Google Shape;2701;p235"/>
          <p:cNvSpPr txBox="1"/>
          <p:nvPr>
            <p:ph idx="4294967295" type="subTitle"/>
          </p:nvPr>
        </p:nvSpPr>
        <p:spPr>
          <a:xfrm>
            <a:off x="4727525" y="1661075"/>
            <a:ext cx="9225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Typ úpravy nabídky</a:t>
            </a:r>
            <a:endParaRPr b="1" sz="1000">
              <a:solidFill>
                <a:srgbClr val="00205C"/>
              </a:solidFill>
              <a:latin typeface="Montserrat"/>
              <a:ea typeface="Montserrat"/>
              <a:cs typeface="Montserrat"/>
              <a:sym typeface="Montserrat"/>
            </a:endParaRPr>
          </a:p>
        </p:txBody>
      </p:sp>
      <p:cxnSp>
        <p:nvCxnSpPr>
          <p:cNvPr id="2702" name="Google Shape;2702;p235"/>
          <p:cNvCxnSpPr/>
          <p:nvPr/>
        </p:nvCxnSpPr>
        <p:spPr>
          <a:xfrm>
            <a:off x="4774969" y="2286950"/>
            <a:ext cx="3138900" cy="0"/>
          </a:xfrm>
          <a:prstGeom prst="straightConnector1">
            <a:avLst/>
          </a:prstGeom>
          <a:noFill/>
          <a:ln cap="flat" cmpd="sng" w="19050">
            <a:solidFill>
              <a:srgbClr val="00ACD8"/>
            </a:solidFill>
            <a:prstDash val="solid"/>
            <a:round/>
            <a:headEnd len="med" w="med" type="none"/>
            <a:tailEnd len="med" w="med" type="none"/>
          </a:ln>
        </p:spPr>
      </p:cxnSp>
      <p:sp>
        <p:nvSpPr>
          <p:cNvPr id="2703" name="Google Shape;2703;p235"/>
          <p:cNvSpPr txBox="1"/>
          <p:nvPr>
            <p:ph idx="4294967295" type="subTitle"/>
          </p:nvPr>
        </p:nvSpPr>
        <p:spPr>
          <a:xfrm>
            <a:off x="6401825" y="1661075"/>
            <a:ext cx="11922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Cílová CPA</a:t>
            </a:r>
            <a:endParaRPr b="1" sz="1000">
              <a:solidFill>
                <a:srgbClr val="00205C"/>
              </a:solidFill>
              <a:latin typeface="Montserrat"/>
              <a:ea typeface="Montserrat"/>
              <a:cs typeface="Montserrat"/>
              <a:sym typeface="Montserrat"/>
            </a:endParaRPr>
          </a:p>
        </p:txBody>
      </p:sp>
      <p:sp>
        <p:nvSpPr>
          <p:cNvPr id="2704" name="Google Shape;2704;p235"/>
          <p:cNvSpPr txBox="1"/>
          <p:nvPr>
            <p:ph idx="4294967295" type="subTitle"/>
          </p:nvPr>
        </p:nvSpPr>
        <p:spPr>
          <a:xfrm>
            <a:off x="4752325" y="2322425"/>
            <a:ext cx="922500" cy="31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Zařízení </a:t>
            </a:r>
            <a:endParaRPr b="1" sz="1000">
              <a:solidFill>
                <a:srgbClr val="00205C"/>
              </a:solidFill>
              <a:latin typeface="Montserrat"/>
              <a:ea typeface="Montserrat"/>
              <a:cs typeface="Montserrat"/>
              <a:sym typeface="Montserrat"/>
            </a:endParaRPr>
          </a:p>
        </p:txBody>
      </p:sp>
      <p:sp>
        <p:nvSpPr>
          <p:cNvPr id="2705" name="Google Shape;2705;p235"/>
          <p:cNvSpPr txBox="1"/>
          <p:nvPr>
            <p:ph idx="4294967295" type="subTitle"/>
          </p:nvPr>
        </p:nvSpPr>
        <p:spPr>
          <a:xfrm>
            <a:off x="4752325" y="2715050"/>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Lokalita</a:t>
            </a:r>
            <a:endParaRPr b="1" sz="1000">
              <a:solidFill>
                <a:srgbClr val="00205C"/>
              </a:solidFill>
              <a:latin typeface="Montserrat"/>
              <a:ea typeface="Montserrat"/>
              <a:cs typeface="Montserrat"/>
              <a:sym typeface="Montserrat"/>
            </a:endParaRPr>
          </a:p>
        </p:txBody>
      </p:sp>
      <p:sp>
        <p:nvSpPr>
          <p:cNvPr id="2706" name="Google Shape;2706;p235"/>
          <p:cNvSpPr txBox="1"/>
          <p:nvPr>
            <p:ph idx="4294967295" type="subTitle"/>
          </p:nvPr>
        </p:nvSpPr>
        <p:spPr>
          <a:xfrm>
            <a:off x="4752325" y="3112175"/>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Časový rozvrh reklam</a:t>
            </a:r>
            <a:endParaRPr b="1" sz="1000">
              <a:solidFill>
                <a:srgbClr val="00205C"/>
              </a:solidFill>
              <a:latin typeface="Montserrat"/>
              <a:ea typeface="Montserrat"/>
              <a:cs typeface="Montserrat"/>
              <a:sym typeface="Montserrat"/>
            </a:endParaRPr>
          </a:p>
        </p:txBody>
      </p:sp>
      <p:sp>
        <p:nvSpPr>
          <p:cNvPr id="2707" name="Google Shape;2707;p235"/>
          <p:cNvSpPr txBox="1"/>
          <p:nvPr>
            <p:ph idx="4294967295" type="subTitle"/>
          </p:nvPr>
        </p:nvSpPr>
        <p:spPr>
          <a:xfrm>
            <a:off x="4752325" y="3612800"/>
            <a:ext cx="10113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Publika</a:t>
            </a:r>
            <a:endParaRPr b="1" sz="1000">
              <a:solidFill>
                <a:srgbClr val="00205C"/>
              </a:solidFill>
              <a:latin typeface="Montserrat"/>
              <a:ea typeface="Montserrat"/>
              <a:cs typeface="Montserrat"/>
              <a:sym typeface="Montserrat"/>
            </a:endParaRPr>
          </a:p>
          <a:p>
            <a:pPr indent="0" lvl="0" marL="0" rtl="0" algn="l">
              <a:spcBef>
                <a:spcPts val="0"/>
              </a:spcBef>
              <a:spcAft>
                <a:spcPts val="1600"/>
              </a:spcAft>
              <a:buClr>
                <a:schemeClr val="dk1"/>
              </a:buClr>
              <a:buSzPts val="1100"/>
              <a:buFont typeface="Arial"/>
              <a:buNone/>
            </a:pPr>
            <a:r>
              <a:rPr b="1" lang="en" sz="800">
                <a:solidFill>
                  <a:srgbClr val="00205C"/>
                </a:solidFill>
                <a:latin typeface="Montserrat"/>
                <a:ea typeface="Montserrat"/>
                <a:cs typeface="Montserrat"/>
                <a:sym typeface="Montserrat"/>
              </a:rPr>
              <a:t>(Včetně seznamů RLSA)</a:t>
            </a:r>
            <a:endParaRPr b="1" sz="800">
              <a:solidFill>
                <a:srgbClr val="00205C"/>
              </a:solidFill>
              <a:latin typeface="Montserrat"/>
              <a:ea typeface="Montserrat"/>
              <a:cs typeface="Montserrat"/>
              <a:sym typeface="Montserrat"/>
            </a:endParaRPr>
          </a:p>
        </p:txBody>
      </p:sp>
      <p:sp>
        <p:nvSpPr>
          <p:cNvPr id="2708" name="Google Shape;2708;p235"/>
          <p:cNvSpPr txBox="1"/>
          <p:nvPr>
            <p:ph idx="4294967295" type="subTitle"/>
          </p:nvPr>
        </p:nvSpPr>
        <p:spPr>
          <a:xfrm>
            <a:off x="4752325" y="4224425"/>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Volání</a:t>
            </a:r>
            <a:endParaRPr b="1" sz="1000">
              <a:solidFill>
                <a:srgbClr val="00205C"/>
              </a:solidFill>
              <a:latin typeface="Montserrat"/>
              <a:ea typeface="Montserrat"/>
              <a:cs typeface="Montserrat"/>
              <a:sym typeface="Montserrat"/>
            </a:endParaRPr>
          </a:p>
        </p:txBody>
      </p:sp>
      <p:cxnSp>
        <p:nvCxnSpPr>
          <p:cNvPr id="2709" name="Google Shape;2709;p235"/>
          <p:cNvCxnSpPr/>
          <p:nvPr/>
        </p:nvCxnSpPr>
        <p:spPr>
          <a:xfrm>
            <a:off x="4752325" y="267654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10" name="Google Shape;2710;p235"/>
          <p:cNvCxnSpPr/>
          <p:nvPr/>
        </p:nvCxnSpPr>
        <p:spPr>
          <a:xfrm>
            <a:off x="4752325" y="3073670"/>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11" name="Google Shape;2711;p235"/>
          <p:cNvCxnSpPr/>
          <p:nvPr/>
        </p:nvCxnSpPr>
        <p:spPr>
          <a:xfrm>
            <a:off x="4752325" y="3574297"/>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12" name="Google Shape;2712;p235"/>
          <p:cNvCxnSpPr/>
          <p:nvPr/>
        </p:nvCxnSpPr>
        <p:spPr>
          <a:xfrm>
            <a:off x="4752325" y="4185924"/>
            <a:ext cx="3138900" cy="0"/>
          </a:xfrm>
          <a:prstGeom prst="straightConnector1">
            <a:avLst/>
          </a:prstGeom>
          <a:noFill/>
          <a:ln cap="flat" cmpd="sng" w="9525">
            <a:solidFill>
              <a:srgbClr val="2C5DA8"/>
            </a:solidFill>
            <a:prstDash val="solid"/>
            <a:round/>
            <a:headEnd len="med" w="med" type="none"/>
            <a:tailEnd len="med" w="med" type="none"/>
          </a:ln>
        </p:spPr>
      </p:cxnSp>
      <p:sp>
        <p:nvSpPr>
          <p:cNvPr id="2713" name="Google Shape;2713;p235"/>
          <p:cNvSpPr txBox="1"/>
          <p:nvPr>
            <p:ph idx="4294967295" type="subTitle"/>
          </p:nvPr>
        </p:nvSpPr>
        <p:spPr>
          <a:xfrm>
            <a:off x="6401825" y="2321700"/>
            <a:ext cx="1452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Ano</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714" name="Google Shape;2714;p235"/>
          <p:cNvSpPr txBox="1"/>
          <p:nvPr>
            <p:ph idx="4294967295" type="subTitle"/>
          </p:nvPr>
        </p:nvSpPr>
        <p:spPr>
          <a:xfrm>
            <a:off x="6401825" y="2715075"/>
            <a:ext cx="13644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solidFill>
                <a:schemeClr val="lt1"/>
              </a:solidFill>
              <a:latin typeface="Montserrat"/>
              <a:ea typeface="Montserrat"/>
              <a:cs typeface="Montserrat"/>
              <a:sym typeface="Montserrat"/>
            </a:endParaRPr>
          </a:p>
        </p:txBody>
      </p:sp>
      <p:sp>
        <p:nvSpPr>
          <p:cNvPr id="2715" name="Google Shape;2715;p235"/>
          <p:cNvSpPr txBox="1"/>
          <p:nvPr>
            <p:ph idx="4294967295" type="subTitle"/>
          </p:nvPr>
        </p:nvSpPr>
        <p:spPr>
          <a:xfrm>
            <a:off x="6401825" y="3144675"/>
            <a:ext cx="13290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solidFill>
                <a:schemeClr val="lt1"/>
              </a:solidFill>
              <a:latin typeface="Montserrat"/>
              <a:ea typeface="Montserrat"/>
              <a:cs typeface="Montserrat"/>
              <a:sym typeface="Montserrat"/>
            </a:endParaRPr>
          </a:p>
        </p:txBody>
      </p:sp>
      <p:sp>
        <p:nvSpPr>
          <p:cNvPr id="2716" name="Google Shape;2716;p235"/>
          <p:cNvSpPr txBox="1"/>
          <p:nvPr>
            <p:ph idx="4294967295" type="subTitle"/>
          </p:nvPr>
        </p:nvSpPr>
        <p:spPr>
          <a:xfrm>
            <a:off x="6401825" y="3665313"/>
            <a:ext cx="13290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solidFill>
                <a:schemeClr val="lt1"/>
              </a:solidFill>
              <a:latin typeface="Montserrat"/>
              <a:ea typeface="Montserrat"/>
              <a:cs typeface="Montserrat"/>
              <a:sym typeface="Montserrat"/>
            </a:endParaRPr>
          </a:p>
        </p:txBody>
      </p:sp>
      <p:sp>
        <p:nvSpPr>
          <p:cNvPr id="2717" name="Google Shape;2717;p235"/>
          <p:cNvSpPr txBox="1"/>
          <p:nvPr>
            <p:ph idx="4294967295" type="subTitle"/>
          </p:nvPr>
        </p:nvSpPr>
        <p:spPr>
          <a:xfrm>
            <a:off x="6401825" y="4224450"/>
            <a:ext cx="13290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solidFill>
                <a:schemeClr val="lt1"/>
              </a:solidFill>
              <a:latin typeface="Montserrat"/>
              <a:ea typeface="Montserrat"/>
              <a:cs typeface="Montserrat"/>
              <a:sym typeface="Montserrat"/>
            </a:endParaRPr>
          </a:p>
        </p:txBody>
      </p:sp>
      <p:grpSp>
        <p:nvGrpSpPr>
          <p:cNvPr id="2718" name="Google Shape;2718;p235"/>
          <p:cNvGrpSpPr/>
          <p:nvPr/>
        </p:nvGrpSpPr>
        <p:grpSpPr>
          <a:xfrm>
            <a:off x="731524" y="548685"/>
            <a:ext cx="491376" cy="559004"/>
            <a:chOff x="-919700" y="2420750"/>
            <a:chExt cx="257575" cy="293025"/>
          </a:xfrm>
        </p:grpSpPr>
        <p:sp>
          <p:nvSpPr>
            <p:cNvPr id="2719" name="Google Shape;2719;p235"/>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35"/>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35"/>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25" name="Shape 2725"/>
        <p:cNvGrpSpPr/>
        <p:nvPr/>
      </p:nvGrpSpPr>
      <p:grpSpPr>
        <a:xfrm>
          <a:off x="0" y="0"/>
          <a:ext cx="0" cy="0"/>
          <a:chOff x="0" y="0"/>
          <a:chExt cx="0" cy="0"/>
        </a:xfrm>
      </p:grpSpPr>
      <p:sp>
        <p:nvSpPr>
          <p:cNvPr id="2726" name="Google Shape;2726;p236"/>
          <p:cNvSpPr txBox="1"/>
          <p:nvPr>
            <p:ph type="title"/>
          </p:nvPr>
        </p:nvSpPr>
        <p:spPr>
          <a:xfrm>
            <a:off x="1463048" y="411475"/>
            <a:ext cx="67575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Maximalizace hodnoty konverze</a:t>
            </a:r>
            <a:endParaRPr b="1">
              <a:latin typeface="Montserrat"/>
              <a:ea typeface="Montserrat"/>
              <a:cs typeface="Montserrat"/>
              <a:sym typeface="Montserrat"/>
            </a:endParaRPr>
          </a:p>
        </p:txBody>
      </p:sp>
      <p:grpSp>
        <p:nvGrpSpPr>
          <p:cNvPr id="2727" name="Google Shape;2727;p236"/>
          <p:cNvGrpSpPr/>
          <p:nvPr/>
        </p:nvGrpSpPr>
        <p:grpSpPr>
          <a:xfrm>
            <a:off x="731300" y="548653"/>
            <a:ext cx="579437" cy="577875"/>
            <a:chOff x="-5635975" y="2757075"/>
            <a:chExt cx="293000" cy="292225"/>
          </a:xfrm>
        </p:grpSpPr>
        <p:sp>
          <p:nvSpPr>
            <p:cNvPr id="2728" name="Google Shape;2728;p236"/>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36"/>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0" name="Google Shape;2730;p236"/>
          <p:cNvSpPr txBox="1"/>
          <p:nvPr>
            <p:ph idx="4294967295" type="subTitle"/>
          </p:nvPr>
        </p:nvSpPr>
        <p:spPr>
          <a:xfrm>
            <a:off x="1463050" y="2285050"/>
            <a:ext cx="5658900" cy="1205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000">
                <a:latin typeface="Montserrat SemiBold"/>
                <a:ea typeface="Montserrat SemiBold"/>
                <a:cs typeface="Montserrat SemiBold"/>
                <a:sym typeface="Montserrat SemiBold"/>
              </a:rPr>
              <a:t>Co největší hodnotu konverzí v rámci nastaveného rozpočtu</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p:txBody>
      </p:sp>
      <p:sp>
        <p:nvSpPr>
          <p:cNvPr id="2731" name="Google Shape;2731;p236"/>
          <p:cNvSpPr txBox="1"/>
          <p:nvPr>
            <p:ph idx="4294967295" type="title"/>
          </p:nvPr>
        </p:nvSpPr>
        <p:spPr>
          <a:xfrm>
            <a:off x="1463040" y="175859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CÍL:</a:t>
            </a:r>
            <a:endParaRPr b="1" sz="1400">
              <a:solidFill>
                <a:srgbClr val="00205C"/>
              </a:solidFill>
              <a:latin typeface="Montserrat"/>
              <a:ea typeface="Montserrat"/>
              <a:cs typeface="Montserrat"/>
              <a:sym typeface="Montserrat"/>
            </a:endParaRPr>
          </a:p>
        </p:txBody>
      </p:sp>
      <p:cxnSp>
        <p:nvCxnSpPr>
          <p:cNvPr id="2732" name="Google Shape;2732;p236"/>
          <p:cNvCxnSpPr/>
          <p:nvPr/>
        </p:nvCxnSpPr>
        <p:spPr>
          <a:xfrm>
            <a:off x="1463040" y="2172000"/>
            <a:ext cx="55407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6" name="Shape 2736"/>
        <p:cNvGrpSpPr/>
        <p:nvPr/>
      </p:nvGrpSpPr>
      <p:grpSpPr>
        <a:xfrm>
          <a:off x="0" y="0"/>
          <a:ext cx="0" cy="0"/>
          <a:chOff x="0" y="0"/>
          <a:chExt cx="0" cy="0"/>
        </a:xfrm>
      </p:grpSpPr>
      <p:sp>
        <p:nvSpPr>
          <p:cNvPr id="2737" name="Google Shape;2737;p237"/>
          <p:cNvSpPr txBox="1"/>
          <p:nvPr>
            <p:ph idx="4294967295" type="subTitle"/>
          </p:nvPr>
        </p:nvSpPr>
        <p:spPr>
          <a:xfrm>
            <a:off x="1886700" y="366000"/>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proklik na reklamu,</a:t>
            </a:r>
            <a:endParaRPr sz="2400">
              <a:latin typeface="Montserrat"/>
              <a:ea typeface="Montserrat"/>
              <a:cs typeface="Montserrat"/>
              <a:sym typeface="Montserrat"/>
            </a:endParaRPr>
          </a:p>
        </p:txBody>
      </p:sp>
      <p:grpSp>
        <p:nvGrpSpPr>
          <p:cNvPr id="2738" name="Google Shape;2738;p237"/>
          <p:cNvGrpSpPr/>
          <p:nvPr/>
        </p:nvGrpSpPr>
        <p:grpSpPr>
          <a:xfrm>
            <a:off x="914377" y="2760592"/>
            <a:ext cx="731508" cy="731533"/>
            <a:chOff x="-4932650" y="2046625"/>
            <a:chExt cx="293025" cy="291250"/>
          </a:xfrm>
        </p:grpSpPr>
        <p:sp>
          <p:nvSpPr>
            <p:cNvPr id="2739" name="Google Shape;2739;p237"/>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37"/>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1" name="Google Shape;2741;p237"/>
          <p:cNvGrpSpPr/>
          <p:nvPr/>
        </p:nvGrpSpPr>
        <p:grpSpPr>
          <a:xfrm>
            <a:off x="914377" y="3957932"/>
            <a:ext cx="731506" cy="731535"/>
            <a:chOff x="-62150375" y="2297875"/>
            <a:chExt cx="314275" cy="315875"/>
          </a:xfrm>
        </p:grpSpPr>
        <p:sp>
          <p:nvSpPr>
            <p:cNvPr id="2742" name="Google Shape;2742;p23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3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3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3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3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237"/>
          <p:cNvGrpSpPr/>
          <p:nvPr/>
        </p:nvGrpSpPr>
        <p:grpSpPr>
          <a:xfrm>
            <a:off x="914377" y="1563279"/>
            <a:ext cx="731521" cy="731507"/>
            <a:chOff x="-4570325" y="2405775"/>
            <a:chExt cx="294600" cy="293825"/>
          </a:xfrm>
        </p:grpSpPr>
        <p:sp>
          <p:nvSpPr>
            <p:cNvPr id="2748" name="Google Shape;2748;p237"/>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37"/>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237"/>
          <p:cNvGrpSpPr/>
          <p:nvPr/>
        </p:nvGrpSpPr>
        <p:grpSpPr>
          <a:xfrm>
            <a:off x="914377" y="365941"/>
            <a:ext cx="731511" cy="731531"/>
            <a:chOff x="-63666550" y="2278975"/>
            <a:chExt cx="319800" cy="318625"/>
          </a:xfrm>
        </p:grpSpPr>
        <p:sp>
          <p:nvSpPr>
            <p:cNvPr id="2751" name="Google Shape;2751;p23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3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 name="Google Shape;2753;p237"/>
          <p:cNvSpPr txBox="1"/>
          <p:nvPr>
            <p:ph idx="4294967295" type="subTitle"/>
          </p:nvPr>
        </p:nvSpPr>
        <p:spPr>
          <a:xfrm>
            <a:off x="1886700" y="1616538"/>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s informacema, které známe o uživateli</a:t>
            </a:r>
            <a:endParaRPr sz="2400">
              <a:latin typeface="Montserrat"/>
              <a:ea typeface="Montserrat"/>
              <a:cs typeface="Montserrat"/>
              <a:sym typeface="Montserrat"/>
            </a:endParaRPr>
          </a:p>
        </p:txBody>
      </p:sp>
      <p:sp>
        <p:nvSpPr>
          <p:cNvPr id="2754" name="Google Shape;2754;p237"/>
          <p:cNvSpPr txBox="1"/>
          <p:nvPr>
            <p:ph idx="4294967295" type="subTitle"/>
          </p:nvPr>
        </p:nvSpPr>
        <p:spPr>
          <a:xfrm>
            <a:off x="1886700" y="2813863"/>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a vyhledávacím dotazem</a:t>
            </a:r>
            <a:endParaRPr sz="2400">
              <a:latin typeface="Montserrat"/>
              <a:ea typeface="Montserrat"/>
              <a:cs typeface="Montserrat"/>
              <a:sym typeface="Montserrat"/>
            </a:endParaRPr>
          </a:p>
        </p:txBody>
      </p:sp>
      <p:sp>
        <p:nvSpPr>
          <p:cNvPr id="2755" name="Google Shape;2755;p237"/>
          <p:cNvSpPr txBox="1"/>
          <p:nvPr>
            <p:ph idx="4294967295" type="subTitle"/>
          </p:nvPr>
        </p:nvSpPr>
        <p:spPr>
          <a:xfrm>
            <a:off x="1886700" y="3958002"/>
            <a:ext cx="7139100" cy="856800"/>
          </a:xfrm>
          <a:prstGeom prst="rect">
            <a:avLst/>
          </a:prstGeom>
        </p:spPr>
        <p:txBody>
          <a:bodyPr anchorCtr="0" anchor="b" bIns="91425" lIns="91425" spcFirstLastPara="1" rIns="91425" wrap="square" tIns="91425">
            <a:noAutofit/>
          </a:bodyPr>
          <a:lstStyle/>
          <a:p>
            <a:pPr indent="0" lvl="0" marL="0" rtl="0" algn="l">
              <a:spcBef>
                <a:spcPts val="0"/>
              </a:spcBef>
              <a:spcAft>
                <a:spcPts val="1600"/>
              </a:spcAft>
              <a:buNone/>
            </a:pPr>
            <a:r>
              <a:rPr lang="en" sz="2400">
                <a:latin typeface="Montserrat SemiBold"/>
                <a:ea typeface="Montserrat SemiBold"/>
                <a:cs typeface="Montserrat SemiBold"/>
                <a:sym typeface="Montserrat SemiBold"/>
              </a:rPr>
              <a:t>dosáhne maximální hodnoty konverze</a:t>
            </a:r>
            <a:endParaRPr sz="2400">
              <a:latin typeface="Montserrat SemiBold"/>
              <a:ea typeface="Montserrat SemiBold"/>
              <a:cs typeface="Montserrat SemiBold"/>
              <a:sym typeface="Montserrat SemiBold"/>
            </a:endParaRPr>
          </a:p>
        </p:txBody>
      </p:sp>
      <p:sp>
        <p:nvSpPr>
          <p:cNvPr id="2756" name="Google Shape;2756;p237"/>
          <p:cNvSpPr txBox="1"/>
          <p:nvPr/>
        </p:nvSpPr>
        <p:spPr>
          <a:xfrm>
            <a:off x="1886700" y="3191875"/>
            <a:ext cx="667200" cy="954300"/>
          </a:xfrm>
          <a:prstGeom prst="rect">
            <a:avLst/>
          </a:prstGeom>
          <a:noFill/>
          <a:ln>
            <a:noFill/>
          </a:ln>
          <a:effectLst>
            <a:outerShdw blurRad="57150" rotWithShape="0" algn="bl" dir="3000000" dist="19050">
              <a:srgbClr val="000000">
                <a:alpha val="20000"/>
              </a:srgbClr>
            </a:outerShdw>
          </a:effectLst>
        </p:spPr>
        <p:txBody>
          <a:bodyPr anchorCtr="0" anchor="t" bIns="91425" lIns="91425" spcFirstLastPara="1" rIns="91425" wrap="square" tIns="91425">
            <a:spAutoFit/>
          </a:bodyPr>
          <a:lstStyle/>
          <a:p>
            <a:pPr indent="0" lvl="0" marL="0" rtl="0" algn="l">
              <a:spcBef>
                <a:spcPts val="0"/>
              </a:spcBef>
              <a:spcAft>
                <a:spcPts val="1600"/>
              </a:spcAft>
              <a:buNone/>
            </a:pPr>
            <a:r>
              <a:rPr lang="en" sz="5000">
                <a:solidFill>
                  <a:srgbClr val="00205C"/>
                </a:solidFill>
                <a:latin typeface="Montserrat SemiBold"/>
                <a:ea typeface="Montserrat SemiBold"/>
                <a:cs typeface="Montserrat SemiBold"/>
                <a:sym typeface="Montserrat SemiBold"/>
              </a:rPr>
              <a:t>=</a:t>
            </a:r>
            <a:endParaRPr sz="5000">
              <a:solidFill>
                <a:srgbClr val="00205C"/>
              </a:solidFill>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760" name="Shape 2760"/>
        <p:cNvGrpSpPr/>
        <p:nvPr/>
      </p:nvGrpSpPr>
      <p:grpSpPr>
        <a:xfrm>
          <a:off x="0" y="0"/>
          <a:ext cx="0" cy="0"/>
          <a:chOff x="0" y="0"/>
          <a:chExt cx="0" cy="0"/>
        </a:xfrm>
      </p:grpSpPr>
      <p:sp>
        <p:nvSpPr>
          <p:cNvPr id="2761" name="Google Shape;2761;p238"/>
          <p:cNvSpPr txBox="1"/>
          <p:nvPr>
            <p:ph type="title"/>
          </p:nvPr>
        </p:nvSpPr>
        <p:spPr>
          <a:xfrm>
            <a:off x="1463050" y="411475"/>
            <a:ext cx="4080600" cy="89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Optimalizace</a:t>
            </a:r>
            <a:endParaRPr b="1">
              <a:latin typeface="Montserrat"/>
              <a:ea typeface="Montserrat"/>
              <a:cs typeface="Montserrat"/>
              <a:sym typeface="Montserrat"/>
            </a:endParaRPr>
          </a:p>
        </p:txBody>
      </p:sp>
      <p:grpSp>
        <p:nvGrpSpPr>
          <p:cNvPr id="2762" name="Google Shape;2762;p238"/>
          <p:cNvGrpSpPr/>
          <p:nvPr/>
        </p:nvGrpSpPr>
        <p:grpSpPr>
          <a:xfrm>
            <a:off x="731300" y="548653"/>
            <a:ext cx="579437" cy="577875"/>
            <a:chOff x="-5635975" y="2757075"/>
            <a:chExt cx="293000" cy="292225"/>
          </a:xfrm>
        </p:grpSpPr>
        <p:sp>
          <p:nvSpPr>
            <p:cNvPr id="2763" name="Google Shape;2763;p23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3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5" name="Google Shape;2765;p238"/>
          <p:cNvSpPr/>
          <p:nvPr/>
        </p:nvSpPr>
        <p:spPr>
          <a:xfrm flipH="1" rot="-5400000">
            <a:off x="4385275" y="1002300"/>
            <a:ext cx="3824100" cy="3954300"/>
          </a:xfrm>
          <a:prstGeom prst="roundRect">
            <a:avLst>
              <a:gd fmla="val 7770" name="adj"/>
            </a:avLst>
          </a:prstGeom>
          <a:gradFill>
            <a:gsLst>
              <a:gs pos="0">
                <a:srgbClr val="FFFFFF">
                  <a:alpha val="18823"/>
                  <a:alpha val="11380"/>
                </a:srgbClr>
              </a:gs>
              <a:gs pos="66000">
                <a:srgbClr val="E354F7">
                  <a:alpha val="22352"/>
                  <a:alpha val="11380"/>
                </a:srgbClr>
              </a:gs>
              <a:gs pos="100000">
                <a:srgbClr val="10ECFF">
                  <a:alpha val="33725"/>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766" name="Google Shape;2766;p238"/>
          <p:cNvSpPr txBox="1"/>
          <p:nvPr>
            <p:ph idx="4294967295" type="subTitle"/>
          </p:nvPr>
        </p:nvSpPr>
        <p:spPr>
          <a:xfrm>
            <a:off x="4698000" y="1359625"/>
            <a:ext cx="9225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Typ úpravy nabídky</a:t>
            </a:r>
            <a:endParaRPr b="1" sz="1000">
              <a:solidFill>
                <a:srgbClr val="00205C"/>
              </a:solidFill>
              <a:latin typeface="Montserrat"/>
              <a:ea typeface="Montserrat"/>
              <a:cs typeface="Montserrat"/>
              <a:sym typeface="Montserrat"/>
            </a:endParaRPr>
          </a:p>
        </p:txBody>
      </p:sp>
      <p:cxnSp>
        <p:nvCxnSpPr>
          <p:cNvPr id="2767" name="Google Shape;2767;p238"/>
          <p:cNvCxnSpPr/>
          <p:nvPr/>
        </p:nvCxnSpPr>
        <p:spPr>
          <a:xfrm>
            <a:off x="4745444" y="1985500"/>
            <a:ext cx="3138900" cy="0"/>
          </a:xfrm>
          <a:prstGeom prst="straightConnector1">
            <a:avLst/>
          </a:prstGeom>
          <a:noFill/>
          <a:ln cap="flat" cmpd="sng" w="19050">
            <a:solidFill>
              <a:srgbClr val="00ACD8"/>
            </a:solidFill>
            <a:prstDash val="solid"/>
            <a:round/>
            <a:headEnd len="med" w="med" type="none"/>
            <a:tailEnd len="med" w="med" type="none"/>
          </a:ln>
        </p:spPr>
      </p:cxnSp>
      <p:sp>
        <p:nvSpPr>
          <p:cNvPr id="2768" name="Google Shape;2768;p238"/>
          <p:cNvSpPr txBox="1"/>
          <p:nvPr>
            <p:ph idx="4294967295" type="subTitle"/>
          </p:nvPr>
        </p:nvSpPr>
        <p:spPr>
          <a:xfrm>
            <a:off x="6372300" y="1359625"/>
            <a:ext cx="11922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Maximalizace hodnoty konverze</a:t>
            </a:r>
            <a:endParaRPr b="1" sz="1000">
              <a:solidFill>
                <a:srgbClr val="00205C"/>
              </a:solidFill>
              <a:latin typeface="Montserrat"/>
              <a:ea typeface="Montserrat"/>
              <a:cs typeface="Montserrat"/>
              <a:sym typeface="Montserrat"/>
            </a:endParaRPr>
          </a:p>
        </p:txBody>
      </p:sp>
      <p:sp>
        <p:nvSpPr>
          <p:cNvPr id="2769" name="Google Shape;2769;p238"/>
          <p:cNvSpPr txBox="1"/>
          <p:nvPr>
            <p:ph idx="4294967295" type="subTitle"/>
          </p:nvPr>
        </p:nvSpPr>
        <p:spPr>
          <a:xfrm>
            <a:off x="4722800" y="2020975"/>
            <a:ext cx="922500" cy="31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Zařízení </a:t>
            </a:r>
            <a:endParaRPr b="1" sz="1000">
              <a:solidFill>
                <a:srgbClr val="00205C"/>
              </a:solidFill>
              <a:latin typeface="Montserrat"/>
              <a:ea typeface="Montserrat"/>
              <a:cs typeface="Montserrat"/>
              <a:sym typeface="Montserrat"/>
            </a:endParaRPr>
          </a:p>
        </p:txBody>
      </p:sp>
      <p:sp>
        <p:nvSpPr>
          <p:cNvPr id="2770" name="Google Shape;2770;p238"/>
          <p:cNvSpPr txBox="1"/>
          <p:nvPr>
            <p:ph idx="4294967295" type="subTitle"/>
          </p:nvPr>
        </p:nvSpPr>
        <p:spPr>
          <a:xfrm>
            <a:off x="4722800" y="2413600"/>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Lokalita</a:t>
            </a:r>
            <a:endParaRPr b="1" sz="1000">
              <a:solidFill>
                <a:srgbClr val="00205C"/>
              </a:solidFill>
              <a:latin typeface="Montserrat"/>
              <a:ea typeface="Montserrat"/>
              <a:cs typeface="Montserrat"/>
              <a:sym typeface="Montserrat"/>
            </a:endParaRPr>
          </a:p>
        </p:txBody>
      </p:sp>
      <p:sp>
        <p:nvSpPr>
          <p:cNvPr id="2771" name="Google Shape;2771;p238"/>
          <p:cNvSpPr txBox="1"/>
          <p:nvPr>
            <p:ph idx="4294967295" type="subTitle"/>
          </p:nvPr>
        </p:nvSpPr>
        <p:spPr>
          <a:xfrm>
            <a:off x="4722800" y="2810725"/>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Časový rozvrh reklam</a:t>
            </a:r>
            <a:endParaRPr b="1" sz="1000">
              <a:solidFill>
                <a:srgbClr val="00205C"/>
              </a:solidFill>
              <a:latin typeface="Montserrat"/>
              <a:ea typeface="Montserrat"/>
              <a:cs typeface="Montserrat"/>
              <a:sym typeface="Montserrat"/>
            </a:endParaRPr>
          </a:p>
        </p:txBody>
      </p:sp>
      <p:sp>
        <p:nvSpPr>
          <p:cNvPr id="2772" name="Google Shape;2772;p238"/>
          <p:cNvSpPr txBox="1"/>
          <p:nvPr>
            <p:ph idx="4294967295" type="subTitle"/>
          </p:nvPr>
        </p:nvSpPr>
        <p:spPr>
          <a:xfrm>
            <a:off x="4722800" y="3311350"/>
            <a:ext cx="10113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Publika</a:t>
            </a:r>
            <a:endParaRPr b="1" sz="1000">
              <a:solidFill>
                <a:srgbClr val="00205C"/>
              </a:solidFill>
              <a:latin typeface="Montserrat"/>
              <a:ea typeface="Montserrat"/>
              <a:cs typeface="Montserrat"/>
              <a:sym typeface="Montserrat"/>
            </a:endParaRPr>
          </a:p>
          <a:p>
            <a:pPr indent="0" lvl="0" marL="0" rtl="0" algn="l">
              <a:spcBef>
                <a:spcPts val="0"/>
              </a:spcBef>
              <a:spcAft>
                <a:spcPts val="1600"/>
              </a:spcAft>
              <a:buClr>
                <a:schemeClr val="dk1"/>
              </a:buClr>
              <a:buSzPts val="1100"/>
              <a:buFont typeface="Arial"/>
              <a:buNone/>
            </a:pPr>
            <a:r>
              <a:rPr b="1" lang="en" sz="800">
                <a:solidFill>
                  <a:srgbClr val="00205C"/>
                </a:solidFill>
                <a:latin typeface="Montserrat"/>
                <a:ea typeface="Montserrat"/>
                <a:cs typeface="Montserrat"/>
                <a:sym typeface="Montserrat"/>
              </a:rPr>
              <a:t>(Včetně seznamů RLSA)</a:t>
            </a:r>
            <a:endParaRPr b="1" sz="800">
              <a:solidFill>
                <a:srgbClr val="00205C"/>
              </a:solidFill>
              <a:latin typeface="Montserrat"/>
              <a:ea typeface="Montserrat"/>
              <a:cs typeface="Montserrat"/>
              <a:sym typeface="Montserrat"/>
            </a:endParaRPr>
          </a:p>
        </p:txBody>
      </p:sp>
      <p:sp>
        <p:nvSpPr>
          <p:cNvPr id="2773" name="Google Shape;2773;p238"/>
          <p:cNvSpPr txBox="1"/>
          <p:nvPr>
            <p:ph idx="4294967295" type="subTitle"/>
          </p:nvPr>
        </p:nvSpPr>
        <p:spPr>
          <a:xfrm>
            <a:off x="4722800" y="3922975"/>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Volání</a:t>
            </a:r>
            <a:endParaRPr b="1" sz="1000">
              <a:solidFill>
                <a:srgbClr val="00205C"/>
              </a:solidFill>
              <a:latin typeface="Montserrat"/>
              <a:ea typeface="Montserrat"/>
              <a:cs typeface="Montserrat"/>
              <a:sym typeface="Montserrat"/>
            </a:endParaRPr>
          </a:p>
        </p:txBody>
      </p:sp>
      <p:sp>
        <p:nvSpPr>
          <p:cNvPr id="2774" name="Google Shape;2774;p238"/>
          <p:cNvSpPr txBox="1"/>
          <p:nvPr>
            <p:ph idx="4294967295" type="subTitle"/>
          </p:nvPr>
        </p:nvSpPr>
        <p:spPr>
          <a:xfrm>
            <a:off x="4722800" y="4320100"/>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Demografické údaje</a:t>
            </a:r>
            <a:endParaRPr b="1" sz="1000">
              <a:solidFill>
                <a:srgbClr val="00205C"/>
              </a:solidFill>
              <a:latin typeface="Montserrat"/>
              <a:ea typeface="Montserrat"/>
              <a:cs typeface="Montserrat"/>
              <a:sym typeface="Montserrat"/>
            </a:endParaRPr>
          </a:p>
        </p:txBody>
      </p:sp>
      <p:cxnSp>
        <p:nvCxnSpPr>
          <p:cNvPr id="2775" name="Google Shape;2775;p238"/>
          <p:cNvCxnSpPr/>
          <p:nvPr/>
        </p:nvCxnSpPr>
        <p:spPr>
          <a:xfrm>
            <a:off x="4722800" y="237509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76" name="Google Shape;2776;p238"/>
          <p:cNvCxnSpPr/>
          <p:nvPr/>
        </p:nvCxnSpPr>
        <p:spPr>
          <a:xfrm>
            <a:off x="4722800" y="2772220"/>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77" name="Google Shape;2777;p238"/>
          <p:cNvCxnSpPr/>
          <p:nvPr/>
        </p:nvCxnSpPr>
        <p:spPr>
          <a:xfrm>
            <a:off x="4722800" y="3272847"/>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78" name="Google Shape;2778;p238"/>
          <p:cNvCxnSpPr/>
          <p:nvPr/>
        </p:nvCxnSpPr>
        <p:spPr>
          <a:xfrm>
            <a:off x="4722800" y="388447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779" name="Google Shape;2779;p238"/>
          <p:cNvCxnSpPr/>
          <p:nvPr/>
        </p:nvCxnSpPr>
        <p:spPr>
          <a:xfrm>
            <a:off x="4722800" y="4281600"/>
            <a:ext cx="3138900" cy="0"/>
          </a:xfrm>
          <a:prstGeom prst="straightConnector1">
            <a:avLst/>
          </a:prstGeom>
          <a:noFill/>
          <a:ln cap="flat" cmpd="sng" w="9525">
            <a:solidFill>
              <a:srgbClr val="2C5DA8"/>
            </a:solidFill>
            <a:prstDash val="solid"/>
            <a:round/>
            <a:headEnd len="med" w="med" type="none"/>
            <a:tailEnd len="med" w="med" type="none"/>
          </a:ln>
        </p:spPr>
      </p:cxnSp>
      <p:sp>
        <p:nvSpPr>
          <p:cNvPr id="2780" name="Google Shape;2780;p238"/>
          <p:cNvSpPr txBox="1"/>
          <p:nvPr>
            <p:ph idx="4294967295" type="subTitle"/>
          </p:nvPr>
        </p:nvSpPr>
        <p:spPr>
          <a:xfrm>
            <a:off x="6372300" y="20202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781" name="Google Shape;2781;p238"/>
          <p:cNvSpPr txBox="1"/>
          <p:nvPr>
            <p:ph idx="4294967295" type="subTitle"/>
          </p:nvPr>
        </p:nvSpPr>
        <p:spPr>
          <a:xfrm>
            <a:off x="6372300" y="24136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782" name="Google Shape;2782;p238"/>
          <p:cNvSpPr txBox="1"/>
          <p:nvPr>
            <p:ph idx="4294967295" type="subTitle"/>
          </p:nvPr>
        </p:nvSpPr>
        <p:spPr>
          <a:xfrm>
            <a:off x="6372300" y="28432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783" name="Google Shape;2783;p238"/>
          <p:cNvSpPr txBox="1"/>
          <p:nvPr>
            <p:ph idx="4294967295" type="subTitle"/>
          </p:nvPr>
        </p:nvSpPr>
        <p:spPr>
          <a:xfrm>
            <a:off x="6372300" y="33638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784" name="Google Shape;2784;p238"/>
          <p:cNvSpPr txBox="1"/>
          <p:nvPr>
            <p:ph idx="4294967295" type="subTitle"/>
          </p:nvPr>
        </p:nvSpPr>
        <p:spPr>
          <a:xfrm>
            <a:off x="6372300" y="39229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785" name="Google Shape;2785;p238"/>
          <p:cNvSpPr txBox="1"/>
          <p:nvPr>
            <p:ph idx="4294967295" type="subTitle"/>
          </p:nvPr>
        </p:nvSpPr>
        <p:spPr>
          <a:xfrm>
            <a:off x="6372300" y="43850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9" name="Shape 2789"/>
        <p:cNvGrpSpPr/>
        <p:nvPr/>
      </p:nvGrpSpPr>
      <p:grpSpPr>
        <a:xfrm>
          <a:off x="0" y="0"/>
          <a:ext cx="0" cy="0"/>
          <a:chOff x="0" y="0"/>
          <a:chExt cx="0" cy="0"/>
        </a:xfrm>
      </p:grpSpPr>
      <p:sp>
        <p:nvSpPr>
          <p:cNvPr id="2790" name="Google Shape;2790;p239"/>
          <p:cNvSpPr txBox="1"/>
          <p:nvPr>
            <p:ph type="title"/>
          </p:nvPr>
        </p:nvSpPr>
        <p:spPr>
          <a:xfrm>
            <a:off x="1463047" y="411475"/>
            <a:ext cx="58413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Max. hodnoty konverze + ROAS</a:t>
            </a:r>
            <a:endParaRPr b="1">
              <a:latin typeface="Montserrat"/>
              <a:ea typeface="Montserrat"/>
              <a:cs typeface="Montserrat"/>
              <a:sym typeface="Montserrat"/>
            </a:endParaRPr>
          </a:p>
        </p:txBody>
      </p:sp>
      <p:sp>
        <p:nvSpPr>
          <p:cNvPr id="2791" name="Google Shape;2791;p239"/>
          <p:cNvSpPr txBox="1"/>
          <p:nvPr>
            <p:ph idx="4294967295" type="subTitle"/>
          </p:nvPr>
        </p:nvSpPr>
        <p:spPr>
          <a:xfrm>
            <a:off x="1497025" y="3419850"/>
            <a:ext cx="6769800" cy="13476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t/>
            </a:r>
            <a:endParaRPr>
              <a:solidFill>
                <a:schemeClr val="lt1"/>
              </a:solidFill>
              <a:latin typeface="Montserrat SemiBold"/>
              <a:ea typeface="Montserrat SemiBold"/>
              <a:cs typeface="Montserrat SemiBold"/>
              <a:sym typeface="Montserrat SemiBold"/>
            </a:endParaRPr>
          </a:p>
          <a:p>
            <a:pPr indent="0" lvl="0" marL="0" rtl="0" algn="l">
              <a:lnSpc>
                <a:spcPct val="115000"/>
              </a:lnSpc>
              <a:spcBef>
                <a:spcPts val="0"/>
              </a:spcBef>
              <a:spcAft>
                <a:spcPts val="0"/>
              </a:spcAft>
              <a:buClr>
                <a:schemeClr val="dk1"/>
              </a:buClr>
              <a:buSzPts val="1100"/>
              <a:buFont typeface="Arial"/>
              <a:buNone/>
            </a:pPr>
            <a:r>
              <a:t/>
            </a:r>
            <a:endParaRPr>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a:latin typeface="Montserrat SemiBold"/>
              <a:ea typeface="Montserrat SemiBold"/>
              <a:cs typeface="Montserrat SemiBold"/>
              <a:sym typeface="Montserrat SemiBold"/>
            </a:endParaRPr>
          </a:p>
        </p:txBody>
      </p:sp>
      <p:grpSp>
        <p:nvGrpSpPr>
          <p:cNvPr id="2792" name="Google Shape;2792;p239"/>
          <p:cNvGrpSpPr/>
          <p:nvPr/>
        </p:nvGrpSpPr>
        <p:grpSpPr>
          <a:xfrm>
            <a:off x="895536" y="626489"/>
            <a:ext cx="345272" cy="535831"/>
            <a:chOff x="-35442050" y="2632625"/>
            <a:chExt cx="185900" cy="288500"/>
          </a:xfrm>
        </p:grpSpPr>
        <p:sp>
          <p:nvSpPr>
            <p:cNvPr id="2793" name="Google Shape;2793;p239"/>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39"/>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239"/>
          <p:cNvGrpSpPr/>
          <p:nvPr/>
        </p:nvGrpSpPr>
        <p:grpSpPr>
          <a:xfrm>
            <a:off x="731520" y="813208"/>
            <a:ext cx="345274" cy="313645"/>
            <a:chOff x="-62518200" y="2692475"/>
            <a:chExt cx="318225" cy="289100"/>
          </a:xfrm>
        </p:grpSpPr>
        <p:sp>
          <p:nvSpPr>
            <p:cNvPr id="2796" name="Google Shape;2796;p239"/>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39"/>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239"/>
          <p:cNvGrpSpPr/>
          <p:nvPr/>
        </p:nvGrpSpPr>
        <p:grpSpPr>
          <a:xfrm>
            <a:off x="1076796" y="566390"/>
            <a:ext cx="365344" cy="367165"/>
            <a:chOff x="-62882850" y="2664925"/>
            <a:chExt cx="315850" cy="317425"/>
          </a:xfrm>
        </p:grpSpPr>
        <p:sp>
          <p:nvSpPr>
            <p:cNvPr id="2799" name="Google Shape;2799;p239"/>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39"/>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1" name="Google Shape;2801;p239"/>
          <p:cNvSpPr txBox="1"/>
          <p:nvPr>
            <p:ph idx="4294967295" type="subTitle"/>
          </p:nvPr>
        </p:nvSpPr>
        <p:spPr>
          <a:xfrm>
            <a:off x="1463050" y="2285050"/>
            <a:ext cx="5658900" cy="1205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000">
                <a:latin typeface="Montserrat SemiBold"/>
                <a:ea typeface="Montserrat SemiBold"/>
                <a:cs typeface="Montserrat SemiBold"/>
                <a:sym typeface="Montserrat SemiBold"/>
              </a:rPr>
              <a:t>Co největší hodnota konverzí, aby splnila ROAS</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p:txBody>
      </p:sp>
      <p:sp>
        <p:nvSpPr>
          <p:cNvPr id="2802" name="Google Shape;2802;p239"/>
          <p:cNvSpPr txBox="1"/>
          <p:nvPr>
            <p:ph idx="4294967295" type="title"/>
          </p:nvPr>
        </p:nvSpPr>
        <p:spPr>
          <a:xfrm>
            <a:off x="1463040" y="175859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CÍL:</a:t>
            </a:r>
            <a:endParaRPr b="1" sz="1400">
              <a:solidFill>
                <a:srgbClr val="00205C"/>
              </a:solidFill>
              <a:latin typeface="Montserrat"/>
              <a:ea typeface="Montserrat"/>
              <a:cs typeface="Montserrat"/>
              <a:sym typeface="Montserrat"/>
            </a:endParaRPr>
          </a:p>
        </p:txBody>
      </p:sp>
      <p:cxnSp>
        <p:nvCxnSpPr>
          <p:cNvPr id="2803" name="Google Shape;2803;p239"/>
          <p:cNvCxnSpPr/>
          <p:nvPr/>
        </p:nvCxnSpPr>
        <p:spPr>
          <a:xfrm>
            <a:off x="1463040" y="2172000"/>
            <a:ext cx="5540700" cy="0"/>
          </a:xfrm>
          <a:prstGeom prst="straightConnector1">
            <a:avLst/>
          </a:prstGeom>
          <a:noFill/>
          <a:ln cap="flat" cmpd="sng" w="28575">
            <a:solidFill>
              <a:srgbClr val="00ACD8"/>
            </a:solidFill>
            <a:prstDash val="solid"/>
            <a:round/>
            <a:headEnd len="med" w="med" type="none"/>
            <a:tailEnd len="med" w="med" type="none"/>
          </a:ln>
        </p:spPr>
      </p:cxn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7" name="Shape 2807"/>
        <p:cNvGrpSpPr/>
        <p:nvPr/>
      </p:nvGrpSpPr>
      <p:grpSpPr>
        <a:xfrm>
          <a:off x="0" y="0"/>
          <a:ext cx="0" cy="0"/>
          <a:chOff x="0" y="0"/>
          <a:chExt cx="0" cy="0"/>
        </a:xfrm>
      </p:grpSpPr>
      <p:sp>
        <p:nvSpPr>
          <p:cNvPr id="2808" name="Google Shape;2808;p240"/>
          <p:cNvSpPr txBox="1"/>
          <p:nvPr>
            <p:ph idx="4294967295" type="subTitle"/>
          </p:nvPr>
        </p:nvSpPr>
        <p:spPr>
          <a:xfrm>
            <a:off x="1886700" y="366000"/>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proklik na reklamu,</a:t>
            </a:r>
            <a:endParaRPr sz="2400">
              <a:latin typeface="Montserrat"/>
              <a:ea typeface="Montserrat"/>
              <a:cs typeface="Montserrat"/>
              <a:sym typeface="Montserrat"/>
            </a:endParaRPr>
          </a:p>
        </p:txBody>
      </p:sp>
      <p:grpSp>
        <p:nvGrpSpPr>
          <p:cNvPr id="2809" name="Google Shape;2809;p240"/>
          <p:cNvGrpSpPr/>
          <p:nvPr/>
        </p:nvGrpSpPr>
        <p:grpSpPr>
          <a:xfrm>
            <a:off x="914377" y="2760592"/>
            <a:ext cx="731508" cy="731533"/>
            <a:chOff x="-4932650" y="2046625"/>
            <a:chExt cx="293025" cy="291250"/>
          </a:xfrm>
        </p:grpSpPr>
        <p:sp>
          <p:nvSpPr>
            <p:cNvPr id="2810" name="Google Shape;2810;p240"/>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40"/>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 name="Google Shape;2812;p240"/>
          <p:cNvGrpSpPr/>
          <p:nvPr/>
        </p:nvGrpSpPr>
        <p:grpSpPr>
          <a:xfrm>
            <a:off x="914377" y="3957932"/>
            <a:ext cx="731506" cy="731535"/>
            <a:chOff x="-62150375" y="2297875"/>
            <a:chExt cx="314275" cy="315875"/>
          </a:xfrm>
        </p:grpSpPr>
        <p:sp>
          <p:nvSpPr>
            <p:cNvPr id="2813" name="Google Shape;2813;p240"/>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40"/>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40"/>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40"/>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40"/>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8" name="Google Shape;2818;p240"/>
          <p:cNvGrpSpPr/>
          <p:nvPr/>
        </p:nvGrpSpPr>
        <p:grpSpPr>
          <a:xfrm>
            <a:off x="914377" y="1563279"/>
            <a:ext cx="731521" cy="731507"/>
            <a:chOff x="-4570325" y="2405775"/>
            <a:chExt cx="294600" cy="293825"/>
          </a:xfrm>
        </p:grpSpPr>
        <p:sp>
          <p:nvSpPr>
            <p:cNvPr id="2819" name="Google Shape;2819;p240"/>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40"/>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 name="Google Shape;2821;p240"/>
          <p:cNvGrpSpPr/>
          <p:nvPr/>
        </p:nvGrpSpPr>
        <p:grpSpPr>
          <a:xfrm>
            <a:off x="914377" y="365941"/>
            <a:ext cx="731511" cy="731531"/>
            <a:chOff x="-63666550" y="2278975"/>
            <a:chExt cx="319800" cy="318625"/>
          </a:xfrm>
        </p:grpSpPr>
        <p:sp>
          <p:nvSpPr>
            <p:cNvPr id="2822" name="Google Shape;2822;p240"/>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40"/>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4" name="Google Shape;2824;p240"/>
          <p:cNvSpPr txBox="1"/>
          <p:nvPr>
            <p:ph idx="4294967295" type="subTitle"/>
          </p:nvPr>
        </p:nvSpPr>
        <p:spPr>
          <a:xfrm>
            <a:off x="1886700" y="1616538"/>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s informacema, které známe o uživateli</a:t>
            </a:r>
            <a:endParaRPr sz="2400">
              <a:latin typeface="Montserrat"/>
              <a:ea typeface="Montserrat"/>
              <a:cs typeface="Montserrat"/>
              <a:sym typeface="Montserrat"/>
            </a:endParaRPr>
          </a:p>
        </p:txBody>
      </p:sp>
      <p:sp>
        <p:nvSpPr>
          <p:cNvPr id="2825" name="Google Shape;2825;p240"/>
          <p:cNvSpPr txBox="1"/>
          <p:nvPr>
            <p:ph idx="4294967295" type="subTitle"/>
          </p:nvPr>
        </p:nvSpPr>
        <p:spPr>
          <a:xfrm>
            <a:off x="1886700" y="2813863"/>
            <a:ext cx="7139100" cy="73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a:ea typeface="Montserrat"/>
                <a:cs typeface="Montserrat"/>
                <a:sym typeface="Montserrat"/>
              </a:rPr>
              <a:t>a vyhledávacím dotazem</a:t>
            </a:r>
            <a:endParaRPr sz="2400">
              <a:latin typeface="Montserrat"/>
              <a:ea typeface="Montserrat"/>
              <a:cs typeface="Montserrat"/>
              <a:sym typeface="Montserrat"/>
            </a:endParaRPr>
          </a:p>
        </p:txBody>
      </p:sp>
      <p:sp>
        <p:nvSpPr>
          <p:cNvPr id="2826" name="Google Shape;2826;p240"/>
          <p:cNvSpPr txBox="1"/>
          <p:nvPr>
            <p:ph idx="4294967295" type="subTitle"/>
          </p:nvPr>
        </p:nvSpPr>
        <p:spPr>
          <a:xfrm>
            <a:off x="1886700" y="3958002"/>
            <a:ext cx="7139100" cy="856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2400">
                <a:latin typeface="Montserrat SemiBold"/>
                <a:ea typeface="Montserrat SemiBold"/>
                <a:cs typeface="Montserrat SemiBold"/>
                <a:sym typeface="Montserrat SemiBold"/>
              </a:rPr>
              <a:t>dosáhne hodnoty konverze s daným Podílem na obratu?</a:t>
            </a:r>
            <a:endParaRPr sz="2400">
              <a:latin typeface="Montserrat SemiBold"/>
              <a:ea typeface="Montserrat SemiBold"/>
              <a:cs typeface="Montserrat SemiBold"/>
              <a:sym typeface="Montserrat SemiBold"/>
            </a:endParaRPr>
          </a:p>
        </p:txBody>
      </p:sp>
      <p:sp>
        <p:nvSpPr>
          <p:cNvPr id="2827" name="Google Shape;2827;p240"/>
          <p:cNvSpPr txBox="1"/>
          <p:nvPr/>
        </p:nvSpPr>
        <p:spPr>
          <a:xfrm>
            <a:off x="1886700" y="3191875"/>
            <a:ext cx="667200" cy="954300"/>
          </a:xfrm>
          <a:prstGeom prst="rect">
            <a:avLst/>
          </a:prstGeom>
          <a:noFill/>
          <a:ln>
            <a:noFill/>
          </a:ln>
          <a:effectLst>
            <a:outerShdw blurRad="57150" rotWithShape="0" algn="bl" dir="3000000" dist="19050">
              <a:srgbClr val="000000">
                <a:alpha val="20000"/>
              </a:srgbClr>
            </a:outerShdw>
          </a:effectLst>
        </p:spPr>
        <p:txBody>
          <a:bodyPr anchorCtr="0" anchor="t" bIns="91425" lIns="91425" spcFirstLastPara="1" rIns="91425" wrap="square" tIns="91425">
            <a:spAutoFit/>
          </a:bodyPr>
          <a:lstStyle/>
          <a:p>
            <a:pPr indent="0" lvl="0" marL="0" rtl="0" algn="l">
              <a:spcBef>
                <a:spcPts val="0"/>
              </a:spcBef>
              <a:spcAft>
                <a:spcPts val="1600"/>
              </a:spcAft>
              <a:buNone/>
            </a:pPr>
            <a:r>
              <a:rPr lang="en" sz="5000">
                <a:solidFill>
                  <a:srgbClr val="00205C"/>
                </a:solidFill>
                <a:latin typeface="Montserrat SemiBold"/>
                <a:ea typeface="Montserrat SemiBold"/>
                <a:cs typeface="Montserrat SemiBold"/>
                <a:sym typeface="Montserrat SemiBold"/>
              </a:rPr>
              <a:t>=</a:t>
            </a:r>
            <a:endParaRPr sz="5000">
              <a:solidFill>
                <a:srgbClr val="00205C"/>
              </a:solidFill>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831" name="Shape 2831"/>
        <p:cNvGrpSpPr/>
        <p:nvPr/>
      </p:nvGrpSpPr>
      <p:grpSpPr>
        <a:xfrm>
          <a:off x="0" y="0"/>
          <a:ext cx="0" cy="0"/>
          <a:chOff x="0" y="0"/>
          <a:chExt cx="0" cy="0"/>
        </a:xfrm>
      </p:grpSpPr>
      <p:sp>
        <p:nvSpPr>
          <p:cNvPr id="2832" name="Google Shape;2832;p241"/>
          <p:cNvSpPr txBox="1"/>
          <p:nvPr>
            <p:ph type="title"/>
          </p:nvPr>
        </p:nvSpPr>
        <p:spPr>
          <a:xfrm>
            <a:off x="1463045" y="411475"/>
            <a:ext cx="3785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Optimalizace</a:t>
            </a:r>
            <a:endParaRPr b="1">
              <a:latin typeface="Montserrat"/>
              <a:ea typeface="Montserrat"/>
              <a:cs typeface="Montserrat"/>
              <a:sym typeface="Montserrat"/>
            </a:endParaRPr>
          </a:p>
        </p:txBody>
      </p:sp>
      <p:sp>
        <p:nvSpPr>
          <p:cNvPr id="2833" name="Google Shape;2833;p241"/>
          <p:cNvSpPr/>
          <p:nvPr/>
        </p:nvSpPr>
        <p:spPr>
          <a:xfrm flipH="1" rot="-5400000">
            <a:off x="4541925" y="963875"/>
            <a:ext cx="3900900" cy="3954300"/>
          </a:xfrm>
          <a:prstGeom prst="roundRect">
            <a:avLst>
              <a:gd fmla="val 7770" name="adj"/>
            </a:avLst>
          </a:prstGeom>
          <a:gradFill>
            <a:gsLst>
              <a:gs pos="0">
                <a:srgbClr val="FFFFFF">
                  <a:alpha val="18823"/>
                  <a:alpha val="11380"/>
                </a:srgbClr>
              </a:gs>
              <a:gs pos="66000">
                <a:srgbClr val="E354F7">
                  <a:alpha val="22352"/>
                  <a:alpha val="11380"/>
                </a:srgbClr>
              </a:gs>
              <a:gs pos="100000">
                <a:srgbClr val="10ECFF">
                  <a:alpha val="33725"/>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834" name="Google Shape;2834;p241"/>
          <p:cNvSpPr txBox="1"/>
          <p:nvPr>
            <p:ph idx="4294967295" type="subTitle"/>
          </p:nvPr>
        </p:nvSpPr>
        <p:spPr>
          <a:xfrm>
            <a:off x="4893050" y="1154900"/>
            <a:ext cx="922500" cy="53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Typ úpravy nabídky</a:t>
            </a:r>
            <a:endParaRPr b="1" sz="1000">
              <a:solidFill>
                <a:srgbClr val="00205C"/>
              </a:solidFill>
              <a:latin typeface="Montserrat"/>
              <a:ea typeface="Montserrat"/>
              <a:cs typeface="Montserrat"/>
              <a:sym typeface="Montserrat"/>
            </a:endParaRPr>
          </a:p>
        </p:txBody>
      </p:sp>
      <p:cxnSp>
        <p:nvCxnSpPr>
          <p:cNvPr id="2835" name="Google Shape;2835;p241"/>
          <p:cNvCxnSpPr/>
          <p:nvPr/>
        </p:nvCxnSpPr>
        <p:spPr>
          <a:xfrm>
            <a:off x="4940494" y="1985500"/>
            <a:ext cx="3138900" cy="0"/>
          </a:xfrm>
          <a:prstGeom prst="straightConnector1">
            <a:avLst/>
          </a:prstGeom>
          <a:noFill/>
          <a:ln cap="flat" cmpd="sng" w="19050">
            <a:solidFill>
              <a:srgbClr val="00ACD8"/>
            </a:solidFill>
            <a:prstDash val="solid"/>
            <a:round/>
            <a:headEnd len="med" w="med" type="none"/>
            <a:tailEnd len="med" w="med" type="none"/>
          </a:ln>
        </p:spPr>
      </p:cxnSp>
      <p:sp>
        <p:nvSpPr>
          <p:cNvPr id="2836" name="Google Shape;2836;p241"/>
          <p:cNvSpPr txBox="1"/>
          <p:nvPr>
            <p:ph idx="4294967295" type="subTitle"/>
          </p:nvPr>
        </p:nvSpPr>
        <p:spPr>
          <a:xfrm>
            <a:off x="6567350" y="1154900"/>
            <a:ext cx="11922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Cílová návratnost investic do reklamy</a:t>
            </a:r>
            <a:r>
              <a:rPr b="1" lang="en" sz="800">
                <a:solidFill>
                  <a:srgbClr val="00205C"/>
                </a:solidFill>
                <a:latin typeface="Montserrat"/>
                <a:ea typeface="Montserrat"/>
                <a:cs typeface="Montserrat"/>
                <a:sym typeface="Montserrat"/>
              </a:rPr>
              <a:t> (ROAS)</a:t>
            </a:r>
            <a:endParaRPr b="1" sz="800">
              <a:solidFill>
                <a:srgbClr val="00205C"/>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b="1" sz="1000">
              <a:solidFill>
                <a:srgbClr val="00205C"/>
              </a:solidFill>
              <a:latin typeface="Montserrat"/>
              <a:ea typeface="Montserrat"/>
              <a:cs typeface="Montserrat"/>
              <a:sym typeface="Montserrat"/>
            </a:endParaRPr>
          </a:p>
        </p:txBody>
      </p:sp>
      <p:sp>
        <p:nvSpPr>
          <p:cNvPr id="2837" name="Google Shape;2837;p241"/>
          <p:cNvSpPr txBox="1"/>
          <p:nvPr>
            <p:ph idx="4294967295" type="subTitle"/>
          </p:nvPr>
        </p:nvSpPr>
        <p:spPr>
          <a:xfrm>
            <a:off x="4917850" y="2020975"/>
            <a:ext cx="922500" cy="31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Zařízení </a:t>
            </a:r>
            <a:endParaRPr b="1" sz="1000">
              <a:solidFill>
                <a:srgbClr val="00205C"/>
              </a:solidFill>
              <a:latin typeface="Montserrat"/>
              <a:ea typeface="Montserrat"/>
              <a:cs typeface="Montserrat"/>
              <a:sym typeface="Montserrat"/>
            </a:endParaRPr>
          </a:p>
        </p:txBody>
      </p:sp>
      <p:sp>
        <p:nvSpPr>
          <p:cNvPr id="2838" name="Google Shape;2838;p241"/>
          <p:cNvSpPr txBox="1"/>
          <p:nvPr>
            <p:ph idx="4294967295" type="subTitle"/>
          </p:nvPr>
        </p:nvSpPr>
        <p:spPr>
          <a:xfrm>
            <a:off x="4917850" y="2413600"/>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Lokalita</a:t>
            </a:r>
            <a:endParaRPr b="1" sz="1000">
              <a:solidFill>
                <a:srgbClr val="00205C"/>
              </a:solidFill>
              <a:latin typeface="Montserrat"/>
              <a:ea typeface="Montserrat"/>
              <a:cs typeface="Montserrat"/>
              <a:sym typeface="Montserrat"/>
            </a:endParaRPr>
          </a:p>
        </p:txBody>
      </p:sp>
      <p:sp>
        <p:nvSpPr>
          <p:cNvPr id="2839" name="Google Shape;2839;p241"/>
          <p:cNvSpPr txBox="1"/>
          <p:nvPr>
            <p:ph idx="4294967295" type="subTitle"/>
          </p:nvPr>
        </p:nvSpPr>
        <p:spPr>
          <a:xfrm>
            <a:off x="4917850" y="2810725"/>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Časový rozvrh reklam</a:t>
            </a:r>
            <a:endParaRPr b="1" sz="1000">
              <a:solidFill>
                <a:srgbClr val="00205C"/>
              </a:solidFill>
              <a:latin typeface="Montserrat"/>
              <a:ea typeface="Montserrat"/>
              <a:cs typeface="Montserrat"/>
              <a:sym typeface="Montserrat"/>
            </a:endParaRPr>
          </a:p>
        </p:txBody>
      </p:sp>
      <p:sp>
        <p:nvSpPr>
          <p:cNvPr id="2840" name="Google Shape;2840;p241"/>
          <p:cNvSpPr txBox="1"/>
          <p:nvPr>
            <p:ph idx="4294967295" type="subTitle"/>
          </p:nvPr>
        </p:nvSpPr>
        <p:spPr>
          <a:xfrm>
            <a:off x="4917850" y="3311350"/>
            <a:ext cx="10113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Publika</a:t>
            </a:r>
            <a:endParaRPr b="1" sz="1000">
              <a:solidFill>
                <a:srgbClr val="00205C"/>
              </a:solidFill>
              <a:latin typeface="Montserrat"/>
              <a:ea typeface="Montserrat"/>
              <a:cs typeface="Montserrat"/>
              <a:sym typeface="Montserrat"/>
            </a:endParaRPr>
          </a:p>
          <a:p>
            <a:pPr indent="0" lvl="0" marL="0" rtl="0" algn="l">
              <a:spcBef>
                <a:spcPts val="0"/>
              </a:spcBef>
              <a:spcAft>
                <a:spcPts val="1600"/>
              </a:spcAft>
              <a:buClr>
                <a:schemeClr val="dk1"/>
              </a:buClr>
              <a:buSzPts val="1100"/>
              <a:buFont typeface="Arial"/>
              <a:buNone/>
            </a:pPr>
            <a:r>
              <a:rPr b="1" lang="en" sz="800">
                <a:solidFill>
                  <a:srgbClr val="00205C"/>
                </a:solidFill>
                <a:latin typeface="Montserrat"/>
                <a:ea typeface="Montserrat"/>
                <a:cs typeface="Montserrat"/>
                <a:sym typeface="Montserrat"/>
              </a:rPr>
              <a:t>(Včetně seznamů RLSA)</a:t>
            </a:r>
            <a:endParaRPr b="1" sz="800">
              <a:solidFill>
                <a:srgbClr val="00205C"/>
              </a:solidFill>
              <a:latin typeface="Montserrat"/>
              <a:ea typeface="Montserrat"/>
              <a:cs typeface="Montserrat"/>
              <a:sym typeface="Montserrat"/>
            </a:endParaRPr>
          </a:p>
        </p:txBody>
      </p:sp>
      <p:sp>
        <p:nvSpPr>
          <p:cNvPr id="2841" name="Google Shape;2841;p241"/>
          <p:cNvSpPr txBox="1"/>
          <p:nvPr>
            <p:ph idx="4294967295" type="subTitle"/>
          </p:nvPr>
        </p:nvSpPr>
        <p:spPr>
          <a:xfrm>
            <a:off x="4917850" y="3922975"/>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Volání</a:t>
            </a:r>
            <a:endParaRPr b="1" sz="1000">
              <a:solidFill>
                <a:srgbClr val="00205C"/>
              </a:solidFill>
              <a:latin typeface="Montserrat"/>
              <a:ea typeface="Montserrat"/>
              <a:cs typeface="Montserrat"/>
              <a:sym typeface="Montserrat"/>
            </a:endParaRPr>
          </a:p>
        </p:txBody>
      </p:sp>
      <p:sp>
        <p:nvSpPr>
          <p:cNvPr id="2842" name="Google Shape;2842;p241"/>
          <p:cNvSpPr txBox="1"/>
          <p:nvPr>
            <p:ph idx="4294967295" type="subTitle"/>
          </p:nvPr>
        </p:nvSpPr>
        <p:spPr>
          <a:xfrm>
            <a:off x="4917850" y="4320100"/>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Demografické údaje</a:t>
            </a:r>
            <a:endParaRPr b="1" sz="1000">
              <a:solidFill>
                <a:srgbClr val="00205C"/>
              </a:solidFill>
              <a:latin typeface="Montserrat"/>
              <a:ea typeface="Montserrat"/>
              <a:cs typeface="Montserrat"/>
              <a:sym typeface="Montserrat"/>
            </a:endParaRPr>
          </a:p>
        </p:txBody>
      </p:sp>
      <p:cxnSp>
        <p:nvCxnSpPr>
          <p:cNvPr id="2843" name="Google Shape;2843;p241"/>
          <p:cNvCxnSpPr/>
          <p:nvPr/>
        </p:nvCxnSpPr>
        <p:spPr>
          <a:xfrm>
            <a:off x="4917850" y="237509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844" name="Google Shape;2844;p241"/>
          <p:cNvCxnSpPr/>
          <p:nvPr/>
        </p:nvCxnSpPr>
        <p:spPr>
          <a:xfrm>
            <a:off x="4917850" y="2772220"/>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845" name="Google Shape;2845;p241"/>
          <p:cNvCxnSpPr/>
          <p:nvPr/>
        </p:nvCxnSpPr>
        <p:spPr>
          <a:xfrm>
            <a:off x="4917850" y="3272847"/>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846" name="Google Shape;2846;p241"/>
          <p:cNvCxnSpPr/>
          <p:nvPr/>
        </p:nvCxnSpPr>
        <p:spPr>
          <a:xfrm>
            <a:off x="4917850" y="3884474"/>
            <a:ext cx="3138900" cy="0"/>
          </a:xfrm>
          <a:prstGeom prst="straightConnector1">
            <a:avLst/>
          </a:prstGeom>
          <a:noFill/>
          <a:ln cap="flat" cmpd="sng" w="9525">
            <a:solidFill>
              <a:srgbClr val="2C5DA8"/>
            </a:solidFill>
            <a:prstDash val="solid"/>
            <a:round/>
            <a:headEnd len="med" w="med" type="none"/>
            <a:tailEnd len="med" w="med" type="none"/>
          </a:ln>
        </p:spPr>
      </p:cxnSp>
      <p:cxnSp>
        <p:nvCxnSpPr>
          <p:cNvPr id="2847" name="Google Shape;2847;p241"/>
          <p:cNvCxnSpPr/>
          <p:nvPr/>
        </p:nvCxnSpPr>
        <p:spPr>
          <a:xfrm>
            <a:off x="4917850" y="4281600"/>
            <a:ext cx="3138900" cy="0"/>
          </a:xfrm>
          <a:prstGeom prst="straightConnector1">
            <a:avLst/>
          </a:prstGeom>
          <a:noFill/>
          <a:ln cap="flat" cmpd="sng" w="9525">
            <a:solidFill>
              <a:srgbClr val="2C5DA8"/>
            </a:solidFill>
            <a:prstDash val="solid"/>
            <a:round/>
            <a:headEnd len="med" w="med" type="none"/>
            <a:tailEnd len="med" w="med" type="none"/>
          </a:ln>
        </p:spPr>
      </p:cxnSp>
      <p:sp>
        <p:nvSpPr>
          <p:cNvPr id="2848" name="Google Shape;2848;p241"/>
          <p:cNvSpPr txBox="1"/>
          <p:nvPr>
            <p:ph idx="4294967295" type="subTitle"/>
          </p:nvPr>
        </p:nvSpPr>
        <p:spPr>
          <a:xfrm>
            <a:off x="6567350" y="20202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849" name="Google Shape;2849;p241"/>
          <p:cNvSpPr txBox="1"/>
          <p:nvPr>
            <p:ph idx="4294967295" type="subTitle"/>
          </p:nvPr>
        </p:nvSpPr>
        <p:spPr>
          <a:xfrm>
            <a:off x="6567350" y="24136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850" name="Google Shape;2850;p241"/>
          <p:cNvSpPr txBox="1"/>
          <p:nvPr>
            <p:ph idx="4294967295" type="subTitle"/>
          </p:nvPr>
        </p:nvSpPr>
        <p:spPr>
          <a:xfrm>
            <a:off x="6567350" y="28432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851" name="Google Shape;2851;p241"/>
          <p:cNvSpPr txBox="1"/>
          <p:nvPr>
            <p:ph idx="4294967295" type="subTitle"/>
          </p:nvPr>
        </p:nvSpPr>
        <p:spPr>
          <a:xfrm>
            <a:off x="6567350" y="33638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852" name="Google Shape;2852;p241"/>
          <p:cNvSpPr txBox="1"/>
          <p:nvPr>
            <p:ph idx="4294967295" type="subTitle"/>
          </p:nvPr>
        </p:nvSpPr>
        <p:spPr>
          <a:xfrm>
            <a:off x="6567350" y="39229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853" name="Google Shape;2853;p241"/>
          <p:cNvSpPr txBox="1"/>
          <p:nvPr>
            <p:ph idx="4294967295" type="subTitle"/>
          </p:nvPr>
        </p:nvSpPr>
        <p:spPr>
          <a:xfrm>
            <a:off x="6567350" y="43850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grpSp>
        <p:nvGrpSpPr>
          <p:cNvPr id="2854" name="Google Shape;2854;p241"/>
          <p:cNvGrpSpPr/>
          <p:nvPr/>
        </p:nvGrpSpPr>
        <p:grpSpPr>
          <a:xfrm>
            <a:off x="895536" y="626489"/>
            <a:ext cx="345272" cy="535831"/>
            <a:chOff x="-35442050" y="2632625"/>
            <a:chExt cx="185900" cy="288500"/>
          </a:xfrm>
        </p:grpSpPr>
        <p:sp>
          <p:nvSpPr>
            <p:cNvPr id="2855" name="Google Shape;2855;p241"/>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41"/>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7" name="Google Shape;2857;p241"/>
          <p:cNvGrpSpPr/>
          <p:nvPr/>
        </p:nvGrpSpPr>
        <p:grpSpPr>
          <a:xfrm>
            <a:off x="731520" y="813208"/>
            <a:ext cx="345274" cy="313645"/>
            <a:chOff x="-62518200" y="2692475"/>
            <a:chExt cx="318225" cy="289100"/>
          </a:xfrm>
        </p:grpSpPr>
        <p:sp>
          <p:nvSpPr>
            <p:cNvPr id="2858" name="Google Shape;2858;p241"/>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41"/>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0" name="Google Shape;2860;p241"/>
          <p:cNvGrpSpPr/>
          <p:nvPr/>
        </p:nvGrpSpPr>
        <p:grpSpPr>
          <a:xfrm>
            <a:off x="1076796" y="566390"/>
            <a:ext cx="365344" cy="367165"/>
            <a:chOff x="-62882850" y="2664925"/>
            <a:chExt cx="315850" cy="317425"/>
          </a:xfrm>
        </p:grpSpPr>
        <p:sp>
          <p:nvSpPr>
            <p:cNvPr id="2861" name="Google Shape;2861;p241"/>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41"/>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6" name="Shape 2866"/>
        <p:cNvGrpSpPr/>
        <p:nvPr/>
      </p:nvGrpSpPr>
      <p:grpSpPr>
        <a:xfrm>
          <a:off x="0" y="0"/>
          <a:ext cx="0" cy="0"/>
          <a:chOff x="0" y="0"/>
          <a:chExt cx="0" cy="0"/>
        </a:xfrm>
      </p:grpSpPr>
      <p:sp>
        <p:nvSpPr>
          <p:cNvPr id="2867" name="Google Shape;2867;p242"/>
          <p:cNvSpPr txBox="1"/>
          <p:nvPr>
            <p:ph type="title"/>
          </p:nvPr>
        </p:nvSpPr>
        <p:spPr>
          <a:xfrm>
            <a:off x="1463040" y="411480"/>
            <a:ext cx="7031100" cy="123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Cílový podíl zobrazení</a:t>
            </a:r>
            <a:endParaRPr b="1">
              <a:latin typeface="Montserrat"/>
              <a:ea typeface="Montserrat"/>
              <a:cs typeface="Montserrat"/>
              <a:sym typeface="Montserrat"/>
            </a:endParaRPr>
          </a:p>
        </p:txBody>
      </p:sp>
      <p:sp>
        <p:nvSpPr>
          <p:cNvPr id="2868" name="Google Shape;2868;p242"/>
          <p:cNvSpPr txBox="1"/>
          <p:nvPr>
            <p:ph idx="4294967295" type="subTitle"/>
          </p:nvPr>
        </p:nvSpPr>
        <p:spPr>
          <a:xfrm>
            <a:off x="1463050" y="2285050"/>
            <a:ext cx="5658900" cy="1205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000">
                <a:latin typeface="Montserrat SemiBold"/>
                <a:ea typeface="Montserrat SemiBold"/>
                <a:cs typeface="Montserrat SemiBold"/>
                <a:sym typeface="Montserrat SemiBold"/>
              </a:rPr>
              <a:t>Zobrazení v určitém % aukcí</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a:p>
            <a:pPr indent="0" lvl="0" marL="0" rtl="0" algn="l">
              <a:lnSpc>
                <a:spcPct val="115000"/>
              </a:lnSpc>
              <a:spcBef>
                <a:spcPts val="0"/>
              </a:spcBef>
              <a:spcAft>
                <a:spcPts val="0"/>
              </a:spcAft>
              <a:buNone/>
            </a:pPr>
            <a:r>
              <a:t/>
            </a:r>
            <a:endParaRPr sz="2000">
              <a:latin typeface="Montserrat SemiBold"/>
              <a:ea typeface="Montserrat SemiBold"/>
              <a:cs typeface="Montserrat SemiBold"/>
              <a:sym typeface="Montserrat SemiBold"/>
            </a:endParaRPr>
          </a:p>
        </p:txBody>
      </p:sp>
      <p:sp>
        <p:nvSpPr>
          <p:cNvPr id="2869" name="Google Shape;2869;p242"/>
          <p:cNvSpPr txBox="1"/>
          <p:nvPr>
            <p:ph idx="4294967295" type="title"/>
          </p:nvPr>
        </p:nvSpPr>
        <p:spPr>
          <a:xfrm>
            <a:off x="1463040" y="1758590"/>
            <a:ext cx="3147600" cy="335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400">
                <a:solidFill>
                  <a:srgbClr val="00205C"/>
                </a:solidFill>
                <a:latin typeface="Montserrat"/>
                <a:ea typeface="Montserrat"/>
                <a:cs typeface="Montserrat"/>
                <a:sym typeface="Montserrat"/>
              </a:rPr>
              <a:t>CÍL:</a:t>
            </a:r>
            <a:endParaRPr b="1" sz="1400">
              <a:solidFill>
                <a:srgbClr val="00205C"/>
              </a:solidFill>
              <a:latin typeface="Montserrat"/>
              <a:ea typeface="Montserrat"/>
              <a:cs typeface="Montserrat"/>
              <a:sym typeface="Montserrat"/>
            </a:endParaRPr>
          </a:p>
        </p:txBody>
      </p:sp>
      <p:cxnSp>
        <p:nvCxnSpPr>
          <p:cNvPr id="2870" name="Google Shape;2870;p242"/>
          <p:cNvCxnSpPr/>
          <p:nvPr/>
        </p:nvCxnSpPr>
        <p:spPr>
          <a:xfrm>
            <a:off x="1463040" y="2172000"/>
            <a:ext cx="5540700" cy="0"/>
          </a:xfrm>
          <a:prstGeom prst="straightConnector1">
            <a:avLst/>
          </a:prstGeom>
          <a:noFill/>
          <a:ln cap="flat" cmpd="sng" w="28575">
            <a:solidFill>
              <a:srgbClr val="00ACD8"/>
            </a:solidFill>
            <a:prstDash val="solid"/>
            <a:round/>
            <a:headEnd len="med" w="med" type="none"/>
            <a:tailEnd len="med" w="med" type="none"/>
          </a:ln>
        </p:spPr>
      </p:cxnSp>
      <p:grpSp>
        <p:nvGrpSpPr>
          <p:cNvPr id="2871" name="Google Shape;2871;p242"/>
          <p:cNvGrpSpPr/>
          <p:nvPr/>
        </p:nvGrpSpPr>
        <p:grpSpPr>
          <a:xfrm>
            <a:off x="731377" y="548654"/>
            <a:ext cx="517801" cy="512850"/>
            <a:chOff x="-59889100" y="2671925"/>
            <a:chExt cx="319000" cy="315950"/>
          </a:xfrm>
        </p:grpSpPr>
        <p:sp>
          <p:nvSpPr>
            <p:cNvPr id="2872" name="Google Shape;2872;p242"/>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42"/>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42"/>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42"/>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00205C"/>
            </a:solidFill>
            <a:ln>
              <a:noFill/>
            </a:ln>
            <a:effectLst>
              <a:outerShdw blurRad="57150" rotWithShape="0" algn="bl" dir="24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9" name="Shape 2879"/>
        <p:cNvGrpSpPr/>
        <p:nvPr/>
      </p:nvGrpSpPr>
      <p:grpSpPr>
        <a:xfrm>
          <a:off x="0" y="0"/>
          <a:ext cx="0" cy="0"/>
          <a:chOff x="0" y="0"/>
          <a:chExt cx="0" cy="0"/>
        </a:xfrm>
      </p:grpSpPr>
      <p:sp>
        <p:nvSpPr>
          <p:cNvPr id="2880" name="Google Shape;2880;p243"/>
          <p:cNvSpPr/>
          <p:nvPr/>
        </p:nvSpPr>
        <p:spPr>
          <a:xfrm flipH="1" rot="-5400000">
            <a:off x="2561750" y="-1400400"/>
            <a:ext cx="4031100" cy="8907600"/>
          </a:xfrm>
          <a:prstGeom prst="roundRect">
            <a:avLst>
              <a:gd fmla="val 7770" name="adj"/>
            </a:avLst>
          </a:prstGeom>
          <a:gradFill>
            <a:gsLst>
              <a:gs pos="0">
                <a:srgbClr val="FFFFFF">
                  <a:alpha val="18823"/>
                  <a:alpha val="11380"/>
                </a:srgbClr>
              </a:gs>
              <a:gs pos="66000">
                <a:srgbClr val="E354F7">
                  <a:alpha val="22352"/>
                  <a:alpha val="11380"/>
                </a:srgbClr>
              </a:gs>
              <a:gs pos="100000">
                <a:srgbClr val="10ECFF">
                  <a:alpha val="33725"/>
                  <a:alpha val="11380"/>
                </a:srgbClr>
              </a:gs>
            </a:gsLst>
            <a:lin ang="5400700"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881" name="Google Shape;2881;p243"/>
          <p:cNvSpPr txBox="1"/>
          <p:nvPr>
            <p:ph idx="4294967295" type="subTitle"/>
          </p:nvPr>
        </p:nvSpPr>
        <p:spPr>
          <a:xfrm>
            <a:off x="1578900" y="207344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882" name="Google Shape;2882;p243"/>
          <p:cNvSpPr txBox="1"/>
          <p:nvPr>
            <p:ph idx="4294967295" type="subTitle"/>
          </p:nvPr>
        </p:nvSpPr>
        <p:spPr>
          <a:xfrm>
            <a:off x="448100" y="1247825"/>
            <a:ext cx="9225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Typ úpravy nabídky</a:t>
            </a:r>
            <a:endParaRPr b="1" sz="1000">
              <a:solidFill>
                <a:srgbClr val="00205C"/>
              </a:solidFill>
              <a:latin typeface="Montserrat"/>
              <a:ea typeface="Montserrat"/>
              <a:cs typeface="Montserrat"/>
              <a:sym typeface="Montserrat"/>
            </a:endParaRPr>
          </a:p>
        </p:txBody>
      </p:sp>
      <p:cxnSp>
        <p:nvCxnSpPr>
          <p:cNvPr id="2883" name="Google Shape;2883;p243"/>
          <p:cNvCxnSpPr/>
          <p:nvPr/>
        </p:nvCxnSpPr>
        <p:spPr>
          <a:xfrm>
            <a:off x="532500" y="2038695"/>
            <a:ext cx="8262000" cy="0"/>
          </a:xfrm>
          <a:prstGeom prst="straightConnector1">
            <a:avLst/>
          </a:prstGeom>
          <a:noFill/>
          <a:ln cap="flat" cmpd="sng" w="19050">
            <a:solidFill>
              <a:srgbClr val="00ACD8"/>
            </a:solidFill>
            <a:prstDash val="solid"/>
            <a:round/>
            <a:headEnd len="med" w="med" type="none"/>
            <a:tailEnd len="med" w="med" type="none"/>
          </a:ln>
        </p:spPr>
      </p:cxnSp>
      <p:sp>
        <p:nvSpPr>
          <p:cNvPr id="2884" name="Google Shape;2884;p243"/>
          <p:cNvSpPr txBox="1"/>
          <p:nvPr>
            <p:ph type="title"/>
          </p:nvPr>
        </p:nvSpPr>
        <p:spPr>
          <a:xfrm>
            <a:off x="1463040" y="274320"/>
            <a:ext cx="7031100" cy="58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Montserrat"/>
                <a:ea typeface="Montserrat"/>
                <a:cs typeface="Montserrat"/>
                <a:sym typeface="Montserrat"/>
              </a:rPr>
              <a:t>Úprava chytrých nabídek</a:t>
            </a:r>
            <a:endParaRPr b="1">
              <a:latin typeface="Montserrat"/>
              <a:ea typeface="Montserrat"/>
              <a:cs typeface="Montserrat"/>
              <a:sym typeface="Montserrat"/>
            </a:endParaRPr>
          </a:p>
          <a:p>
            <a:pPr indent="0" lvl="0" marL="0" rtl="0" algn="l">
              <a:spcBef>
                <a:spcPts val="0"/>
              </a:spcBef>
              <a:spcAft>
                <a:spcPts val="0"/>
              </a:spcAft>
              <a:buNone/>
            </a:pPr>
            <a:r>
              <a:t/>
            </a:r>
            <a:endParaRPr b="1">
              <a:latin typeface="Montserrat"/>
              <a:ea typeface="Montserrat"/>
              <a:cs typeface="Montserrat"/>
              <a:sym typeface="Montserrat"/>
            </a:endParaRPr>
          </a:p>
        </p:txBody>
      </p:sp>
      <p:sp>
        <p:nvSpPr>
          <p:cNvPr id="2885" name="Google Shape;2885;p243"/>
          <p:cNvSpPr txBox="1"/>
          <p:nvPr>
            <p:ph idx="4294967295" type="subTitle"/>
          </p:nvPr>
        </p:nvSpPr>
        <p:spPr>
          <a:xfrm>
            <a:off x="1585500" y="1247825"/>
            <a:ext cx="9225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-100 % možné?</a:t>
            </a:r>
            <a:endParaRPr b="1" sz="1000">
              <a:solidFill>
                <a:srgbClr val="00205C"/>
              </a:solidFill>
              <a:latin typeface="Montserrat"/>
              <a:ea typeface="Montserrat"/>
              <a:cs typeface="Montserrat"/>
              <a:sym typeface="Montserrat"/>
            </a:endParaRPr>
          </a:p>
        </p:txBody>
      </p:sp>
      <p:sp>
        <p:nvSpPr>
          <p:cNvPr id="2886" name="Google Shape;2886;p243"/>
          <p:cNvSpPr txBox="1"/>
          <p:nvPr>
            <p:ph idx="4294967295" type="subTitle"/>
          </p:nvPr>
        </p:nvSpPr>
        <p:spPr>
          <a:xfrm>
            <a:off x="3342850" y="1247825"/>
            <a:ext cx="10113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Cílový podíl zobrazení</a:t>
            </a:r>
            <a:endParaRPr b="1" sz="1000">
              <a:solidFill>
                <a:srgbClr val="00205C"/>
              </a:solidFill>
              <a:latin typeface="Montserrat"/>
              <a:ea typeface="Montserrat"/>
              <a:cs typeface="Montserrat"/>
              <a:sym typeface="Montserrat"/>
            </a:endParaRPr>
          </a:p>
        </p:txBody>
      </p:sp>
      <p:sp>
        <p:nvSpPr>
          <p:cNvPr id="2887" name="Google Shape;2887;p243"/>
          <p:cNvSpPr txBox="1"/>
          <p:nvPr>
            <p:ph idx="4294967295" type="subTitle"/>
          </p:nvPr>
        </p:nvSpPr>
        <p:spPr>
          <a:xfrm>
            <a:off x="2271100" y="1247825"/>
            <a:ext cx="11367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Maximalizace počtu kliknutí</a:t>
            </a:r>
            <a:endParaRPr b="1" sz="1000">
              <a:solidFill>
                <a:srgbClr val="00205C"/>
              </a:solidFill>
              <a:latin typeface="Montserrat"/>
              <a:ea typeface="Montserrat"/>
              <a:cs typeface="Montserrat"/>
              <a:sym typeface="Montserrat"/>
            </a:endParaRPr>
          </a:p>
        </p:txBody>
      </p:sp>
      <p:sp>
        <p:nvSpPr>
          <p:cNvPr id="2888" name="Google Shape;2888;p243"/>
          <p:cNvSpPr txBox="1"/>
          <p:nvPr>
            <p:ph idx="4294967295" type="subTitle"/>
          </p:nvPr>
        </p:nvSpPr>
        <p:spPr>
          <a:xfrm>
            <a:off x="4397100" y="1247825"/>
            <a:ext cx="10113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Cílová CPA</a:t>
            </a:r>
            <a:endParaRPr b="1" sz="1000">
              <a:solidFill>
                <a:srgbClr val="00205C"/>
              </a:solidFill>
              <a:latin typeface="Montserrat"/>
              <a:ea typeface="Montserrat"/>
              <a:cs typeface="Montserrat"/>
              <a:sym typeface="Montserrat"/>
            </a:endParaRPr>
          </a:p>
        </p:txBody>
      </p:sp>
      <p:sp>
        <p:nvSpPr>
          <p:cNvPr id="2889" name="Google Shape;2889;p243"/>
          <p:cNvSpPr txBox="1"/>
          <p:nvPr>
            <p:ph idx="4294967295" type="subTitle"/>
          </p:nvPr>
        </p:nvSpPr>
        <p:spPr>
          <a:xfrm>
            <a:off x="5397400" y="1247825"/>
            <a:ext cx="11367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Cílová návratnost investic do reklamy</a:t>
            </a:r>
            <a:r>
              <a:rPr b="1" lang="en" sz="800">
                <a:solidFill>
                  <a:srgbClr val="00205C"/>
                </a:solidFill>
                <a:latin typeface="Montserrat"/>
                <a:ea typeface="Montserrat"/>
                <a:cs typeface="Montserrat"/>
                <a:sym typeface="Montserrat"/>
              </a:rPr>
              <a:t> (ROAS)</a:t>
            </a:r>
            <a:endParaRPr b="1" sz="800">
              <a:solidFill>
                <a:srgbClr val="00205C"/>
              </a:solidFill>
              <a:latin typeface="Montserrat"/>
              <a:ea typeface="Montserrat"/>
              <a:cs typeface="Montserrat"/>
              <a:sym typeface="Montserrat"/>
            </a:endParaRPr>
          </a:p>
        </p:txBody>
      </p:sp>
      <p:sp>
        <p:nvSpPr>
          <p:cNvPr id="2890" name="Google Shape;2890;p243"/>
          <p:cNvSpPr txBox="1"/>
          <p:nvPr>
            <p:ph idx="4294967295" type="subTitle"/>
          </p:nvPr>
        </p:nvSpPr>
        <p:spPr>
          <a:xfrm>
            <a:off x="6523100" y="1247825"/>
            <a:ext cx="11922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Maximalizovat konverze</a:t>
            </a:r>
            <a:endParaRPr b="1" sz="1000">
              <a:solidFill>
                <a:srgbClr val="00205C"/>
              </a:solidFill>
              <a:latin typeface="Montserrat"/>
              <a:ea typeface="Montserrat"/>
              <a:cs typeface="Montserrat"/>
              <a:sym typeface="Montserrat"/>
            </a:endParaRPr>
          </a:p>
        </p:txBody>
      </p:sp>
      <p:sp>
        <p:nvSpPr>
          <p:cNvPr id="2891" name="Google Shape;2891;p243"/>
          <p:cNvSpPr txBox="1"/>
          <p:nvPr>
            <p:ph idx="4294967295" type="subTitle"/>
          </p:nvPr>
        </p:nvSpPr>
        <p:spPr>
          <a:xfrm>
            <a:off x="7704300" y="1247825"/>
            <a:ext cx="1090200" cy="69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Maximalizace hodnoty konverze</a:t>
            </a:r>
            <a:endParaRPr b="1" sz="1000">
              <a:solidFill>
                <a:srgbClr val="00205C"/>
              </a:solidFill>
              <a:latin typeface="Montserrat"/>
              <a:ea typeface="Montserrat"/>
              <a:cs typeface="Montserrat"/>
              <a:sym typeface="Montserrat"/>
            </a:endParaRPr>
          </a:p>
        </p:txBody>
      </p:sp>
      <p:sp>
        <p:nvSpPr>
          <p:cNvPr id="2892" name="Google Shape;2892;p243"/>
          <p:cNvSpPr txBox="1"/>
          <p:nvPr>
            <p:ph idx="4294967295" type="subTitle"/>
          </p:nvPr>
        </p:nvSpPr>
        <p:spPr>
          <a:xfrm>
            <a:off x="472900" y="2074175"/>
            <a:ext cx="922500" cy="315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Zařízení </a:t>
            </a:r>
            <a:endParaRPr b="1" sz="1000">
              <a:solidFill>
                <a:srgbClr val="00205C"/>
              </a:solidFill>
              <a:latin typeface="Montserrat"/>
              <a:ea typeface="Montserrat"/>
              <a:cs typeface="Montserrat"/>
              <a:sym typeface="Montserrat"/>
            </a:endParaRPr>
          </a:p>
        </p:txBody>
      </p:sp>
      <p:sp>
        <p:nvSpPr>
          <p:cNvPr id="2893" name="Google Shape;2893;p243"/>
          <p:cNvSpPr txBox="1"/>
          <p:nvPr>
            <p:ph idx="4294967295" type="subTitle"/>
          </p:nvPr>
        </p:nvSpPr>
        <p:spPr>
          <a:xfrm>
            <a:off x="472900" y="2466800"/>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Lokalita</a:t>
            </a:r>
            <a:endParaRPr b="1" sz="1000">
              <a:solidFill>
                <a:srgbClr val="00205C"/>
              </a:solidFill>
              <a:latin typeface="Montserrat"/>
              <a:ea typeface="Montserrat"/>
              <a:cs typeface="Montserrat"/>
              <a:sym typeface="Montserrat"/>
            </a:endParaRPr>
          </a:p>
        </p:txBody>
      </p:sp>
      <p:sp>
        <p:nvSpPr>
          <p:cNvPr id="2894" name="Google Shape;2894;p243"/>
          <p:cNvSpPr txBox="1"/>
          <p:nvPr>
            <p:ph idx="4294967295" type="subTitle"/>
          </p:nvPr>
        </p:nvSpPr>
        <p:spPr>
          <a:xfrm>
            <a:off x="472900" y="2863925"/>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Časový rozvrh reklam</a:t>
            </a:r>
            <a:endParaRPr b="1" sz="1000">
              <a:solidFill>
                <a:srgbClr val="00205C"/>
              </a:solidFill>
              <a:latin typeface="Montserrat"/>
              <a:ea typeface="Montserrat"/>
              <a:cs typeface="Montserrat"/>
              <a:sym typeface="Montserrat"/>
            </a:endParaRPr>
          </a:p>
        </p:txBody>
      </p:sp>
      <p:sp>
        <p:nvSpPr>
          <p:cNvPr id="2895" name="Google Shape;2895;p243"/>
          <p:cNvSpPr txBox="1"/>
          <p:nvPr>
            <p:ph idx="4294967295" type="subTitle"/>
          </p:nvPr>
        </p:nvSpPr>
        <p:spPr>
          <a:xfrm>
            <a:off x="472900" y="3364550"/>
            <a:ext cx="1011300" cy="53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000">
                <a:solidFill>
                  <a:srgbClr val="00205C"/>
                </a:solidFill>
                <a:latin typeface="Montserrat"/>
                <a:ea typeface="Montserrat"/>
                <a:cs typeface="Montserrat"/>
                <a:sym typeface="Montserrat"/>
              </a:rPr>
              <a:t>Publika</a:t>
            </a:r>
            <a:endParaRPr b="1" sz="1000">
              <a:solidFill>
                <a:srgbClr val="00205C"/>
              </a:solidFill>
              <a:latin typeface="Montserrat"/>
              <a:ea typeface="Montserrat"/>
              <a:cs typeface="Montserrat"/>
              <a:sym typeface="Montserrat"/>
            </a:endParaRPr>
          </a:p>
          <a:p>
            <a:pPr indent="0" lvl="0" marL="0" rtl="0" algn="l">
              <a:spcBef>
                <a:spcPts val="0"/>
              </a:spcBef>
              <a:spcAft>
                <a:spcPts val="1600"/>
              </a:spcAft>
              <a:buClr>
                <a:schemeClr val="dk1"/>
              </a:buClr>
              <a:buSzPts val="1100"/>
              <a:buFont typeface="Arial"/>
              <a:buNone/>
            </a:pPr>
            <a:r>
              <a:rPr b="1" lang="en" sz="800">
                <a:solidFill>
                  <a:srgbClr val="00205C"/>
                </a:solidFill>
                <a:latin typeface="Montserrat"/>
                <a:ea typeface="Montserrat"/>
                <a:cs typeface="Montserrat"/>
                <a:sym typeface="Montserrat"/>
              </a:rPr>
              <a:t>(Včetně seznamů RLSA)</a:t>
            </a:r>
            <a:endParaRPr b="1" sz="800">
              <a:solidFill>
                <a:srgbClr val="00205C"/>
              </a:solidFill>
              <a:latin typeface="Montserrat"/>
              <a:ea typeface="Montserrat"/>
              <a:cs typeface="Montserrat"/>
              <a:sym typeface="Montserrat"/>
            </a:endParaRPr>
          </a:p>
        </p:txBody>
      </p:sp>
      <p:sp>
        <p:nvSpPr>
          <p:cNvPr id="2896" name="Google Shape;2896;p243"/>
          <p:cNvSpPr txBox="1"/>
          <p:nvPr>
            <p:ph idx="4294967295" type="subTitle"/>
          </p:nvPr>
        </p:nvSpPr>
        <p:spPr>
          <a:xfrm>
            <a:off x="472900" y="3976175"/>
            <a:ext cx="9225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Volání</a:t>
            </a:r>
            <a:endParaRPr b="1" sz="1000">
              <a:solidFill>
                <a:srgbClr val="00205C"/>
              </a:solidFill>
              <a:latin typeface="Montserrat"/>
              <a:ea typeface="Montserrat"/>
              <a:cs typeface="Montserrat"/>
              <a:sym typeface="Montserrat"/>
            </a:endParaRPr>
          </a:p>
        </p:txBody>
      </p:sp>
      <p:sp>
        <p:nvSpPr>
          <p:cNvPr id="2897" name="Google Shape;2897;p243"/>
          <p:cNvSpPr txBox="1"/>
          <p:nvPr>
            <p:ph idx="4294967295" type="subTitle"/>
          </p:nvPr>
        </p:nvSpPr>
        <p:spPr>
          <a:xfrm>
            <a:off x="472900" y="4373300"/>
            <a:ext cx="1136700" cy="423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b="1" lang="en" sz="1000">
                <a:solidFill>
                  <a:srgbClr val="00205C"/>
                </a:solidFill>
                <a:latin typeface="Montserrat"/>
                <a:ea typeface="Montserrat"/>
                <a:cs typeface="Montserrat"/>
                <a:sym typeface="Montserrat"/>
              </a:rPr>
              <a:t>Demografické údaje</a:t>
            </a:r>
            <a:endParaRPr b="1" sz="1000">
              <a:solidFill>
                <a:srgbClr val="00205C"/>
              </a:solidFill>
              <a:latin typeface="Montserrat"/>
              <a:ea typeface="Montserrat"/>
              <a:cs typeface="Montserrat"/>
              <a:sym typeface="Montserrat"/>
            </a:endParaRPr>
          </a:p>
        </p:txBody>
      </p:sp>
      <p:cxnSp>
        <p:nvCxnSpPr>
          <p:cNvPr id="2898" name="Google Shape;2898;p243"/>
          <p:cNvCxnSpPr/>
          <p:nvPr/>
        </p:nvCxnSpPr>
        <p:spPr>
          <a:xfrm>
            <a:off x="472900" y="2428288"/>
            <a:ext cx="8262000" cy="0"/>
          </a:xfrm>
          <a:prstGeom prst="straightConnector1">
            <a:avLst/>
          </a:prstGeom>
          <a:noFill/>
          <a:ln cap="flat" cmpd="sng" w="9525">
            <a:solidFill>
              <a:srgbClr val="2C5DA8"/>
            </a:solidFill>
            <a:prstDash val="solid"/>
            <a:round/>
            <a:headEnd len="med" w="med" type="none"/>
            <a:tailEnd len="med" w="med" type="none"/>
          </a:ln>
        </p:spPr>
      </p:cxnSp>
      <p:cxnSp>
        <p:nvCxnSpPr>
          <p:cNvPr id="2899" name="Google Shape;2899;p243"/>
          <p:cNvCxnSpPr/>
          <p:nvPr/>
        </p:nvCxnSpPr>
        <p:spPr>
          <a:xfrm>
            <a:off x="472900" y="2825413"/>
            <a:ext cx="8262000" cy="0"/>
          </a:xfrm>
          <a:prstGeom prst="straightConnector1">
            <a:avLst/>
          </a:prstGeom>
          <a:noFill/>
          <a:ln cap="flat" cmpd="sng" w="9525">
            <a:solidFill>
              <a:srgbClr val="2C5DA8"/>
            </a:solidFill>
            <a:prstDash val="solid"/>
            <a:round/>
            <a:headEnd len="med" w="med" type="none"/>
            <a:tailEnd len="med" w="med" type="none"/>
          </a:ln>
        </p:spPr>
      </p:cxnSp>
      <p:cxnSp>
        <p:nvCxnSpPr>
          <p:cNvPr id="2900" name="Google Shape;2900;p243"/>
          <p:cNvCxnSpPr/>
          <p:nvPr/>
        </p:nvCxnSpPr>
        <p:spPr>
          <a:xfrm>
            <a:off x="472900" y="3326038"/>
            <a:ext cx="8262000" cy="0"/>
          </a:xfrm>
          <a:prstGeom prst="straightConnector1">
            <a:avLst/>
          </a:prstGeom>
          <a:noFill/>
          <a:ln cap="flat" cmpd="sng" w="9525">
            <a:solidFill>
              <a:srgbClr val="2C5DA8"/>
            </a:solidFill>
            <a:prstDash val="solid"/>
            <a:round/>
            <a:headEnd len="med" w="med" type="none"/>
            <a:tailEnd len="med" w="med" type="none"/>
          </a:ln>
        </p:spPr>
      </p:cxnSp>
      <p:cxnSp>
        <p:nvCxnSpPr>
          <p:cNvPr id="2901" name="Google Shape;2901;p243"/>
          <p:cNvCxnSpPr/>
          <p:nvPr/>
        </p:nvCxnSpPr>
        <p:spPr>
          <a:xfrm>
            <a:off x="472900" y="3937663"/>
            <a:ext cx="8262000" cy="0"/>
          </a:xfrm>
          <a:prstGeom prst="straightConnector1">
            <a:avLst/>
          </a:prstGeom>
          <a:noFill/>
          <a:ln cap="flat" cmpd="sng" w="9525">
            <a:solidFill>
              <a:srgbClr val="2C5DA8"/>
            </a:solidFill>
            <a:prstDash val="solid"/>
            <a:round/>
            <a:headEnd len="med" w="med" type="none"/>
            <a:tailEnd len="med" w="med" type="none"/>
          </a:ln>
        </p:spPr>
      </p:cxnSp>
      <p:cxnSp>
        <p:nvCxnSpPr>
          <p:cNvPr id="2902" name="Google Shape;2902;p243"/>
          <p:cNvCxnSpPr/>
          <p:nvPr/>
        </p:nvCxnSpPr>
        <p:spPr>
          <a:xfrm>
            <a:off x="472900" y="4334788"/>
            <a:ext cx="8262000" cy="0"/>
          </a:xfrm>
          <a:prstGeom prst="straightConnector1">
            <a:avLst/>
          </a:prstGeom>
          <a:noFill/>
          <a:ln cap="flat" cmpd="sng" w="9525">
            <a:solidFill>
              <a:srgbClr val="2C5DA8"/>
            </a:solidFill>
            <a:prstDash val="solid"/>
            <a:round/>
            <a:headEnd len="med" w="med" type="none"/>
            <a:tailEnd len="med" w="med" type="none"/>
          </a:ln>
        </p:spPr>
      </p:cxnSp>
      <p:sp>
        <p:nvSpPr>
          <p:cNvPr id="2903" name="Google Shape;2903;p243"/>
          <p:cNvSpPr txBox="1"/>
          <p:nvPr>
            <p:ph idx="4294967295" type="subTitle"/>
          </p:nvPr>
        </p:nvSpPr>
        <p:spPr>
          <a:xfrm>
            <a:off x="2271100" y="207344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04" name="Google Shape;2904;p243"/>
          <p:cNvSpPr txBox="1"/>
          <p:nvPr>
            <p:ph idx="4294967295" type="subTitle"/>
          </p:nvPr>
        </p:nvSpPr>
        <p:spPr>
          <a:xfrm>
            <a:off x="3342850" y="2073450"/>
            <a:ext cx="10251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Pouze -100 %</a:t>
            </a:r>
            <a:endParaRPr sz="1000">
              <a:latin typeface="Montserrat"/>
              <a:ea typeface="Montserrat"/>
              <a:cs typeface="Montserrat"/>
              <a:sym typeface="Montserrat"/>
            </a:endParaRPr>
          </a:p>
        </p:txBody>
      </p:sp>
      <p:sp>
        <p:nvSpPr>
          <p:cNvPr id="2905" name="Google Shape;2905;p243"/>
          <p:cNvSpPr txBox="1"/>
          <p:nvPr>
            <p:ph idx="4294967295" type="subTitle"/>
          </p:nvPr>
        </p:nvSpPr>
        <p:spPr>
          <a:xfrm>
            <a:off x="4397100" y="207344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06" name="Google Shape;2906;p243"/>
          <p:cNvSpPr txBox="1"/>
          <p:nvPr>
            <p:ph idx="4294967295" type="subTitle"/>
          </p:nvPr>
        </p:nvSpPr>
        <p:spPr>
          <a:xfrm>
            <a:off x="5386400" y="20734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907" name="Google Shape;2907;p243"/>
          <p:cNvSpPr txBox="1"/>
          <p:nvPr>
            <p:ph idx="4294967295" type="subTitle"/>
          </p:nvPr>
        </p:nvSpPr>
        <p:spPr>
          <a:xfrm>
            <a:off x="6512100" y="20734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solidFill>
                <a:schemeClr val="lt1"/>
              </a:solidFill>
              <a:latin typeface="Montserrat"/>
              <a:ea typeface="Montserrat"/>
              <a:cs typeface="Montserrat"/>
              <a:sym typeface="Montserrat"/>
            </a:endParaRPr>
          </a:p>
          <a:p>
            <a:pPr indent="0" lvl="0" marL="0" rtl="0" algn="l">
              <a:spcBef>
                <a:spcPts val="1600"/>
              </a:spcBef>
              <a:spcAft>
                <a:spcPts val="1600"/>
              </a:spcAft>
              <a:buClr>
                <a:schemeClr val="dk1"/>
              </a:buClr>
              <a:buSzPts val="1100"/>
              <a:buFont typeface="Arial"/>
              <a:buNone/>
            </a:pPr>
            <a:r>
              <a:t/>
            </a:r>
            <a:endParaRPr sz="1000">
              <a:latin typeface="Montserrat"/>
              <a:ea typeface="Montserrat"/>
              <a:cs typeface="Montserrat"/>
              <a:sym typeface="Montserrat"/>
            </a:endParaRPr>
          </a:p>
        </p:txBody>
      </p:sp>
      <p:sp>
        <p:nvSpPr>
          <p:cNvPr id="2908" name="Google Shape;2908;p243"/>
          <p:cNvSpPr txBox="1"/>
          <p:nvPr>
            <p:ph idx="4294967295" type="subTitle"/>
          </p:nvPr>
        </p:nvSpPr>
        <p:spPr>
          <a:xfrm>
            <a:off x="7704300" y="2073444"/>
            <a:ext cx="10242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Pouze -100 %</a:t>
            </a:r>
            <a:endParaRPr sz="1000">
              <a:latin typeface="Montserrat"/>
              <a:ea typeface="Montserrat"/>
              <a:cs typeface="Montserrat"/>
              <a:sym typeface="Montserrat"/>
            </a:endParaRPr>
          </a:p>
        </p:txBody>
      </p:sp>
      <p:sp>
        <p:nvSpPr>
          <p:cNvPr id="2909" name="Google Shape;2909;p243"/>
          <p:cNvSpPr txBox="1"/>
          <p:nvPr>
            <p:ph idx="4294967295" type="subTitle"/>
          </p:nvPr>
        </p:nvSpPr>
        <p:spPr>
          <a:xfrm>
            <a:off x="15789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Ne</a:t>
            </a:r>
            <a:endParaRPr sz="1000">
              <a:latin typeface="Montserrat"/>
              <a:ea typeface="Montserrat"/>
              <a:cs typeface="Montserrat"/>
              <a:sym typeface="Montserrat"/>
            </a:endParaRPr>
          </a:p>
        </p:txBody>
      </p:sp>
      <p:sp>
        <p:nvSpPr>
          <p:cNvPr id="2910" name="Google Shape;2910;p243"/>
          <p:cNvSpPr txBox="1"/>
          <p:nvPr>
            <p:ph idx="4294967295" type="subTitle"/>
          </p:nvPr>
        </p:nvSpPr>
        <p:spPr>
          <a:xfrm>
            <a:off x="22711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11" name="Google Shape;2911;p243"/>
          <p:cNvSpPr txBox="1"/>
          <p:nvPr>
            <p:ph idx="4294967295" type="subTitle"/>
          </p:nvPr>
        </p:nvSpPr>
        <p:spPr>
          <a:xfrm>
            <a:off x="334285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2" name="Google Shape;2912;p243"/>
          <p:cNvSpPr txBox="1"/>
          <p:nvPr>
            <p:ph idx="4294967295" type="subTitle"/>
          </p:nvPr>
        </p:nvSpPr>
        <p:spPr>
          <a:xfrm>
            <a:off x="43971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3" name="Google Shape;2913;p243"/>
          <p:cNvSpPr txBox="1"/>
          <p:nvPr>
            <p:ph idx="4294967295" type="subTitle"/>
          </p:nvPr>
        </p:nvSpPr>
        <p:spPr>
          <a:xfrm>
            <a:off x="53864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4" name="Google Shape;2914;p243"/>
          <p:cNvSpPr txBox="1"/>
          <p:nvPr>
            <p:ph idx="4294967295" type="subTitle"/>
          </p:nvPr>
        </p:nvSpPr>
        <p:spPr>
          <a:xfrm>
            <a:off x="65121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5" name="Google Shape;2915;p243"/>
          <p:cNvSpPr txBox="1"/>
          <p:nvPr>
            <p:ph idx="4294967295" type="subTitle"/>
          </p:nvPr>
        </p:nvSpPr>
        <p:spPr>
          <a:xfrm>
            <a:off x="7704300" y="24668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6" name="Google Shape;2916;p243"/>
          <p:cNvSpPr txBox="1"/>
          <p:nvPr>
            <p:ph idx="4294967295" type="subTitle"/>
          </p:nvPr>
        </p:nvSpPr>
        <p:spPr>
          <a:xfrm>
            <a:off x="15789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7" name="Google Shape;2917;p243"/>
          <p:cNvSpPr txBox="1"/>
          <p:nvPr>
            <p:ph idx="4294967295" type="subTitle"/>
          </p:nvPr>
        </p:nvSpPr>
        <p:spPr>
          <a:xfrm>
            <a:off x="22711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18" name="Google Shape;2918;p243"/>
          <p:cNvSpPr txBox="1"/>
          <p:nvPr>
            <p:ph idx="4294967295" type="subTitle"/>
          </p:nvPr>
        </p:nvSpPr>
        <p:spPr>
          <a:xfrm>
            <a:off x="334285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19" name="Google Shape;2919;p243"/>
          <p:cNvSpPr txBox="1"/>
          <p:nvPr>
            <p:ph idx="4294967295" type="subTitle"/>
          </p:nvPr>
        </p:nvSpPr>
        <p:spPr>
          <a:xfrm>
            <a:off x="43971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0" name="Google Shape;2920;p243"/>
          <p:cNvSpPr txBox="1"/>
          <p:nvPr>
            <p:ph idx="4294967295" type="subTitle"/>
          </p:nvPr>
        </p:nvSpPr>
        <p:spPr>
          <a:xfrm>
            <a:off x="53864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1" name="Google Shape;2921;p243"/>
          <p:cNvSpPr txBox="1"/>
          <p:nvPr>
            <p:ph idx="4294967295" type="subTitle"/>
          </p:nvPr>
        </p:nvSpPr>
        <p:spPr>
          <a:xfrm>
            <a:off x="65121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2" name="Google Shape;2922;p243"/>
          <p:cNvSpPr txBox="1"/>
          <p:nvPr>
            <p:ph idx="4294967295" type="subTitle"/>
          </p:nvPr>
        </p:nvSpPr>
        <p:spPr>
          <a:xfrm>
            <a:off x="7704300" y="289641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3" name="Google Shape;2923;p243"/>
          <p:cNvSpPr txBox="1"/>
          <p:nvPr>
            <p:ph idx="4294967295" type="subTitle"/>
          </p:nvPr>
        </p:nvSpPr>
        <p:spPr>
          <a:xfrm>
            <a:off x="15789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4" name="Google Shape;2924;p243"/>
          <p:cNvSpPr txBox="1"/>
          <p:nvPr>
            <p:ph idx="4294967295" type="subTitle"/>
          </p:nvPr>
        </p:nvSpPr>
        <p:spPr>
          <a:xfrm>
            <a:off x="22711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25" name="Google Shape;2925;p243"/>
          <p:cNvSpPr txBox="1"/>
          <p:nvPr>
            <p:ph idx="4294967295" type="subTitle"/>
          </p:nvPr>
        </p:nvSpPr>
        <p:spPr>
          <a:xfrm>
            <a:off x="334285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6" name="Google Shape;2926;p243"/>
          <p:cNvSpPr txBox="1"/>
          <p:nvPr>
            <p:ph idx="4294967295" type="subTitle"/>
          </p:nvPr>
        </p:nvSpPr>
        <p:spPr>
          <a:xfrm>
            <a:off x="43971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7" name="Google Shape;2927;p243"/>
          <p:cNvSpPr txBox="1"/>
          <p:nvPr>
            <p:ph idx="4294967295" type="subTitle"/>
          </p:nvPr>
        </p:nvSpPr>
        <p:spPr>
          <a:xfrm>
            <a:off x="53864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8" name="Google Shape;2928;p243"/>
          <p:cNvSpPr txBox="1"/>
          <p:nvPr>
            <p:ph idx="4294967295" type="subTitle"/>
          </p:nvPr>
        </p:nvSpPr>
        <p:spPr>
          <a:xfrm>
            <a:off x="65121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29" name="Google Shape;2929;p243"/>
          <p:cNvSpPr txBox="1"/>
          <p:nvPr>
            <p:ph idx="4294967295" type="subTitle"/>
          </p:nvPr>
        </p:nvSpPr>
        <p:spPr>
          <a:xfrm>
            <a:off x="7704300" y="3417056"/>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0" name="Google Shape;2930;p243"/>
          <p:cNvSpPr txBox="1"/>
          <p:nvPr>
            <p:ph idx="4294967295" type="subTitle"/>
          </p:nvPr>
        </p:nvSpPr>
        <p:spPr>
          <a:xfrm>
            <a:off x="15789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1" name="Google Shape;2931;p243"/>
          <p:cNvSpPr txBox="1"/>
          <p:nvPr>
            <p:ph idx="4294967295" type="subTitle"/>
          </p:nvPr>
        </p:nvSpPr>
        <p:spPr>
          <a:xfrm>
            <a:off x="22711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32" name="Google Shape;2932;p243"/>
          <p:cNvSpPr txBox="1"/>
          <p:nvPr>
            <p:ph idx="4294967295" type="subTitle"/>
          </p:nvPr>
        </p:nvSpPr>
        <p:spPr>
          <a:xfrm>
            <a:off x="334285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3" name="Google Shape;2933;p243"/>
          <p:cNvSpPr txBox="1"/>
          <p:nvPr>
            <p:ph idx="4294967295" type="subTitle"/>
          </p:nvPr>
        </p:nvSpPr>
        <p:spPr>
          <a:xfrm>
            <a:off x="43971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4" name="Google Shape;2934;p243"/>
          <p:cNvSpPr txBox="1"/>
          <p:nvPr>
            <p:ph idx="4294967295" type="subTitle"/>
          </p:nvPr>
        </p:nvSpPr>
        <p:spPr>
          <a:xfrm>
            <a:off x="53864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5" name="Google Shape;2935;p243"/>
          <p:cNvSpPr txBox="1"/>
          <p:nvPr>
            <p:ph idx="4294967295" type="subTitle"/>
          </p:nvPr>
        </p:nvSpPr>
        <p:spPr>
          <a:xfrm>
            <a:off x="65121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6" name="Google Shape;2936;p243"/>
          <p:cNvSpPr txBox="1"/>
          <p:nvPr>
            <p:ph idx="4294967295" type="subTitle"/>
          </p:nvPr>
        </p:nvSpPr>
        <p:spPr>
          <a:xfrm>
            <a:off x="7704300" y="3976194"/>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7" name="Google Shape;2937;p243"/>
          <p:cNvSpPr txBox="1"/>
          <p:nvPr>
            <p:ph idx="4294967295" type="subTitle"/>
          </p:nvPr>
        </p:nvSpPr>
        <p:spPr>
          <a:xfrm>
            <a:off x="15789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38" name="Google Shape;2938;p243"/>
          <p:cNvSpPr txBox="1"/>
          <p:nvPr>
            <p:ph idx="4294967295" type="subTitle"/>
          </p:nvPr>
        </p:nvSpPr>
        <p:spPr>
          <a:xfrm>
            <a:off x="22711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latin typeface="Montserrat"/>
                <a:ea typeface="Montserrat"/>
                <a:cs typeface="Montserrat"/>
                <a:sym typeface="Montserrat"/>
              </a:rPr>
              <a:t>Ano</a:t>
            </a:r>
            <a:endParaRPr sz="1000">
              <a:latin typeface="Montserrat"/>
              <a:ea typeface="Montserrat"/>
              <a:cs typeface="Montserrat"/>
              <a:sym typeface="Montserrat"/>
            </a:endParaRPr>
          </a:p>
        </p:txBody>
      </p:sp>
      <p:sp>
        <p:nvSpPr>
          <p:cNvPr id="2939" name="Google Shape;2939;p243"/>
          <p:cNvSpPr txBox="1"/>
          <p:nvPr>
            <p:ph idx="4294967295" type="subTitle"/>
          </p:nvPr>
        </p:nvSpPr>
        <p:spPr>
          <a:xfrm>
            <a:off x="334285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40" name="Google Shape;2940;p243"/>
          <p:cNvSpPr txBox="1"/>
          <p:nvPr>
            <p:ph idx="4294967295" type="subTitle"/>
          </p:nvPr>
        </p:nvSpPr>
        <p:spPr>
          <a:xfrm>
            <a:off x="43971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41" name="Google Shape;2941;p243"/>
          <p:cNvSpPr txBox="1"/>
          <p:nvPr>
            <p:ph idx="4294967295" type="subTitle"/>
          </p:nvPr>
        </p:nvSpPr>
        <p:spPr>
          <a:xfrm>
            <a:off x="53864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42" name="Google Shape;2942;p243"/>
          <p:cNvSpPr txBox="1"/>
          <p:nvPr>
            <p:ph idx="4294967295" type="subTitle"/>
          </p:nvPr>
        </p:nvSpPr>
        <p:spPr>
          <a:xfrm>
            <a:off x="65121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sp>
        <p:nvSpPr>
          <p:cNvPr id="2943" name="Google Shape;2943;p243"/>
          <p:cNvSpPr txBox="1"/>
          <p:nvPr>
            <p:ph idx="4294967295" type="subTitle"/>
          </p:nvPr>
        </p:nvSpPr>
        <p:spPr>
          <a:xfrm>
            <a:off x="7704300" y="4438269"/>
            <a:ext cx="684900" cy="320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000">
                <a:solidFill>
                  <a:schemeClr val="lt1"/>
                </a:solidFill>
                <a:latin typeface="Montserrat"/>
                <a:ea typeface="Montserrat"/>
                <a:cs typeface="Montserrat"/>
                <a:sym typeface="Montserrat"/>
              </a:rPr>
              <a:t>Ne</a:t>
            </a:r>
            <a:endParaRPr sz="1000">
              <a:latin typeface="Montserrat"/>
              <a:ea typeface="Montserrat"/>
              <a:cs typeface="Montserrat"/>
              <a:sym typeface="Montserrat"/>
            </a:endParaRPr>
          </a:p>
        </p:txBody>
      </p:sp>
      <p:grpSp>
        <p:nvGrpSpPr>
          <p:cNvPr id="2944" name="Google Shape;2944;p243"/>
          <p:cNvGrpSpPr/>
          <p:nvPr/>
        </p:nvGrpSpPr>
        <p:grpSpPr>
          <a:xfrm>
            <a:off x="731522" y="335917"/>
            <a:ext cx="621401" cy="623082"/>
            <a:chOff x="-1333200" y="2770450"/>
            <a:chExt cx="291450" cy="292225"/>
          </a:xfrm>
        </p:grpSpPr>
        <p:sp>
          <p:nvSpPr>
            <p:cNvPr id="2945" name="Google Shape;2945;p243"/>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43"/>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00205C"/>
            </a:solidFill>
            <a:ln>
              <a:noFill/>
            </a:ln>
            <a:effectLst>
              <a:outerShdw blurRad="57150" rotWithShape="0" algn="bl" dir="1800000" dist="19050">
                <a:srgbClr val="000000">
                  <a:alpha val="2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0" name="Shape 2950"/>
        <p:cNvGrpSpPr/>
        <p:nvPr/>
      </p:nvGrpSpPr>
      <p:grpSpPr>
        <a:xfrm>
          <a:off x="0" y="0"/>
          <a:ext cx="0" cy="0"/>
          <a:chOff x="0" y="0"/>
          <a:chExt cx="0" cy="0"/>
        </a:xfrm>
      </p:grpSpPr>
      <p:sp>
        <p:nvSpPr>
          <p:cNvPr id="2951" name="Google Shape;2951;p244"/>
          <p:cNvSpPr/>
          <p:nvPr/>
        </p:nvSpPr>
        <p:spPr>
          <a:xfrm rot="5400000">
            <a:off x="2463625" y="-1096350"/>
            <a:ext cx="4155300" cy="7289100"/>
          </a:xfrm>
          <a:prstGeom prst="roundRect">
            <a:avLst>
              <a:gd fmla="val 7770" name="adj"/>
            </a:avLst>
          </a:prstGeom>
          <a:gradFill>
            <a:gsLst>
              <a:gs pos="0">
                <a:srgbClr val="FFFFFF">
                  <a:alpha val="11372"/>
                  <a:alpha val="11380"/>
                </a:srgbClr>
              </a:gs>
              <a:gs pos="66000">
                <a:srgbClr val="E354F7">
                  <a:alpha val="16078"/>
                  <a:alpha val="11380"/>
                </a:srgbClr>
              </a:gs>
              <a:gs pos="100000">
                <a:srgbClr val="10ECFF">
                  <a:alpha val="25490"/>
                  <a:alpha val="11380"/>
                </a:srgbClr>
              </a:gs>
            </a:gsLst>
            <a:lin ang="5400012" scaled="0"/>
          </a:gra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pic>
        <p:nvPicPr>
          <p:cNvPr id="2952" name="Google Shape;2952;p244"/>
          <p:cNvPicPr preferRelativeResize="0"/>
          <p:nvPr/>
        </p:nvPicPr>
        <p:blipFill>
          <a:blip r:embed="rId3">
            <a:alphaModFix/>
          </a:blip>
          <a:stretch>
            <a:fillRect/>
          </a:stretch>
        </p:blipFill>
        <p:spPr>
          <a:xfrm>
            <a:off x="1135500" y="636451"/>
            <a:ext cx="6873000" cy="3811500"/>
          </a:xfrm>
          <a:prstGeom prst="roundRect">
            <a:avLst>
              <a:gd fmla="val 7412" name="adj"/>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Digital Marketing Agency by Slidesgo">
  <a:themeElements>
    <a:clrScheme name="Simple Light">
      <a:dk1>
        <a:srgbClr val="000000"/>
      </a:dk1>
      <a:lt1>
        <a:srgbClr val="FFFFFF"/>
      </a:lt1>
      <a:dk2>
        <a:srgbClr val="595959"/>
      </a:dk2>
      <a:lt2>
        <a:srgbClr val="EEEEEE"/>
      </a:lt2>
      <a:accent1>
        <a:srgbClr val="00ACD8"/>
      </a:accent1>
      <a:accent2>
        <a:srgbClr val="40019A"/>
      </a:accent2>
      <a:accent3>
        <a:srgbClr val="FFFFFF"/>
      </a:accent3>
      <a:accent4>
        <a:srgbClr val="3E22BC"/>
      </a:accent4>
      <a:accent5>
        <a:srgbClr val="80E0FF"/>
      </a:accent5>
      <a:accent6>
        <a:srgbClr val="CFE9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Digital Marketing Agency by Slidesgo">
  <a:themeElements>
    <a:clrScheme name="Simple Light">
      <a:dk1>
        <a:srgbClr val="000000"/>
      </a:dk1>
      <a:lt1>
        <a:srgbClr val="FFFFFF"/>
      </a:lt1>
      <a:dk2>
        <a:srgbClr val="595959"/>
      </a:dk2>
      <a:lt2>
        <a:srgbClr val="EEEEEE"/>
      </a:lt2>
      <a:accent1>
        <a:srgbClr val="00ACD8"/>
      </a:accent1>
      <a:accent2>
        <a:srgbClr val="40019A"/>
      </a:accent2>
      <a:accent3>
        <a:srgbClr val="FFFFFF"/>
      </a:accent3>
      <a:accent4>
        <a:srgbClr val="3E22BC"/>
      </a:accent4>
      <a:accent5>
        <a:srgbClr val="80E0FF"/>
      </a:accent5>
      <a:accent6>
        <a:srgbClr val="CFE9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Digital Marketing Agency by Slidesgo">
  <a:themeElements>
    <a:clrScheme name="Simple Light">
      <a:dk1>
        <a:srgbClr val="000000"/>
      </a:dk1>
      <a:lt1>
        <a:srgbClr val="FFFFFF"/>
      </a:lt1>
      <a:dk2>
        <a:srgbClr val="595959"/>
      </a:dk2>
      <a:lt2>
        <a:srgbClr val="EEEEEE"/>
      </a:lt2>
      <a:accent1>
        <a:srgbClr val="00ACD8"/>
      </a:accent1>
      <a:accent2>
        <a:srgbClr val="40019A"/>
      </a:accent2>
      <a:accent3>
        <a:srgbClr val="FFFFFF"/>
      </a:accent3>
      <a:accent4>
        <a:srgbClr val="3E22BC"/>
      </a:accent4>
      <a:accent5>
        <a:srgbClr val="80E0FF"/>
      </a:accent5>
      <a:accent6>
        <a:srgbClr val="CFE9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Digital Marketing Agency by Slidesgo">
  <a:themeElements>
    <a:clrScheme name="Simple Light">
      <a:dk1>
        <a:srgbClr val="000000"/>
      </a:dk1>
      <a:lt1>
        <a:srgbClr val="FFFFFF"/>
      </a:lt1>
      <a:dk2>
        <a:srgbClr val="595959"/>
      </a:dk2>
      <a:lt2>
        <a:srgbClr val="EEEEEE"/>
      </a:lt2>
      <a:accent1>
        <a:srgbClr val="00ACD8"/>
      </a:accent1>
      <a:accent2>
        <a:srgbClr val="40019A"/>
      </a:accent2>
      <a:accent3>
        <a:srgbClr val="FFFFFF"/>
      </a:accent3>
      <a:accent4>
        <a:srgbClr val="3E22BC"/>
      </a:accent4>
      <a:accent5>
        <a:srgbClr val="80E0FF"/>
      </a:accent5>
      <a:accent6>
        <a:srgbClr val="CFE9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Digital Marketing Agency by Slidesgo">
  <a:themeElements>
    <a:clrScheme name="Simple Light">
      <a:dk1>
        <a:srgbClr val="000000"/>
      </a:dk1>
      <a:lt1>
        <a:srgbClr val="FFFFFF"/>
      </a:lt1>
      <a:dk2>
        <a:srgbClr val="595959"/>
      </a:dk2>
      <a:lt2>
        <a:srgbClr val="EEEEEE"/>
      </a:lt2>
      <a:accent1>
        <a:srgbClr val="00ACD8"/>
      </a:accent1>
      <a:accent2>
        <a:srgbClr val="40019A"/>
      </a:accent2>
      <a:accent3>
        <a:srgbClr val="FFFFFF"/>
      </a:accent3>
      <a:accent4>
        <a:srgbClr val="3E22BC"/>
      </a:accent4>
      <a:accent5>
        <a:srgbClr val="80E0FF"/>
      </a:accent5>
      <a:accent6>
        <a:srgbClr val="CFE9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Grow with Google">
  <a:themeElements>
    <a:clrScheme name="Google">
      <a:dk1>
        <a:srgbClr val="4285F4"/>
      </a:dk1>
      <a:lt1>
        <a:srgbClr val="FFFFFF"/>
      </a:lt1>
      <a:dk2>
        <a:srgbClr val="202124"/>
      </a:dk2>
      <a:lt2>
        <a:srgbClr val="3C4043"/>
      </a:lt2>
      <a:accent1>
        <a:srgbClr val="E8F0FE"/>
      </a:accent1>
      <a:accent2>
        <a:srgbClr val="FCE8E6"/>
      </a:accent2>
      <a:accent3>
        <a:srgbClr val="EA4335"/>
      </a:accent3>
      <a:accent4>
        <a:srgbClr val="FBBC04"/>
      </a:accent4>
      <a:accent5>
        <a:srgbClr val="34A853"/>
      </a:accent5>
      <a:accent6>
        <a:srgbClr val="FBBC05"/>
      </a:accent6>
      <a:hlink>
        <a:srgbClr val="4FC3F7"/>
      </a:hlink>
      <a:folHlink>
        <a:srgbClr val="4FC3F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