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256" r:id="rId2"/>
    <p:sldId id="346" r:id="rId3"/>
    <p:sldId id="340" r:id="rId4"/>
    <p:sldId id="342" r:id="rId5"/>
    <p:sldId id="273" r:id="rId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40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p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Zpracování projektu – 1. část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3.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Dnešní téma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Zpracování části projektu v týmech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Diskuze o jednotlivých částech</a:t>
            </a:r>
          </a:p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Linkedin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F61EF44-E5FF-459F-ABFE-74F44DAE02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374" y="3140968"/>
            <a:ext cx="2880320" cy="149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7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Výchozí teoretické poznatky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-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desing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a redesign pracovního místa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Analýza práce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operace 	        Pracovní úkol        Pracovní proces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místo 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pracovní povinnosti 1 pracovníka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požadovaná kvalifikace, znalosti, dovednosti, odpovědnosti a kompetence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Popis pracovního místa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		</a:t>
            </a:r>
            <a:r>
              <a:rPr lang="cs-CZ" sz="3000" b="1" dirty="0">
                <a:solidFill>
                  <a:schemeClr val="bg2"/>
                </a:solidFill>
              </a:rPr>
              <a:t>využití databáze	</a:t>
            </a:r>
            <a:r>
              <a:rPr lang="cs-CZ" sz="3200" dirty="0">
                <a:solidFill>
                  <a:schemeClr val="bg2"/>
                </a:solidFill>
                <a:hlinkClick r:id="rId2"/>
              </a:rPr>
              <a:t>https://www.nsp.cz/</a:t>
            </a:r>
            <a:endParaRPr lang="cs-CZ" sz="32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b="1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76BB9F47-6E22-48FB-982E-4BC751105C02}"/>
              </a:ext>
            </a:extLst>
          </p:cNvPr>
          <p:cNvSpPr/>
          <p:nvPr/>
        </p:nvSpPr>
        <p:spPr bwMode="auto">
          <a:xfrm>
            <a:off x="3279752" y="2386799"/>
            <a:ext cx="691492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5C95FB7-1C8D-4226-9014-9DE2F6F30101}"/>
              </a:ext>
            </a:extLst>
          </p:cNvPr>
          <p:cNvSpPr/>
          <p:nvPr/>
        </p:nvSpPr>
        <p:spPr bwMode="auto">
          <a:xfrm>
            <a:off x="6228184" y="2386799"/>
            <a:ext cx="691492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0F2FD69-7A0B-4E20-8302-95969B94B36F}"/>
              </a:ext>
            </a:extLst>
          </p:cNvPr>
          <p:cNvSpPr/>
          <p:nvPr/>
        </p:nvSpPr>
        <p:spPr bwMode="auto">
          <a:xfrm>
            <a:off x="1619672" y="6039992"/>
            <a:ext cx="691492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Procesy v organizaci a popis pracovního místa místa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799078B-B143-4296-A792-50D238FF0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58" y="1428735"/>
            <a:ext cx="7305675" cy="509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5049</TotalTime>
  <Words>166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Vzletný</vt:lpstr>
      <vt:lpstr>Prezentace aplikace PowerPoint</vt:lpstr>
      <vt:lpstr>Dnešní téma</vt:lpstr>
      <vt:lpstr>Výchozí teoretické poznatky  - desing a redesign pracovního místa</vt:lpstr>
      <vt:lpstr>Procesy v organizaci a popis pracovního místa místa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209</cp:revision>
  <cp:lastPrinted>1601-01-01T00:00:00Z</cp:lastPrinted>
  <dcterms:created xsi:type="dcterms:W3CDTF">2005-09-23T13:42:26Z</dcterms:created>
  <dcterms:modified xsi:type="dcterms:W3CDTF">2023-10-08T21:20:23Z</dcterms:modified>
</cp:coreProperties>
</file>