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348" r:id="rId3"/>
    <p:sldId id="349" r:id="rId4"/>
    <p:sldId id="273" r:id="rId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Práce na projektu – část 2. 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6.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Projekt – personalistika 2. část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136904" cy="5183856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i="1" dirty="0">
                <a:solidFill>
                  <a:schemeClr val="bg2"/>
                </a:solidFill>
              </a:rPr>
              <a:t>3.	</a:t>
            </a:r>
            <a:r>
              <a:rPr lang="cs-CZ" sz="2400" i="1" dirty="0">
                <a:solidFill>
                  <a:schemeClr val="bg2"/>
                </a:solidFill>
              </a:rPr>
              <a:t>Pracovní smlouva, příp. dohoda</a:t>
            </a:r>
          </a:p>
          <a:p>
            <a:pPr marL="0" indent="0" algn="just">
              <a:buNone/>
            </a:pPr>
            <a:r>
              <a:rPr lang="cs-CZ" sz="2400" i="1" dirty="0">
                <a:solidFill>
                  <a:schemeClr val="bg2"/>
                </a:solidFill>
              </a:rPr>
              <a:t>•	Stáhněte si vzor pracovní smlouvy, případně dohody (o pracovní činnosti, nebo o provedení práce).</a:t>
            </a:r>
          </a:p>
          <a:p>
            <a:pPr marL="0" indent="0" algn="just">
              <a:buNone/>
            </a:pPr>
            <a:r>
              <a:rPr lang="cs-CZ" sz="2400" i="1" dirty="0">
                <a:solidFill>
                  <a:schemeClr val="bg2"/>
                </a:solidFill>
              </a:rPr>
              <a:t>•	Upravte vzor tak, aby obsahoval všechny povinné údaje a informace spojené s danou pozicí.</a:t>
            </a:r>
          </a:p>
          <a:p>
            <a:pPr marL="0" indent="0" algn="just">
              <a:buNone/>
            </a:pPr>
            <a:r>
              <a:rPr lang="cs-CZ" sz="2400" i="1" dirty="0">
                <a:solidFill>
                  <a:schemeClr val="bg2"/>
                </a:solidFill>
              </a:rPr>
              <a:t>•	Co musí obsahovat pracovní smlouva? (den nástupu, druh práce, místo výkonu práce-povinné, nepovinné údaje, časové vymezení).</a:t>
            </a:r>
          </a:p>
          <a:p>
            <a:pPr marL="0" indent="0" algn="just">
              <a:buNone/>
            </a:pPr>
            <a:r>
              <a:rPr lang="cs-CZ" sz="2400" i="1" dirty="0">
                <a:solidFill>
                  <a:schemeClr val="bg2"/>
                </a:solidFill>
              </a:rPr>
              <a:t>•	Které podklady je nutné zaměstnavateli pro tuto pozici doručit, aby mohl být pracovní poměru uzavřen? Vypište v bodech, případně zdůvodněte.</a:t>
            </a:r>
          </a:p>
          <a:p>
            <a:pPr marL="0" indent="0" algn="just">
              <a:buNone/>
            </a:pPr>
            <a:endParaRPr lang="cs-CZ" sz="2400" i="1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i="1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6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Pracovní poměr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založený pracovní smlouvou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1. Co musí obsahovat pracovní smlouva?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(den nástupu, druh práce, místo výkonu práce-povinné)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 Písemná forma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 Údaje o době trvání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4. Další údaje, které můžete dát do pracovní smlouvy nebo do Informace pro zaměstnance dle §37 (zkušební doba, dovolená, překážky, výplatní termíny, mlčenlivost, ochrana dat…)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0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10366</TotalTime>
  <Words>254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Vzletný</vt:lpstr>
      <vt:lpstr>Prezentace aplikace PowerPoint</vt:lpstr>
      <vt:lpstr>Projekt – personalistika 2. část</vt:lpstr>
      <vt:lpstr>Pracovní poměr  založený pracovní smlouvou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219</cp:revision>
  <cp:lastPrinted>1601-01-01T00:00:00Z</cp:lastPrinted>
  <dcterms:created xsi:type="dcterms:W3CDTF">2005-09-23T13:42:26Z</dcterms:created>
  <dcterms:modified xsi:type="dcterms:W3CDTF">2023-10-30T07:08:11Z</dcterms:modified>
</cp:coreProperties>
</file>