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8" r:id="rId3"/>
    <p:sldId id="286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1"/>
    <p:restoredTop sz="94694"/>
  </p:normalViewPr>
  <p:slideViewPr>
    <p:cSldViewPr snapToGrid="0">
      <p:cViewPr varScale="1">
        <p:scale>
          <a:sx n="87" d="100"/>
          <a:sy n="87" d="100"/>
        </p:scale>
        <p:origin x="118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750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03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seminář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komunikační mix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Guerilla marketing</a:t>
            </a:r>
          </a:p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placement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Virální marketing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31802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váš produkt navrhněte vhodnou marketingovou komunikaci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Svůj výběr zdůvodněte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vybrané marketingové komunikaci vytvořte vizuál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Hotový vizuál pošlete na email – předmět = příjmení členů skupiny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</a:t>
            </a:r>
            <a:r>
              <a:rPr lang="cs-CZ"/>
              <a:t>za 2 body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3462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50</Words>
  <Application>Microsoft Office PowerPoint</Application>
  <PresentationFormat>Předvádění na obrazovce (16:9)</PresentationFormat>
  <Paragraphs>17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SLU</vt:lpstr>
      <vt:lpstr>Distribuce</vt:lpstr>
      <vt:lpstr>Opakování</vt:lpstr>
      <vt:lpstr>Týmový úkol za 2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11</cp:revision>
  <dcterms:created xsi:type="dcterms:W3CDTF">2016-07-06T15:42:34Z</dcterms:created>
  <dcterms:modified xsi:type="dcterms:W3CDTF">2023-12-04T00:04:29Z</dcterms:modified>
</cp:coreProperties>
</file>