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7" r:id="rId4"/>
    <p:sldId id="284" r:id="rId5"/>
    <p:sldId id="276" r:id="rId6"/>
    <p:sldId id="277" r:id="rId7"/>
    <p:sldId id="281" r:id="rId8"/>
    <p:sldId id="280" r:id="rId9"/>
    <p:sldId id="278" r:id="rId10"/>
    <p:sldId id="279" r:id="rId11"/>
    <p:sldId id="283" r:id="rId12"/>
    <p:sldId id="267" r:id="rId13"/>
    <p:sldId id="282" r:id="rId1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1"/>
    <p:restoredTop sz="94694"/>
  </p:normalViewPr>
  <p:slideViewPr>
    <p:cSldViewPr>
      <p:cViewPr varScale="1">
        <p:scale>
          <a:sx n="94" d="100"/>
          <a:sy n="94" d="100"/>
        </p:scale>
        <p:origin x="738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907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298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6609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68792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2003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1909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589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307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972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mikroprostředí a makroprostředí společnosti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seminář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Daniel Kvíčala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Sestavena na základě předchozích analýz makro a mikroprostředí</a:t>
            </a:r>
          </a:p>
          <a:p>
            <a:pPr algn="ctr"/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Upozorňuje na klíčové silné a slabé stránky organice a také na příležitosti a hrozby, kterým firma čelí</a:t>
            </a:r>
          </a:p>
          <a:p>
            <a:pPr algn="ctr"/>
            <a:endParaRPr lang="cs-CZ" alt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–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trengths,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eaknesses,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pportunities,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hreats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SWOT analýza</a:t>
            </a:r>
          </a:p>
        </p:txBody>
      </p:sp>
    </p:spTree>
    <p:extLst>
      <p:ext uri="{BB962C8B-B14F-4D97-AF65-F5344CB8AC3E}">
        <p14:creationId xmlns:p14="http://schemas.microsoft.com/office/powerpoint/2010/main" val="3110417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266429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Výkonné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stroje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Růst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důchodů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Přísun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cizinců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země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Zkušení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zaměstnanci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Konflikty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zaměstnanci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Příchod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nových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konkurentů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Nástup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nové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vlády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Zemětřesení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Inovace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výrobě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Nový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zkušený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obchodní</a:t>
            </a:r>
            <a:r>
              <a:rPr lang="en-GB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zástupce</a:t>
            </a:r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SWOT analýza</a:t>
            </a:r>
          </a:p>
        </p:txBody>
      </p:sp>
    </p:spTree>
    <p:extLst>
      <p:ext uri="{BB962C8B-B14F-4D97-AF65-F5344CB8AC3E}">
        <p14:creationId xmlns:p14="http://schemas.microsoft.com/office/powerpoint/2010/main" val="4066972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Máte 10 minut</a:t>
            </a:r>
          </a:p>
          <a:p>
            <a:pPr algn="ctr"/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Rozdělte se do skupin po 3-4</a:t>
            </a:r>
          </a:p>
          <a:p>
            <a:pPr algn="ctr"/>
            <a:r>
              <a:rPr 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Napište na papír SWOT analýzu libovolného podniku a do každé oblasti min. 3 věci</a:t>
            </a:r>
          </a:p>
          <a:p>
            <a:pPr marL="0" indent="0" algn="ctr">
              <a:buNone/>
            </a:pPr>
            <a:endParaRPr lang="cs-CZ" sz="2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získá každý, kdo bude mít cvičení správně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Praktický úkol </a:t>
            </a:r>
            <a:r>
              <a:rPr lang="cs-CZ" dirty="0">
                <a:solidFill>
                  <a:srgbClr val="FF0000"/>
                </a:solidFill>
              </a:rPr>
              <a:t>za 2 body</a:t>
            </a:r>
          </a:p>
        </p:txBody>
      </p:sp>
    </p:spTree>
    <p:extLst>
      <p:ext uri="{BB962C8B-B14F-4D97-AF65-F5344CB8AC3E}">
        <p14:creationId xmlns:p14="http://schemas.microsoft.com/office/powerpoint/2010/main" val="2656833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Lidská tvář, osoba, muž, oblečení&#10;&#10;Popis byl vytvořen automaticky">
            <a:extLst>
              <a:ext uri="{FF2B5EF4-FFF2-40B4-BE49-F238E27FC236}">
                <a16:creationId xmlns:a16="http://schemas.microsoft.com/office/drawing/2014/main" id="{F24ED4D9-884B-398A-1A21-DCCF1FE597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409" y="0"/>
            <a:ext cx="372118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53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60 % aktivní účast na seminářích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Průběžný test (5. 12.)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20b.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Individuální a týmové úkoly na seminářích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20b.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zkouška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60b.</a:t>
            </a:r>
          </a:p>
          <a:p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Konspekt a rozprava </a:t>
            </a:r>
            <a:r>
              <a:rPr lang="cs-CZ" altLang="cs-CZ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Česká kniha max 15 bodů, AJ max 30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A (1)   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90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-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100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B (1,5)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80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-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89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GB" sz="1800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C (2)     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70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-  7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9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GB" sz="1800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D (2,5)    </a:t>
            </a:r>
            <a:r>
              <a:rPr lang="cs-CZ" sz="1800" dirty="0">
                <a:solidFill>
                  <a:srgbClr val="000000"/>
                </a:solidFill>
                <a:highlight>
                  <a:srgbClr val="FFFF00"/>
                </a:highlight>
              </a:rPr>
              <a:t>	65</a:t>
            </a:r>
            <a: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  <a:t> -  69 </a:t>
            </a:r>
            <a:r>
              <a:rPr lang="en-GB" sz="1800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E (3)       </a:t>
            </a:r>
            <a:r>
              <a:rPr lang="cs-CZ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	</a:t>
            </a:r>
            <a:r>
              <a:rPr lang="en-GB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6</a:t>
            </a:r>
            <a:r>
              <a:rPr lang="cs-CZ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0</a:t>
            </a:r>
            <a:r>
              <a:rPr lang="en-GB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 -  6</a:t>
            </a:r>
            <a:r>
              <a:rPr lang="cs-CZ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4</a:t>
            </a:r>
            <a:r>
              <a:rPr lang="en-GB" sz="1800" b="1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r>
              <a:rPr lang="en-GB" sz="1800" b="1" dirty="0" err="1">
                <a:solidFill>
                  <a:srgbClr val="000000"/>
                </a:solidFill>
                <a:highlight>
                  <a:srgbClr val="FFFF00"/>
                </a:highlight>
              </a:rPr>
              <a:t>bodů</a:t>
            </a:r>
            <a:br>
              <a:rPr lang="en-GB" sz="1800" dirty="0">
                <a:solidFill>
                  <a:srgbClr val="000000"/>
                </a:solidFill>
                <a:highlight>
                  <a:srgbClr val="FFFF00"/>
                </a:highlight>
              </a:rPr>
            </a:br>
            <a:r>
              <a:rPr lang="en-GB" sz="1800" dirty="0">
                <a:solidFill>
                  <a:srgbClr val="FF0000"/>
                </a:solidFill>
                <a:highlight>
                  <a:srgbClr val="FFFF00"/>
                </a:highlight>
              </a:rPr>
              <a:t>F (4)        </a:t>
            </a:r>
            <a:r>
              <a:rPr lang="cs-CZ" sz="1800" dirty="0">
                <a:solidFill>
                  <a:srgbClr val="FF0000"/>
                </a:solidFill>
                <a:highlight>
                  <a:srgbClr val="FFFF00"/>
                </a:highlight>
              </a:rPr>
              <a:t>	0</a:t>
            </a:r>
            <a:r>
              <a:rPr lang="en-GB" sz="1800" dirty="0">
                <a:solidFill>
                  <a:srgbClr val="FF0000"/>
                </a:solidFill>
                <a:highlight>
                  <a:srgbClr val="FFFF00"/>
                </a:highlight>
              </a:rPr>
              <a:t> - </a:t>
            </a:r>
            <a:r>
              <a:rPr lang="cs-CZ" sz="1800" dirty="0">
                <a:solidFill>
                  <a:srgbClr val="FF0000"/>
                </a:solidFill>
                <a:highlight>
                  <a:srgbClr val="FFFF00"/>
                </a:highlight>
              </a:rPr>
              <a:t>59</a:t>
            </a:r>
            <a:r>
              <a:rPr lang="en-GB" sz="1800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en-GB" sz="1800" dirty="0" err="1">
                <a:solidFill>
                  <a:srgbClr val="FF0000"/>
                </a:solidFill>
                <a:highlight>
                  <a:srgbClr val="FFFF00"/>
                </a:highlight>
              </a:rPr>
              <a:t>bodů</a:t>
            </a:r>
            <a:endParaRPr lang="cs-CZ" altLang="cs-CZ" b="1" dirty="0">
              <a:solidFill>
                <a:srgbClr val="30787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altLang="cs-CZ" sz="1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4608512" cy="507703"/>
          </a:xfrm>
        </p:spPr>
        <p:txBody>
          <a:bodyPr/>
          <a:lstStyle/>
          <a:p>
            <a:r>
              <a:rPr lang="cs-CZ" dirty="0"/>
              <a:t>Podmínky absolvování předmětu</a:t>
            </a:r>
          </a:p>
        </p:txBody>
      </p:sp>
    </p:spTree>
    <p:extLst>
      <p:ext uri="{BB962C8B-B14F-4D97-AF65-F5344CB8AC3E}">
        <p14:creationId xmlns:p14="http://schemas.microsoft.com/office/powerpoint/2010/main" val="364560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Warm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-up – potřeba, přání, poptávka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Makroprostředí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Mikroprostředí</a:t>
            </a:r>
          </a:p>
          <a:p>
            <a:pPr>
              <a:lnSpc>
                <a:spcPct val="150000"/>
              </a:lnSpc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Praktický úkol</a:t>
            </a:r>
          </a:p>
          <a:p>
            <a:pPr marL="0" indent="0">
              <a:lnSpc>
                <a:spcPct val="150000"/>
              </a:lnSpc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216024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Potřeba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pocit nedostatku – 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něco potřebuji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Přání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splnění potřeby na základě preferencí – 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něco chci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Poptávka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splnění přání na základě kupní síly – </a:t>
            </a: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něco si koupím</a:t>
            </a:r>
          </a:p>
          <a:p>
            <a:pPr marL="0" indent="0">
              <a:lnSpc>
                <a:spcPct val="150000"/>
              </a:lnSpc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Potřeba – 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Únava – potřebuji energii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Přání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energetický nápoj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Poptávka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RedBull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Crazy</a:t>
            </a: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wolf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Warm</a:t>
            </a:r>
            <a:r>
              <a:rPr lang="cs-CZ" dirty="0"/>
              <a:t>-up</a:t>
            </a:r>
          </a:p>
        </p:txBody>
      </p:sp>
    </p:spTree>
    <p:extLst>
      <p:ext uri="{BB962C8B-B14F-4D97-AF65-F5344CB8AC3E}">
        <p14:creationId xmlns:p14="http://schemas.microsoft.com/office/powerpoint/2010/main" val="3274247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 numCol="1">
            <a:noAutofit/>
          </a:bodyPr>
          <a:lstStyle/>
          <a:p>
            <a:pPr algn="ct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Utvořte dvojice potřeba - přání</a:t>
            </a:r>
          </a:p>
          <a:p>
            <a:pPr algn="ct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minut na zpracování</a:t>
            </a:r>
          </a:p>
          <a:p>
            <a:pPr algn="ctr"/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Získat praktické zkušenosti, naučit se řídit auto, zapojit se do Business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Gate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Academy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zapadnout mezi ostatní, učebnice japonštiny, koupit si iPhone 13, naučit se něco nového, pravidelný pohyb, kurz autoškoly, permanentka do </a:t>
            </a:r>
            <a:r>
              <a:rPr lang="cs-CZ" altLang="cs-CZ" sz="18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fitka</a:t>
            </a:r>
            <a:r>
              <a:rPr lang="cs-CZ" altLang="cs-CZ" sz="1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potkat nové lidi, koupit lístky na hudební festival</a:t>
            </a:r>
          </a:p>
          <a:p>
            <a:pPr algn="ctr"/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Warm</a:t>
            </a:r>
            <a:r>
              <a:rPr lang="cs-CZ" dirty="0"/>
              <a:t>-up</a:t>
            </a:r>
          </a:p>
        </p:txBody>
      </p:sp>
    </p:spTree>
    <p:extLst>
      <p:ext uri="{BB962C8B-B14F-4D97-AF65-F5344CB8AC3E}">
        <p14:creationId xmlns:p14="http://schemas.microsoft.com/office/powerpoint/2010/main" val="55385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06D79F0D-A7EE-40D9-89E7-366120F58738}"/>
              </a:ext>
            </a:extLst>
          </p:cNvPr>
          <p:cNvSpPr/>
          <p:nvPr/>
        </p:nvSpPr>
        <p:spPr>
          <a:xfrm>
            <a:off x="4475204" y="915566"/>
            <a:ext cx="4129244" cy="37444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390CB73A-9E28-4D8E-B03E-DFCA776E0E74}"/>
              </a:ext>
            </a:extLst>
          </p:cNvPr>
          <p:cNvSpPr/>
          <p:nvPr/>
        </p:nvSpPr>
        <p:spPr>
          <a:xfrm>
            <a:off x="323528" y="915566"/>
            <a:ext cx="3888432" cy="374441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2088232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algn="ct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Potřeba</a:t>
            </a:r>
          </a:p>
          <a:p>
            <a:pPr algn="ctr"/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Získat praktické zkušenosti z marketingu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Naučit se řídit auto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Zapadnout mezi ostatní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Naučit se něco nového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Pravidelný pohyb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Potkat nové lidi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Přání</a:t>
            </a:r>
          </a:p>
          <a:p>
            <a:pPr marL="0" indent="0" algn="ctr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Zapojit se do BGA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Kurz autoškoly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Koupit si iPhone 13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Učebnice japonštiny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Permanentka do </a:t>
            </a:r>
            <a:r>
              <a:rPr lang="cs-CZ" altLang="cs-CZ" sz="20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fitka</a:t>
            </a:r>
            <a:endParaRPr lang="cs-CZ" altLang="cs-CZ" sz="20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cs-CZ" altLang="cs-CZ" sz="20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Koupit lístky na hudební festival</a:t>
            </a:r>
          </a:p>
          <a:p>
            <a:pPr algn="ctr"/>
            <a:endParaRPr lang="cs-CZ" altLang="cs-CZ" sz="18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 err="1"/>
              <a:t>Warm</a:t>
            </a:r>
            <a:r>
              <a:rPr lang="cs-CZ" dirty="0"/>
              <a:t>-up</a:t>
            </a:r>
          </a:p>
        </p:txBody>
      </p:sp>
    </p:spTree>
    <p:extLst>
      <p:ext uri="{BB962C8B-B14F-4D97-AF65-F5344CB8AC3E}">
        <p14:creationId xmlns:p14="http://schemas.microsoft.com/office/powerpoint/2010/main" val="309278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text&#10;&#10;Popis byl vytvořen automaticky">
            <a:extLst>
              <a:ext uri="{FF2B5EF4-FFF2-40B4-BE49-F238E27FC236}">
                <a16:creationId xmlns:a16="http://schemas.microsoft.com/office/drawing/2014/main" id="{6108ED58-6E79-4D6F-964D-E4766F3D8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" y="0"/>
            <a:ext cx="9142407" cy="5144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866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PESTLE analýza</a:t>
            </a:r>
          </a:p>
          <a:p>
            <a:pPr algn="ctr"/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čeho se skládá?</a:t>
            </a:r>
          </a:p>
          <a:p>
            <a:pPr algn="ctr"/>
            <a:endParaRPr lang="cs-CZ" altLang="cs-CZ" sz="2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PESTLE – </a:t>
            </a:r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olitické, </a:t>
            </a:r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konomické, </a:t>
            </a:r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oci-kulturní, </a:t>
            </a:r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echnologické, </a:t>
            </a:r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egislativní, </a:t>
            </a:r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kologické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Makroprostředí</a:t>
            </a:r>
          </a:p>
        </p:txBody>
      </p:sp>
    </p:spTree>
    <p:extLst>
      <p:ext uri="{BB962C8B-B14F-4D97-AF65-F5344CB8AC3E}">
        <p14:creationId xmlns:p14="http://schemas.microsoft.com/office/powerpoint/2010/main" val="336549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04300" y="915566"/>
            <a:ext cx="8280920" cy="144016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 analýza</a:t>
            </a:r>
          </a:p>
          <a:p>
            <a:pPr algn="ctr"/>
            <a:r>
              <a:rPr lang="cs-CZ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 zkoumá?</a:t>
            </a:r>
          </a:p>
          <a:p>
            <a:pPr algn="ctr"/>
            <a:endParaRPr lang="cs-CZ" altLang="cs-CZ" sz="2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3C –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ustomers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(zákazníci),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ompetition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(konkurence), </a:t>
            </a:r>
            <a:r>
              <a:rPr lang="en-GB" altLang="cs-CZ" sz="2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ollaborators</a:t>
            </a:r>
            <a:r>
              <a:rPr lang="cs-CZ" altLang="cs-CZ" sz="2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(spolupracovníci)</a:t>
            </a:r>
          </a:p>
          <a:p>
            <a:pPr lvl="1" algn="ctr"/>
            <a:r>
              <a:rPr lang="en-GB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Collaborators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dodavatelé a odběratelé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Mikroprostředí</a:t>
            </a:r>
          </a:p>
        </p:txBody>
      </p:sp>
    </p:spTree>
    <p:extLst>
      <p:ext uri="{BB962C8B-B14F-4D97-AF65-F5344CB8AC3E}">
        <p14:creationId xmlns:p14="http://schemas.microsoft.com/office/powerpoint/2010/main" val="197763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2726</TotalTime>
  <Words>451</Words>
  <Application>Microsoft Office PowerPoint</Application>
  <PresentationFormat>Předvádění na obrazovce (16:9)</PresentationFormat>
  <Paragraphs>103</Paragraphs>
  <Slides>13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SLU</vt:lpstr>
      <vt:lpstr>Analýza mikroprostředí a makroprostředí společnosti</vt:lpstr>
      <vt:lpstr>Podmínky absolvování předmětu</vt:lpstr>
      <vt:lpstr>Obsah</vt:lpstr>
      <vt:lpstr>Warm-up</vt:lpstr>
      <vt:lpstr>Warm-up</vt:lpstr>
      <vt:lpstr>Warm-up</vt:lpstr>
      <vt:lpstr>Prezentace aplikace PowerPoint</vt:lpstr>
      <vt:lpstr>Makroprostředí</vt:lpstr>
      <vt:lpstr>Mikroprostředí</vt:lpstr>
      <vt:lpstr>SWOT analýza</vt:lpstr>
      <vt:lpstr>SWOT analýza</vt:lpstr>
      <vt:lpstr>Praktický úkol za 2 body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student</cp:lastModifiedBy>
  <cp:revision>58</cp:revision>
  <dcterms:created xsi:type="dcterms:W3CDTF">2016-07-06T15:42:34Z</dcterms:created>
  <dcterms:modified xsi:type="dcterms:W3CDTF">2023-10-10T07:42:50Z</dcterms:modified>
</cp:coreProperties>
</file>