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88" r:id="rId3"/>
    <p:sldId id="286" r:id="rId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1"/>
    <p:restoredTop sz="94694"/>
  </p:normalViewPr>
  <p:slideViewPr>
    <p:cSldViewPr snapToGrid="0">
      <p:cViewPr varScale="1">
        <p:scale>
          <a:sx n="87" d="100"/>
          <a:sy n="87" d="100"/>
        </p:scale>
        <p:origin x="1182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5750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6033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seminář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788344"/>
            <a:ext cx="8280920" cy="397448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Marketingový komunikační mix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Guerilla marketing</a:t>
            </a:r>
          </a:p>
          <a:p>
            <a:pPr>
              <a:lnSpc>
                <a:spcPct val="150000"/>
              </a:lnSpc>
            </a:pP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placement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Virální marketing</a:t>
            </a:r>
          </a:p>
          <a:p>
            <a:pPr>
              <a:lnSpc>
                <a:spcPct val="150000"/>
              </a:lnSpc>
            </a:pP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Opakování</a:t>
            </a:r>
          </a:p>
        </p:txBody>
      </p:sp>
    </p:spTree>
    <p:extLst>
      <p:ext uri="{BB962C8B-B14F-4D97-AF65-F5344CB8AC3E}">
        <p14:creationId xmlns:p14="http://schemas.microsoft.com/office/powerpoint/2010/main" val="318028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788344"/>
            <a:ext cx="8280920" cy="397448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váš produkt navrhněte vhodnou marketingovou komunikaci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Svůj výběr zdůvodněte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vybrané marketingové komunikaci vytvořte vizuál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Hotový vizuál pošlete na email – předmět = příjmení členů skupiny</a:t>
            </a:r>
          </a:p>
          <a:p>
            <a:pPr marL="0" indent="0">
              <a:lnSpc>
                <a:spcPct val="150000"/>
              </a:lnSpc>
              <a:buNone/>
            </a:pP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Týmový úkol </a:t>
            </a:r>
            <a:r>
              <a:rPr lang="cs-CZ"/>
              <a:t>za 2 body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834621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50</Words>
  <Application>Microsoft Office PowerPoint</Application>
  <PresentationFormat>Předvádění na obrazovce (16:9)</PresentationFormat>
  <Paragraphs>17</Paragraphs>
  <Slides>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SLU</vt:lpstr>
      <vt:lpstr>Distribuce</vt:lpstr>
      <vt:lpstr>Opakování</vt:lpstr>
      <vt:lpstr>Týmový úkol za 2 body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Lukon Mik</cp:lastModifiedBy>
  <cp:revision>11</cp:revision>
  <dcterms:created xsi:type="dcterms:W3CDTF">2016-07-06T15:42:34Z</dcterms:created>
  <dcterms:modified xsi:type="dcterms:W3CDTF">2023-12-04T00:04:29Z</dcterms:modified>
</cp:coreProperties>
</file>