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5" r:id="rId4"/>
    <p:sldId id="286" r:id="rId5"/>
    <p:sldId id="287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1"/>
    <p:restoredTop sz="94694"/>
  </p:normalViewPr>
  <p:slideViewPr>
    <p:cSldViewPr snapToGrid="0">
      <p:cViewPr varScale="1">
        <p:scale>
          <a:sx n="161" d="100"/>
          <a:sy n="161" d="100"/>
        </p:scale>
        <p:origin x="74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05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6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30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5"/>
            <a:ext cx="8280920" cy="306803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</a:t>
            </a:r>
          </a:p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marketingový tým CK Fischer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za úkol identifikovat, jaké segmenty zákazníků jsou na trhu. (aspoň 3)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určete, jak jsou jednotlivé segmenty velké pomocí Atlasu Čechů – každý segment musí mít aspoň 2 kritéria (viz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Vyberte, na který segment se zaměříte a volbu zdůvodněte.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Určete, kdo jsou vaši konkurenti (aspoň 2),v čem jsou vaše konkurenční výhody a jaké jsou prvky rozpoznatelnosti vaší značky.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</a:t>
            </a:r>
          </a:p>
        </p:txBody>
      </p:sp>
    </p:spTree>
    <p:extLst>
      <p:ext uri="{BB962C8B-B14F-4D97-AF65-F5344CB8AC3E}">
        <p14:creationId xmlns:p14="http://schemas.microsoft.com/office/powerpoint/2010/main" val="29167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Atlas Čechů</a:t>
            </a:r>
          </a:p>
        </p:txBody>
      </p:sp>
      <p:pic>
        <p:nvPicPr>
          <p:cNvPr id="4" name="Obrázek 3" descr="Obsah obrázku text, snímek obrazovky, Webová stránka, Webové stránky&#10;&#10;Popis byl vytvořen automaticky">
            <a:extLst>
              <a:ext uri="{FF2B5EF4-FFF2-40B4-BE49-F238E27FC236}">
                <a16:creationId xmlns:a16="http://schemas.microsoft.com/office/drawing/2014/main" id="{5C67F6DD-BD67-3D3B-EFC6-672EA8C66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47" y="1444269"/>
            <a:ext cx="8642705" cy="304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9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Úkol odevzdejte na papíře nebo pošlete na e-mail.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Jeden tým může výsledky odprezentovat a dostane bod navíc.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</a:t>
            </a:r>
          </a:p>
        </p:txBody>
      </p:sp>
    </p:spTree>
    <p:extLst>
      <p:ext uri="{BB962C8B-B14F-4D97-AF65-F5344CB8AC3E}">
        <p14:creationId xmlns:p14="http://schemas.microsoft.com/office/powerpoint/2010/main" val="191072275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138</Words>
  <Application>Microsoft Macintosh PowerPoint</Application>
  <PresentationFormat>Předvádění na obrazovce (16:9)</PresentationFormat>
  <Paragraphs>25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SLU</vt:lpstr>
      <vt:lpstr>Segmentace targeting positioning</vt:lpstr>
      <vt:lpstr>Opakování</vt:lpstr>
      <vt:lpstr>Týmový úkol za 2 body</vt:lpstr>
      <vt:lpstr>Atlas Čechů</vt:lpstr>
      <vt:lpstr>Týmový úkol za 2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7</cp:revision>
  <dcterms:created xsi:type="dcterms:W3CDTF">2016-07-06T15:42:34Z</dcterms:created>
  <dcterms:modified xsi:type="dcterms:W3CDTF">2023-11-06T07:47:58Z</dcterms:modified>
</cp:coreProperties>
</file>