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5" r:id="rId3"/>
    <p:sldId id="286" r:id="rId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1"/>
    <p:restoredTop sz="94694"/>
  </p:normalViewPr>
  <p:slideViewPr>
    <p:cSldViewPr snapToGrid="0">
      <p:cViewPr varScale="1">
        <p:scale>
          <a:sx n="87" d="100"/>
          <a:sy n="87" d="100"/>
        </p:scale>
        <p:origin x="118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051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err="1"/>
              <a:t>csvukrs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03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88344"/>
            <a:ext cx="8280920" cy="397448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trh zavádíte </a:t>
            </a:r>
            <a:r>
              <a:rPr lang="cs-CZ" sz="20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nový produkt</a:t>
            </a: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Myslete na Vaši cílovou skupinu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Přemýšlejte o funkcích produktu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Váš nový produkt zvolte cenovou strategii při uvedení produktu na trh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cenové strategie zdůvodněte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za 2 body </a:t>
            </a:r>
          </a:p>
        </p:txBody>
      </p:sp>
    </p:spTree>
    <p:extLst>
      <p:ext uri="{BB962C8B-B14F-4D97-AF65-F5344CB8AC3E}">
        <p14:creationId xmlns:p14="http://schemas.microsoft.com/office/powerpoint/2010/main" val="291675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88344"/>
            <a:ext cx="8280920" cy="397448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Váš produkt je na trhu již zavedený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strategie z předchozího úkolu byla úspěšná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týmu se rozhodněte, jaké cenové taktiky můžete využít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obou úkolů odevzdejte elektronicky na e-mail. Předmět e-mailu = příjmení všech členů skupiny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Týmový úkol za 1 bod</a:t>
            </a:r>
          </a:p>
        </p:txBody>
      </p:sp>
    </p:spTree>
    <p:extLst>
      <p:ext uri="{BB962C8B-B14F-4D97-AF65-F5344CB8AC3E}">
        <p14:creationId xmlns:p14="http://schemas.microsoft.com/office/powerpoint/2010/main" val="54834621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91</Words>
  <Application>Microsoft Office PowerPoint</Application>
  <PresentationFormat>Předvádění na obrazovce (16:9)</PresentationFormat>
  <Paragraphs>18</Paragraphs>
  <Slides>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SLU</vt:lpstr>
      <vt:lpstr>Cena</vt:lpstr>
      <vt:lpstr>Týmový úkol za 2 body </vt:lpstr>
      <vt:lpstr>Týmový úkol za 1 bod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9</cp:revision>
  <dcterms:created xsi:type="dcterms:W3CDTF">2016-07-06T15:42:34Z</dcterms:created>
  <dcterms:modified xsi:type="dcterms:W3CDTF">2023-11-19T20:48:24Z</dcterms:modified>
</cp:coreProperties>
</file>