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5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CA5"/>
    <a:srgbClr val="A5079D"/>
    <a:srgbClr val="C32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E96F0-12AB-54C2-F82D-25F238E45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2BDFF2-CDC1-420C-15A2-DA7406E02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0604D0-1C81-4592-F86B-8EADDC29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5686D8-3A21-211B-7192-1BB9E3A81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520966-6234-F912-7214-1D45B546D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362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A9731-9FBF-9600-C429-44BD50465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A54D796-57C5-DA1C-500F-6C48F852C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91B216-5B9B-6EF8-FFEB-3584CACD1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EE4420-8150-37C3-A352-F1D584D2C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B186E7-9D88-3A52-9615-A1A2D644C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80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C0BB5D-B397-CA4B-B8E4-DACC496134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72AFB5-7988-89B4-D1D0-C31C5EB45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ADCB1A-E732-CFD6-FCCC-9D676242F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E8164B-BF42-C4DD-3A52-7AE12AF43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973FDB-7E66-ED70-5579-20F334FF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26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2F880-E7EB-C9A3-2448-BFE90FDBD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A12F4B-8444-57BE-632D-6EA71C5DC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EB2C10-0965-BAAA-5E16-4B4D5513E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92CCCC-7D9B-0AFA-BB6E-84CABDF6D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18A3E1-1531-E28C-5F43-FF4B5005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84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C6DEC-099F-D3D5-631A-535CE461F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127A3E-5FAB-BA4B-6E3D-6FCC2C999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2CA95A-F34F-DDC2-4BB9-D49F8238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911B56-6F23-24F5-9ECB-36BCD9C3C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C05C6F-945B-94C2-3EA3-252AA8628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25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C800C-C102-B71D-17F3-DDC4DF419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D0B7E-7CA9-7CBF-A75D-B1C5CF203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D705C1-88B9-50E7-637F-412B8C8CC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E3774E-F38F-4FC3-51AC-8559F452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6182B2-F8B9-B93E-A1A1-2B4313CBC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0D10E8-495C-AA2B-1495-63008281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82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79D7F-647E-CA0C-7BBA-9CAB2573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49FA61-17D6-5F60-D07A-BC36C6221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042BB4-83BA-D40C-D267-CC8B2014C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A78E38C-E38A-865E-5D47-E44FAB05E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4A6D4C-4EE2-EA00-42CB-F5CF4A8882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84EBEB-C046-53FE-95E6-82D771858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116897D-7505-399F-C591-E4E78C257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90ACD76-BF74-6432-4416-58AC58A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70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F6A8C-3D20-50A0-FB9B-1B9A61CF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B38D525-4B39-B9F4-81F3-929D83AE6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F0EAD1-DD1A-1939-19B6-9AC5A7F16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2E021B-D3A3-E421-9FE2-7C090DF31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39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619368D-EA27-6932-B002-71B9BD375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941F1F2-DC43-CB57-A24B-6C72548BE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50CF35-7BE6-EEF6-9E70-8BADA6857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82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DBACD-D119-6B9D-02E5-ED3D511B2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DE0327-E4AB-3F3D-B897-50CF9DF94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D161E8E-1816-584C-0246-8BA186CE4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449CFF-B443-C019-57F7-758586EC4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E1B5D9-876A-C4EE-D7AA-CE738E856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8E2141-A290-D437-FD8A-AE0FD73D2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20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9755F-C7F1-A016-8D30-8B4127F4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ADCE39C-272D-AC31-9F37-166DDDE895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343238-7FAE-A759-8118-1B352D1EC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AE3238-2188-9D5E-0294-2B929CD5B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D0BA90-38EC-0747-43F4-DA6B61C50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CA9246-0024-7511-DF0B-8BEC7335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4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2E7372-7FE1-3048-FA18-E8CB90F5E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EBAC90-40B6-BC53-72A3-16F1D71A4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A90ABA-49D5-3724-7922-DAF149CCC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010B-EF1A-44E6-B436-0AD563CCAA8F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FF9FD0-A93E-8E31-6E76-A28FAEBAF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825C02-15A0-3B0F-76A7-02CE5A586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41141-8E90-41FE-A6EF-BBA2A8A327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02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Autofit/>
          </a:bodyPr>
          <a:lstStyle/>
          <a:p>
            <a:pPr algn="l"/>
            <a:r>
              <a:rPr lang="cs-CZ" sz="5000" dirty="0">
                <a:solidFill>
                  <a:schemeClr val="tx2"/>
                </a:solidFill>
              </a:rPr>
              <a:t>Nauka o podniku</a:t>
            </a:r>
            <a:br>
              <a:rPr lang="cs-CZ" sz="5000" dirty="0">
                <a:solidFill>
                  <a:schemeClr val="tx2"/>
                </a:solidFill>
              </a:rPr>
            </a:br>
            <a:r>
              <a:rPr lang="cs-CZ" sz="3600" dirty="0">
                <a:solidFill>
                  <a:schemeClr val="tx2"/>
                </a:solidFill>
              </a:rPr>
              <a:t>~</a:t>
            </a:r>
            <a:r>
              <a:rPr lang="cs-CZ" sz="5000" dirty="0">
                <a:solidFill>
                  <a:schemeClr val="tx2"/>
                </a:solidFill>
              </a:rPr>
              <a:t> 9.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3000" dirty="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D6EB7DF-392A-94F9-F413-BF0787F512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11" name="Nadpis 1">
            <a:extLst>
              <a:ext uri="{FF2B5EF4-FFF2-40B4-BE49-F238E27FC236}">
                <a16:creationId xmlns:a16="http://schemas.microsoft.com/office/drawing/2014/main" id="{FCF19C91-7C84-B8F9-F5A9-1492568C8CDE}"/>
              </a:ext>
            </a:extLst>
          </p:cNvPr>
          <p:cNvSpPr txBox="1">
            <a:spLocks/>
          </p:cNvSpPr>
          <p:nvPr/>
        </p:nvSpPr>
        <p:spPr>
          <a:xfrm>
            <a:off x="2383986" y="2994980"/>
            <a:ext cx="7424028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tx2"/>
                </a:solidFill>
              </a:rPr>
              <a:t>Opakování na příkladech sem. 1 - 8</a:t>
            </a:r>
          </a:p>
        </p:txBody>
      </p:sp>
    </p:spTree>
    <p:extLst>
      <p:ext uri="{BB962C8B-B14F-4D97-AF65-F5344CB8AC3E}">
        <p14:creationId xmlns:p14="http://schemas.microsoft.com/office/powerpoint/2010/main" val="2477636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20</Words>
  <Application>Microsoft Office PowerPoint</Application>
  <PresentationFormat>Širokoúhlá obrazovka</PresentationFormat>
  <Paragraphs>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Nauka o podniku ~ 9. seminář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úvodní seminář</dc:title>
  <dc:creator>Karla Foltisová</dc:creator>
  <cp:lastModifiedBy>Karla Foltisová</cp:lastModifiedBy>
  <cp:revision>13</cp:revision>
  <dcterms:created xsi:type="dcterms:W3CDTF">2023-09-26T12:19:39Z</dcterms:created>
  <dcterms:modified xsi:type="dcterms:W3CDTF">2023-12-02T09:54:23Z</dcterms:modified>
</cp:coreProperties>
</file>