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282" r:id="rId3"/>
    <p:sldId id="330" r:id="rId4"/>
    <p:sldId id="331" r:id="rId5"/>
    <p:sldId id="332" r:id="rId6"/>
    <p:sldId id="333" r:id="rId7"/>
    <p:sldId id="348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9BEFC-7460-43CA-ABAB-6D010B119051}" type="datetimeFigureOut">
              <a:rPr lang="cs-CZ"/>
              <a:pPr>
                <a:defRPr/>
              </a:pPr>
              <a:t>21.11.2023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2774-F072-4EF3-8435-5F5D73D06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22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Mezinárodní podnikání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Jaká je možnost mezinárodních aktivit?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jsou důvody exportu?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Způsoby vstupu na zahraniční trh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755576" y="1279089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Rozhodnutí o tom, jak vstoupit na zahraniční trhy, zpočátku limituje potřeba kapitálu a rozhodnutí o vlastnictví (zejména o kapitálový vstup).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Nekapitálové režimy </a:t>
            </a:r>
            <a:r>
              <a:rPr lang="cs-CZ" dirty="0"/>
              <a:t>jsou formy vstupu na zahraniční trh, které nezahrnují použití kapitálu. Patří sem vývoz a smluvní dohody, jako je např. </a:t>
            </a:r>
            <a:r>
              <a:rPr lang="cs-CZ" dirty="0" err="1"/>
              <a:t>franchising</a:t>
            </a:r>
            <a:r>
              <a:rPr lang="cs-CZ" dirty="0"/>
              <a:t>. Mají tendenci odrážet relativně menší závazky vůči zahraničním trhům a snižují riziko neúspěchu. </a:t>
            </a:r>
          </a:p>
        </p:txBody>
      </p:sp>
    </p:spTree>
    <p:extLst>
      <p:ext uri="{BB962C8B-B14F-4D97-AF65-F5344CB8AC3E}">
        <p14:creationId xmlns:p14="http://schemas.microsoft.com/office/powerpoint/2010/main" val="263474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vstupy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39552" y="987574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Kapitálové (přímé vstupy) jsou způsoby vstupu na zahraniční trh, které zahrnují použití kapitálu.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Zahrnují společné podniky (Joint </a:t>
            </a:r>
            <a:r>
              <a:rPr lang="cs-CZ" dirty="0" err="1"/>
              <a:t>Ventures</a:t>
            </a:r>
            <a:r>
              <a:rPr lang="cs-CZ" dirty="0"/>
              <a:t>, JV) a stoprocentní dceřiné společnosti a svědčí o relativně větších závazcích v zahraničí. </a:t>
            </a:r>
          </a:p>
        </p:txBody>
      </p:sp>
    </p:spTree>
    <p:extLst>
      <p:ext uri="{BB962C8B-B14F-4D97-AF65-F5344CB8AC3E}">
        <p14:creationId xmlns:p14="http://schemas.microsoft.com/office/powerpoint/2010/main" val="4159461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Dynamika vstupu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987574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err="1"/>
              <a:t>Verbeke</a:t>
            </a:r>
            <a:r>
              <a:rPr lang="cs-CZ" dirty="0"/>
              <a:t> (2013) naznačuje, že existují tři související aspekty dynamiky v režimu vstupu do zahraničí, které tvoří v obchodě: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Zahraniční distributoři (nadnárodní společnosti navazují dlouhodobé vztahy s místními distributory, i když jsou dominantní v distribuční síti).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Strategičtí alianční partneři (jak si nadnárodní společnosti vybírají plně vlastněné pobočky versus aliance a rozvíjejí porozumění hlavním výhodám a rizikům spojenectví).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Fúze a akvizice (jak mohou mezinárodní fúze a akvizice vytvořit ekonomickou hodnotu pro firmu navzdory výzvám v oblasti předpojatosti managementu, správy a integrace).</a:t>
            </a:r>
          </a:p>
        </p:txBody>
      </p:sp>
    </p:spTree>
    <p:extLst>
      <p:ext uri="{BB962C8B-B14F-4D97-AF65-F5344CB8AC3E}">
        <p14:creationId xmlns:p14="http://schemas.microsoft.com/office/powerpoint/2010/main" val="267034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67544" y="1002090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Starbucks</a:t>
            </a:r>
            <a:r>
              <a:rPr lang="cs-CZ" dirty="0"/>
              <a:t> vstupuje na některé trhy prostřednictvím </a:t>
            </a:r>
            <a:r>
              <a:rPr lang="cs-CZ" dirty="0" err="1"/>
              <a:t>franchisingu</a:t>
            </a:r>
            <a:r>
              <a:rPr lang="cs-CZ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Ve Velké Británii má více než 200 franšízovaných a licencovaných kaváren a tento počet roste.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Zamysleli jste se někdy, jak byste koupili franšízu </a:t>
            </a:r>
            <a:r>
              <a:rPr lang="cs-CZ" dirty="0" err="1"/>
              <a:t>Starbucks</a:t>
            </a:r>
            <a:r>
              <a:rPr lang="cs-CZ" dirty="0"/>
              <a:t> nebo jinou?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Podívejte se na tento odkaz a dozvíte se více o </a:t>
            </a:r>
            <a:r>
              <a:rPr lang="cs-CZ" dirty="0" err="1"/>
              <a:t>franchisingu</a:t>
            </a:r>
            <a:r>
              <a:rPr lang="cs-CZ" dirty="0"/>
              <a:t>: www.thefranchiseking.com/</a:t>
            </a:r>
            <a:r>
              <a:rPr lang="cs-CZ" dirty="0" err="1"/>
              <a:t>how</a:t>
            </a:r>
            <a:r>
              <a:rPr lang="cs-CZ" dirty="0"/>
              <a:t>-to-</a:t>
            </a:r>
            <a:r>
              <a:rPr lang="cs-CZ" dirty="0" err="1"/>
              <a:t>buy</a:t>
            </a:r>
            <a:r>
              <a:rPr lang="cs-CZ" dirty="0"/>
              <a:t>-a-</a:t>
            </a:r>
            <a:r>
              <a:rPr lang="cs-CZ" dirty="0" err="1"/>
              <a:t>starbucks</a:t>
            </a:r>
            <a:r>
              <a:rPr lang="cs-CZ" dirty="0"/>
              <a:t>-</a:t>
            </a:r>
            <a:r>
              <a:rPr lang="cs-CZ" dirty="0" err="1"/>
              <a:t>franchise</a:t>
            </a:r>
            <a:r>
              <a:rPr lang="cs-CZ" dirty="0"/>
              <a:t>. Které z </a:t>
            </a:r>
            <a:r>
              <a:rPr lang="cs-CZ" dirty="0" err="1"/>
              <a:t>franchisingových</a:t>
            </a:r>
            <a:r>
              <a:rPr lang="cs-CZ" dirty="0"/>
              <a:t> příležitostí na webu se Vám zdají zajímavé a proč?</a:t>
            </a:r>
          </a:p>
        </p:txBody>
      </p:sp>
    </p:spTree>
    <p:extLst>
      <p:ext uri="{BB962C8B-B14F-4D97-AF65-F5344CB8AC3E}">
        <p14:creationId xmlns:p14="http://schemas.microsoft.com/office/powerpoint/2010/main" val="189999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vstupu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838" y="825094"/>
            <a:ext cx="5578323" cy="349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28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vstupů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395536" y="134761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Zapamatujme si, že Joint </a:t>
            </a:r>
            <a:r>
              <a:rPr lang="cs-CZ" dirty="0" err="1"/>
              <a:t>Ventures</a:t>
            </a:r>
            <a:r>
              <a:rPr lang="cs-CZ" dirty="0"/>
              <a:t> a smluvní dohody vytvářejí na trhu strategické aliance.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přímého vstupu můžeme říct, že Joint </a:t>
            </a:r>
            <a:r>
              <a:rPr lang="cs-CZ" dirty="0" err="1"/>
              <a:t>Ventures</a:t>
            </a:r>
            <a:r>
              <a:rPr lang="cs-CZ" dirty="0"/>
              <a:t> lze nazvat také částečně vlastněnými pobočkami. U nepřímého vstupu lze rozlišit export, který může být přímý (vývoz jednoho zboží do více zemí) nebo nepřímý (komoditní trh – například pšenice, ropy…).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Mezi smluvní dohody můžeme zařadit </a:t>
            </a:r>
            <a:r>
              <a:rPr lang="cs-CZ" dirty="0" err="1"/>
              <a:t>franchizing</a:t>
            </a:r>
            <a:r>
              <a:rPr lang="cs-CZ" dirty="0"/>
              <a:t>, licencování, vytváření konsorcií, spolupráci ve vědě a výzkumu nebo společném marketingu.</a:t>
            </a:r>
          </a:p>
        </p:txBody>
      </p:sp>
    </p:spTree>
    <p:extLst>
      <p:ext uri="{BB962C8B-B14F-4D97-AF65-F5344CB8AC3E}">
        <p14:creationId xmlns:p14="http://schemas.microsoft.com/office/powerpoint/2010/main" val="16831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Strategie vstupu na zahraniční trhy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755576" y="987574"/>
            <a:ext cx="30963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Strategie internacionalizace a globalizace jsou řízeny průmyslovými podmínkami, jako je tomu v průmyslovém modelu konfigurace a koordinace (Porter, 1986).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Tento model staví na modelu pěti sil a koncepcích globální integrace a národní odezvy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F15A34D-2D95-4616-96CC-CB5684D23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1177863"/>
            <a:ext cx="4181661" cy="278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87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Konfigurace a koordinace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67544" y="1140589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Porter výslovně uznává, že koncentrace činností a geografické rozptýlení se nemusí nutně vzájemně vylučovat.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tomto kontextu konfigurace znamená, že se podnik pohybuje  od geograficky koncentrovaných po rozptýlený v mnoha zemích.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Každý podnik se tak musí zamyslet nad tím, kde na světě se činnost provádí a na kolika místech.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Naproti tomu koordinace sahá od nízké integrace napříč trhy až po vysokou globální koordinaci. </a:t>
            </a:r>
          </a:p>
        </p:txBody>
      </p:sp>
    </p:spTree>
    <p:extLst>
      <p:ext uri="{BB962C8B-B14F-4D97-AF65-F5344CB8AC3E}">
        <p14:creationId xmlns:p14="http://schemas.microsoft.com/office/powerpoint/2010/main" val="2323907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vstupu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987574"/>
            <a:ext cx="7128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Tallman</a:t>
            </a:r>
            <a:r>
              <a:rPr lang="cs-CZ" dirty="0"/>
              <a:t> (2009, s. 182–189) syntetizoval strategie vstupu na trh do těchto čtyř skupin: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Tržní strategie (nejsou nutné žádné přímé investice: včetně exportu, licencí, franšízy).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Kooperativní strategie vstupu (včetně aliancí a akciových společných podniků).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Vstup prostřednictvím akvizice (fúze „dvou rovných“ a akvizice dominantním partnerem).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Vstup do start-</a:t>
            </a:r>
            <a:r>
              <a:rPr lang="cs-CZ" dirty="0" err="1"/>
              <a:t>upu</a:t>
            </a:r>
            <a:r>
              <a:rPr lang="cs-CZ" dirty="0"/>
              <a:t> (</a:t>
            </a:r>
            <a:r>
              <a:rPr lang="cs-CZ" dirty="0" err="1"/>
              <a:t>greenfields</a:t>
            </a:r>
            <a:r>
              <a:rPr lang="cs-CZ" dirty="0"/>
              <a:t>: budování vlastních operací od nuly s celým vlastnictvím).</a:t>
            </a:r>
          </a:p>
        </p:txBody>
      </p:sp>
    </p:spTree>
    <p:extLst>
      <p:ext uri="{BB962C8B-B14F-4D97-AF65-F5344CB8AC3E}">
        <p14:creationId xmlns:p14="http://schemas.microsoft.com/office/powerpoint/2010/main" val="1754837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vstupu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755576" y="1059582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/>
              <a:t>Výhody prvního iniciátora</a:t>
            </a:r>
            <a:r>
              <a:rPr lang="cs-CZ" dirty="0"/>
              <a:t>: Výhody, které si první iniciátoři užívají, a pozdější iniciátoři ne (např. vlastnické a technologické vedení a předcházení omezeným zdrojům, např. </a:t>
            </a:r>
            <a:r>
              <a:rPr lang="cs-CZ" dirty="0" err="1"/>
              <a:t>eBay</a:t>
            </a:r>
            <a:r>
              <a:rPr lang="cs-CZ" dirty="0"/>
              <a:t> byla první společností, která provedla aukční proces online nebo Coca-Cola byla prvním výrobcem kolových nápojů).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/>
              <a:t>Výhody opožděného pohybu</a:t>
            </a:r>
            <a:r>
              <a:rPr lang="cs-CZ" dirty="0"/>
              <a:t>: Výhody spojené s pozdějším pohybem (např. příležitost neomezeně investovat do investic prvního tahače a řešení technologických a tržních nejistot např. čekat, až jiná automobilka vyřeší nejistoty ohledně elektrických vozidel).</a:t>
            </a:r>
          </a:p>
        </p:txBody>
      </p:sp>
    </p:spTree>
    <p:extLst>
      <p:ext uri="{BB962C8B-B14F-4D97-AF65-F5344CB8AC3E}">
        <p14:creationId xmlns:p14="http://schemas.microsoft.com/office/powerpoint/2010/main" val="263486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0CBB9C0-3952-451F-87B6-3C604461E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DB8AFB6-564E-486E-BF9A-6855F5478CA1}"/>
              </a:ext>
            </a:extLst>
          </p:cNvPr>
          <p:cNvSpPr/>
          <p:nvPr/>
        </p:nvSpPr>
        <p:spPr>
          <a:xfrm>
            <a:off x="827584" y="1140589"/>
            <a:ext cx="7416824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Jaká je motivace firem odejít do zahraničí? 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Proč se někteří naopak rozhodli zůstat v domácím prostředí? Podle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Penga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Meyera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(2019) existují v tomto ohledu dva základní faktory, které ovlivňují rozhodování: 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velikost firmy, 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velikost domácího trhu. 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825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strategie dle </a:t>
            </a:r>
            <a:r>
              <a:rPr lang="cs-CZ" dirty="0" err="1"/>
              <a:t>Portera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39552" y="1131590"/>
            <a:ext cx="69665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Mezinárodní strategie </a:t>
            </a:r>
            <a:r>
              <a:rPr lang="cs-CZ" dirty="0"/>
              <a:t>kladou důraz na domácí úspory z rozsahu, přičemž většina produkce je založena na domácím provozu a slouží mu, zatímco na mezinárodní trhy slouží převážně příležitostný vývoz - což vyžaduje malou mezinárodní koordinaci mezi trhy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Strategie pro více domácností </a:t>
            </a:r>
            <a:r>
              <a:rPr lang="cs-CZ" dirty="0"/>
              <a:t>se vztahují na průmyslová odvětví s rozptýlenou konfigurací a nízkými koordinačními charakteristikami, která upřednostňují národní responzivní strategie, s aktivitami široce rozšířenými a provozovanými nezávisle - většina místních trhů je obsluhována místní produkcí.</a:t>
            </a:r>
          </a:p>
        </p:txBody>
      </p:sp>
    </p:spTree>
    <p:extLst>
      <p:ext uri="{BB962C8B-B14F-4D97-AF65-F5344CB8AC3E}">
        <p14:creationId xmlns:p14="http://schemas.microsoft.com/office/powerpoint/2010/main" val="1172750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strategie dle </a:t>
            </a:r>
            <a:r>
              <a:rPr lang="cs-CZ" dirty="0" err="1"/>
              <a:t>Portera</a:t>
            </a:r>
            <a:r>
              <a:rPr lang="cs-CZ" dirty="0"/>
              <a:t> 2 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39552" y="1131590"/>
            <a:ext cx="69665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Jednoduchá globální strategie</a:t>
            </a:r>
            <a:r>
              <a:rPr lang="cs-CZ" dirty="0"/>
              <a:t> se týká průmyslových odvětví náchylných k vysoké koncentraci a vysoké koordinaci, v nichž jsou činnosti často soustředěny na domácím trhu a dalších významných trzích - kombinují výhody umístění s úsporami z rozsahu a jsou koordinovány napříč trhy.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Komplexní globální integrace</a:t>
            </a:r>
            <a:r>
              <a:rPr lang="cs-CZ" dirty="0"/>
              <a:t> se týká průmyslových odvětví s rozptýlenou konfigurací a vysokou koordinací - zde manažeři vyvažují požadavky na efektivitu s požadavky z místa na přizpůsobení a výhody komparativní výhody z umístění různých fází výroby na různých místech.</a:t>
            </a:r>
          </a:p>
        </p:txBody>
      </p:sp>
    </p:spTree>
    <p:extLst>
      <p:ext uri="{BB962C8B-B14F-4D97-AF65-F5344CB8AC3E}">
        <p14:creationId xmlns:p14="http://schemas.microsoft.com/office/powerpoint/2010/main" val="287587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141758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Velké podniky na malém domácím trhu budou pravděpodobně nadšenějšími internacionály, avšak na druhé straně spektra jsou malé podniky na velkém domácím trhu, u nichž je pravděpodobné, že zůstanou doma nebo budou „příležitostnými internacionály“ kvůli své relativně špatné zdrojové základně a velké velikosti jejich domácího trhu.</a:t>
            </a:r>
          </a:p>
        </p:txBody>
      </p:sp>
    </p:spTree>
    <p:extLst>
      <p:ext uri="{BB962C8B-B14F-4D97-AF65-F5344CB8AC3E}">
        <p14:creationId xmlns:p14="http://schemas.microsoft.com/office/powerpoint/2010/main" val="271552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Obdélník 2"/>
          <p:cNvSpPr/>
          <p:nvPr/>
        </p:nvSpPr>
        <p:spPr>
          <a:xfrm>
            <a:off x="539552" y="1279089"/>
            <a:ext cx="77048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200" dirty="0"/>
              <a:t>Vstup na zahraniční trh zahrnuje strategická rozhodnutí o tom, kde, jak a kdy vstoupit na zahraniční trh. Podle </a:t>
            </a:r>
            <a:r>
              <a:rPr lang="cs-CZ" sz="2200" dirty="0" err="1"/>
              <a:t>Penga</a:t>
            </a:r>
            <a:r>
              <a:rPr lang="cs-CZ" sz="2200" dirty="0"/>
              <a:t> a </a:t>
            </a:r>
            <a:r>
              <a:rPr lang="cs-CZ" sz="2200" dirty="0" err="1"/>
              <a:t>Meyera</a:t>
            </a:r>
            <a:r>
              <a:rPr lang="cs-CZ" sz="2200" dirty="0"/>
              <a:t> (2019) je základem každého rozhodnutí soubor strategických úvah, které zahrnují tři oblasti:</a:t>
            </a:r>
          </a:p>
          <a:p>
            <a:pPr algn="just"/>
            <a:r>
              <a:rPr lang="cs-CZ" sz="2200" dirty="0"/>
              <a:t>•	</a:t>
            </a:r>
            <a:r>
              <a:rPr lang="cs-CZ" sz="2200" i="1" dirty="0"/>
              <a:t>úvahy o míře konkurenceschopnosti, </a:t>
            </a:r>
          </a:p>
          <a:p>
            <a:pPr algn="just"/>
            <a:r>
              <a:rPr lang="cs-CZ" sz="2200" i="1" dirty="0"/>
              <a:t>•	úvahy o konkrétních aktivech založených na zdrojích, </a:t>
            </a:r>
          </a:p>
          <a:p>
            <a:pPr algn="just"/>
            <a:r>
              <a:rPr lang="cs-CZ" sz="2200" i="1" dirty="0"/>
              <a:t>•	úvahy o rizicích zemí.</a:t>
            </a:r>
          </a:p>
        </p:txBody>
      </p:sp>
    </p:spTree>
    <p:extLst>
      <p:ext uri="{BB962C8B-B14F-4D97-AF65-F5344CB8AC3E}">
        <p14:creationId xmlns:p14="http://schemas.microsoft.com/office/powerpoint/2010/main" val="23411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ovlivňující</a:t>
            </a:r>
            <a:r>
              <a:rPr lang="en-US" dirty="0"/>
              <a:t> </a:t>
            </a:r>
            <a:r>
              <a:rPr lang="en-US" dirty="0" err="1"/>
              <a:t>vstup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zahraniční</a:t>
            </a:r>
            <a:r>
              <a:rPr lang="en-US" dirty="0"/>
              <a:t> </a:t>
            </a:r>
            <a:r>
              <a:rPr lang="en-US" dirty="0" err="1"/>
              <a:t>trh</a:t>
            </a:r>
            <a:endParaRPr lang="en-US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31135"/>
              </p:ext>
            </p:extLst>
          </p:nvPr>
        </p:nvGraphicFramePr>
        <p:xfrm>
          <a:off x="628650" y="1275607"/>
          <a:ext cx="7886700" cy="27432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6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9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29"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Vstup na zahraniční trh (kde, jak, kdy)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85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Rozhodnutí o riziku země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Dostupnost zdrojů založená na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>
                          <a:effectLst/>
                        </a:rPr>
                        <a:t>Míra konkurenceschopnosti</a:t>
                      </a:r>
                      <a:endParaRPr lang="en-GB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57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regulace podnikání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obchodní bariéry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kulturní rizika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měnová rizika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politická rizika</a:t>
                      </a:r>
                      <a:endParaRPr lang="en-GB" sz="1800" spc="-3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en-GB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regulace podnikání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obchodní bariéry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kulturní rizika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měnová rizika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politická rizika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rivalita mezi podniky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vstupní bariéry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vyjednávací síla dodavatelů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vyjednávací síla odběratelů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substituty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59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jaký trh vstoupit a jak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67544" y="1131590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Specifické výhody umístění a strategické cíle</a:t>
            </a:r>
            <a:r>
              <a:rPr lang="cs-CZ" dirty="0"/>
              <a:t>. Příznivá místa v určitých zemích mohou firmám, které tam působí, poskytnout konkrétní výhody. Je třeba je sladit se strategickými cíli: hledáním zdrojů, trhu, efektivity nebo inovací.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Kulturní či institucionální vzdálenosti a místa zahraničního vstupu</a:t>
            </a:r>
            <a:r>
              <a:rPr lang="cs-CZ" dirty="0"/>
              <a:t>. Kulturní vzdá-lenost můžeme definovat jako rozdíl mezi dvěma kulturami v určitých identifikovatelných dimenzích, jako je individualismus nebo maskulinita.</a:t>
            </a:r>
          </a:p>
        </p:txBody>
      </p:sp>
    </p:spTree>
    <p:extLst>
      <p:ext uri="{BB962C8B-B14F-4D97-AF65-F5344CB8AC3E}">
        <p14:creationId xmlns:p14="http://schemas.microsoft.com/office/powerpoint/2010/main" val="220393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EA263-8C02-42D3-B0AF-D9516A05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172FA9D-DD90-42DD-8054-C571BBD5A55D}"/>
              </a:ext>
            </a:extLst>
          </p:cNvPr>
          <p:cNvSpPr txBox="1"/>
          <p:nvPr/>
        </p:nvSpPr>
        <p:spPr>
          <a:xfrm>
            <a:off x="683568" y="1131590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dirty="0"/>
              <a:t>Kde najdeme informace o riziku země?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dirty="0"/>
              <a:t>Kde najdeme informace o rozdílech v kultuře?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8BBD9C-ED8B-406E-84FB-0906352A1E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11710"/>
            <a:ext cx="2931790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3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Myšlenkové směry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1275606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 této souvislosti se objevily dva myšlenkové směry týkající se konceptů vzdálenosti a mezinárodního obchodu.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Kulturní blízkost</a:t>
            </a:r>
            <a:r>
              <a:rPr lang="cs-CZ" dirty="0"/>
              <a:t>.  Tento přístup tvrdí, že firmy vstoupí do kulturně podobných zemí během své první etapy internacionalizace a že mohou získat větší důvěru ve vstup do kulturně vzdálených zemí v pozdějších fázích (</a:t>
            </a:r>
            <a:r>
              <a:rPr lang="cs-CZ" dirty="0" err="1"/>
              <a:t>Peng</a:t>
            </a:r>
            <a:r>
              <a:rPr lang="cs-CZ" dirty="0"/>
              <a:t> a </a:t>
            </a:r>
            <a:r>
              <a:rPr lang="cs-CZ" dirty="0" err="1"/>
              <a:t>Meyer</a:t>
            </a:r>
            <a:r>
              <a:rPr lang="cs-CZ" dirty="0"/>
              <a:t>, 2019).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Trhy a efektivita</a:t>
            </a:r>
            <a:r>
              <a:rPr lang="cs-CZ" dirty="0"/>
              <a:t>. Režim vstupu a načasování jsou také zásadní, jako jsou trhy a efektivita, jsou důležitější než kulturní a institucionální úvahy.</a:t>
            </a:r>
          </a:p>
        </p:txBody>
      </p:sp>
    </p:spTree>
    <p:extLst>
      <p:ext uri="{BB962C8B-B14F-4D97-AF65-F5344CB8AC3E}">
        <p14:creationId xmlns:p14="http://schemas.microsoft.com/office/powerpoint/2010/main" val="65882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Motivy</a:t>
            </a:r>
            <a:r>
              <a:rPr lang="en-US" dirty="0"/>
              <a:t> </a:t>
            </a:r>
            <a:r>
              <a:rPr lang="en-US" dirty="0" err="1"/>
              <a:t>vstupu</a:t>
            </a:r>
            <a:br>
              <a:rPr lang="en-US" dirty="0"/>
            </a:b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915566"/>
            <a:ext cx="67687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Hledání naturálních zdrojů – motivací k obchodování je vlastnictví přírodních zdrojů a využití dopravy či komunikací k tomu, aby se dostaly ke koncovým zákazníkům (např. dodávky plynu).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Hledání nových trhů – motivací je vidina silné poptávky na trhu po určitém zboží a ochota zákazníků si za ně zaplatit.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Hledání efektivnosti – motivací jsou úspory z rozsahu a úspory nákladů výroby či na pracovní sílu. (výroba textilu v Bangladéši)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Hledání inovací – motivace je spolupráce s inovativními partnery, podniky a univerzitami na společných projektech.</a:t>
            </a:r>
          </a:p>
        </p:txBody>
      </p:sp>
    </p:spTree>
    <p:extLst>
      <p:ext uri="{BB962C8B-B14F-4D97-AF65-F5344CB8AC3E}">
        <p14:creationId xmlns:p14="http://schemas.microsoft.com/office/powerpoint/2010/main" val="65739753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1319</Words>
  <Application>Microsoft Office PowerPoint</Application>
  <PresentationFormat>Předvádění na obrazovce (16:9)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SLU</vt:lpstr>
      <vt:lpstr>Prezentace aplikace PowerPoint</vt:lpstr>
      <vt:lpstr>Prezentace aplikace PowerPoint</vt:lpstr>
      <vt:lpstr>Motivace</vt:lpstr>
      <vt:lpstr>Prezentace aplikace PowerPoint</vt:lpstr>
      <vt:lpstr>Faktory ovlivňující vstup na zahraniční trh</vt:lpstr>
      <vt:lpstr>Na jaký trh vstoupit a jak</vt:lpstr>
      <vt:lpstr>Prezentace aplikace PowerPoint</vt:lpstr>
      <vt:lpstr>Myšlenkové směry</vt:lpstr>
      <vt:lpstr>Motivy vstupu </vt:lpstr>
      <vt:lpstr>Způsoby vstupu na zahraniční trh</vt:lpstr>
      <vt:lpstr>Jiné vstupy</vt:lpstr>
      <vt:lpstr>Dynamika vstupu</vt:lpstr>
      <vt:lpstr>Příklad</vt:lpstr>
      <vt:lpstr>Formy vstupu</vt:lpstr>
      <vt:lpstr>Charakteristika vstupů</vt:lpstr>
      <vt:lpstr>Strategie vstupu na zahraniční trhy</vt:lpstr>
      <vt:lpstr>Konfigurace a koordinace</vt:lpstr>
      <vt:lpstr>Strategie vstupu</vt:lpstr>
      <vt:lpstr>Výhody vstupu</vt:lpstr>
      <vt:lpstr>Základní strategie dle Portera </vt:lpstr>
      <vt:lpstr>Základní strategie dle Portera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66</cp:revision>
  <cp:lastPrinted>2018-03-27T09:30:31Z</cp:lastPrinted>
  <dcterms:created xsi:type="dcterms:W3CDTF">2016-07-06T15:42:34Z</dcterms:created>
  <dcterms:modified xsi:type="dcterms:W3CDTF">2023-11-21T13:26:47Z</dcterms:modified>
</cp:coreProperties>
</file>