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305" r:id="rId2"/>
    <p:sldId id="258" r:id="rId3"/>
    <p:sldId id="283" r:id="rId4"/>
    <p:sldId id="306" r:id="rId5"/>
    <p:sldId id="284" r:id="rId6"/>
    <p:sldId id="285" r:id="rId7"/>
    <p:sldId id="286" r:id="rId8"/>
    <p:sldId id="287" r:id="rId9"/>
    <p:sldId id="288" r:id="rId10"/>
    <p:sldId id="289" r:id="rId11"/>
    <p:sldId id="291" r:id="rId12"/>
    <p:sldId id="298" r:id="rId13"/>
    <p:sldId id="299" r:id="rId14"/>
    <p:sldId id="300" r:id="rId15"/>
    <p:sldId id="301" r:id="rId16"/>
    <p:sldId id="302" r:id="rId17"/>
    <p:sldId id="303" r:id="rId18"/>
    <p:sldId id="304" r:id="rId19"/>
    <p:sldId id="264" r:id="rId20"/>
    <p:sldId id="265" r:id="rId21"/>
    <p:sldId id="266" r:id="rId22"/>
    <p:sldId id="267" r:id="rId23"/>
    <p:sldId id="268" r:id="rId24"/>
    <p:sldId id="269" r:id="rId25"/>
    <p:sldId id="270" r:id="rId26"/>
    <p:sldId id="271" r:id="rId27"/>
    <p:sldId id="282" r:id="rId28"/>
    <p:sldId id="262" r:id="rId29"/>
    <p:sldId id="261" r:id="rId30"/>
    <p:sldId id="260" r:id="rId31"/>
    <p:sldId id="307" r:id="rId32"/>
    <p:sldId id="310" r:id="rId33"/>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73AB75-8573-432D-95CF-7F67A877986B}" v="25" dt="2022-11-16T12:02:20.277"/>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57" autoAdjust="0"/>
  </p:normalViewPr>
  <p:slideViewPr>
    <p:cSldViewPr>
      <p:cViewPr varScale="1">
        <p:scale>
          <a:sx n="78" d="100"/>
          <a:sy n="78" d="100"/>
        </p:scale>
        <p:origin x="224"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0d62e5707d7a8e9c" providerId="LiveId" clId="{20E061AB-0312-42E9-B73C-FC85F9D2458D}"/>
    <pc:docChg chg="modSld">
      <pc:chgData name="" userId="0d62e5707d7a8e9c" providerId="LiveId" clId="{20E061AB-0312-42E9-B73C-FC85F9D2458D}" dt="2022-11-15T12:53:57.694" v="2" actId="1076"/>
      <pc:docMkLst>
        <pc:docMk/>
      </pc:docMkLst>
      <pc:sldChg chg="modSp">
        <pc:chgData name="" userId="0d62e5707d7a8e9c" providerId="LiveId" clId="{20E061AB-0312-42E9-B73C-FC85F9D2458D}" dt="2022-11-15T12:53:57.694" v="2" actId="1076"/>
        <pc:sldMkLst>
          <pc:docMk/>
          <pc:sldMk cId="3714185652" sldId="283"/>
        </pc:sldMkLst>
        <pc:spChg chg="mod">
          <ac:chgData name="" userId="0d62e5707d7a8e9c" providerId="LiveId" clId="{20E061AB-0312-42E9-B73C-FC85F9D2458D}" dt="2022-11-15T12:53:57.694" v="2" actId="1076"/>
          <ac:spMkLst>
            <pc:docMk/>
            <pc:sldMk cId="3714185652" sldId="283"/>
            <ac:spMk id="5" creationId="{C2FB5180-2599-49D1-9383-7F1C437AF718}"/>
          </ac:spMkLst>
        </pc:spChg>
      </pc:sldChg>
    </pc:docChg>
  </pc:docChgLst>
  <pc:docChgLst>
    <pc:chgData name="Dominik Ax" userId="0d62e5707d7a8e9c" providerId="LiveId" clId="{0173AB75-8573-432D-95CF-7F67A877986B}"/>
    <pc:docChg chg="custSel delSld modSld">
      <pc:chgData name="Dominik Ax" userId="0d62e5707d7a8e9c" providerId="LiveId" clId="{0173AB75-8573-432D-95CF-7F67A877986B}" dt="2022-11-16T12:02:36.856" v="13306" actId="478"/>
      <pc:docMkLst>
        <pc:docMk/>
      </pc:docMkLst>
      <pc:sldChg chg="modSp mod">
        <pc:chgData name="Dominik Ax" userId="0d62e5707d7a8e9c" providerId="LiveId" clId="{0173AB75-8573-432D-95CF-7F67A877986B}" dt="2022-11-16T11:51:35.300" v="12479" actId="1076"/>
        <pc:sldMkLst>
          <pc:docMk/>
          <pc:sldMk cId="0" sldId="260"/>
        </pc:sldMkLst>
        <pc:spChg chg="mod">
          <ac:chgData name="Dominik Ax" userId="0d62e5707d7a8e9c" providerId="LiveId" clId="{0173AB75-8573-432D-95CF-7F67A877986B}" dt="2022-11-16T11:51:35.300" v="12479" actId="1076"/>
          <ac:spMkLst>
            <pc:docMk/>
            <pc:sldMk cId="0" sldId="260"/>
            <ac:spMk id="3" creationId="{00000000-0000-0000-0000-000000000000}"/>
          </ac:spMkLst>
        </pc:spChg>
        <pc:spChg chg="mod">
          <ac:chgData name="Dominik Ax" userId="0d62e5707d7a8e9c" providerId="LiveId" clId="{0173AB75-8573-432D-95CF-7F67A877986B}" dt="2022-11-16T11:44:51.078" v="11658" actId="20577"/>
          <ac:spMkLst>
            <pc:docMk/>
            <pc:sldMk cId="0" sldId="260"/>
            <ac:spMk id="4" creationId="{F8E58C41-9052-4B06-BE5A-1ACB6EA6C251}"/>
          </ac:spMkLst>
        </pc:spChg>
      </pc:sldChg>
      <pc:sldChg chg="modSp mod">
        <pc:chgData name="Dominik Ax" userId="0d62e5707d7a8e9c" providerId="LiveId" clId="{0173AB75-8573-432D-95CF-7F67A877986B}" dt="2022-11-16T11:44:33.398" v="11631" actId="1076"/>
        <pc:sldMkLst>
          <pc:docMk/>
          <pc:sldMk cId="0" sldId="261"/>
        </pc:sldMkLst>
        <pc:spChg chg="mod">
          <ac:chgData name="Dominik Ax" userId="0d62e5707d7a8e9c" providerId="LiveId" clId="{0173AB75-8573-432D-95CF-7F67A877986B}" dt="2022-11-16T11:44:33.398" v="11631" actId="1076"/>
          <ac:spMkLst>
            <pc:docMk/>
            <pc:sldMk cId="0" sldId="261"/>
            <ac:spMk id="3" creationId="{00000000-0000-0000-0000-000000000000}"/>
          </ac:spMkLst>
        </pc:spChg>
        <pc:spChg chg="mod">
          <ac:chgData name="Dominik Ax" userId="0d62e5707d7a8e9c" providerId="LiveId" clId="{0173AB75-8573-432D-95CF-7F67A877986B}" dt="2022-11-16T11:36:52.430" v="10811" actId="20577"/>
          <ac:spMkLst>
            <pc:docMk/>
            <pc:sldMk cId="0" sldId="261"/>
            <ac:spMk id="4" creationId="{66DC5A9A-5C1C-4E16-BE7D-5DB9E0CCFA04}"/>
          </ac:spMkLst>
        </pc:spChg>
      </pc:sldChg>
      <pc:sldChg chg="addSp delSp modSp mod modClrScheme chgLayout">
        <pc:chgData name="Dominik Ax" userId="0d62e5707d7a8e9c" providerId="LiveId" clId="{0173AB75-8573-432D-95CF-7F67A877986B}" dt="2022-11-16T11:36:22.774" v="10792" actId="1076"/>
        <pc:sldMkLst>
          <pc:docMk/>
          <pc:sldMk cId="0" sldId="262"/>
        </pc:sldMkLst>
        <pc:spChg chg="del mod ord">
          <ac:chgData name="Dominik Ax" userId="0d62e5707d7a8e9c" providerId="LiveId" clId="{0173AB75-8573-432D-95CF-7F67A877986B}" dt="2022-11-16T11:33:55.290" v="10662" actId="478"/>
          <ac:spMkLst>
            <pc:docMk/>
            <pc:sldMk cId="0" sldId="262"/>
            <ac:spMk id="2" creationId="{00000000-0000-0000-0000-000000000000}"/>
          </ac:spMkLst>
        </pc:spChg>
        <pc:spChg chg="del mod ord">
          <ac:chgData name="Dominik Ax" userId="0d62e5707d7a8e9c" providerId="LiveId" clId="{0173AB75-8573-432D-95CF-7F67A877986B}" dt="2022-11-16T11:33:58.999" v="10663" actId="478"/>
          <ac:spMkLst>
            <pc:docMk/>
            <pc:sldMk cId="0" sldId="262"/>
            <ac:spMk id="3" creationId="{00000000-0000-0000-0000-000000000000}"/>
          </ac:spMkLst>
        </pc:spChg>
        <pc:spChg chg="add mod">
          <ac:chgData name="Dominik Ax" userId="0d62e5707d7a8e9c" providerId="LiveId" clId="{0173AB75-8573-432D-95CF-7F67A877986B}" dt="2022-11-16T11:34:12.177" v="10664"/>
          <ac:spMkLst>
            <pc:docMk/>
            <pc:sldMk cId="0" sldId="262"/>
            <ac:spMk id="4" creationId="{B9CDB54B-1672-62AF-C5B9-E2F507820D5F}"/>
          </ac:spMkLst>
        </pc:spChg>
        <pc:spChg chg="add mod">
          <ac:chgData name="Dominik Ax" userId="0d62e5707d7a8e9c" providerId="LiveId" clId="{0173AB75-8573-432D-95CF-7F67A877986B}" dt="2022-11-16T11:34:52.103" v="10719" actId="255"/>
          <ac:spMkLst>
            <pc:docMk/>
            <pc:sldMk cId="0" sldId="262"/>
            <ac:spMk id="5" creationId="{331C72B3-A9F2-407C-05B1-6F23E583D2F2}"/>
          </ac:spMkLst>
        </pc:spChg>
        <pc:spChg chg="add mod">
          <ac:chgData name="Dominik Ax" userId="0d62e5707d7a8e9c" providerId="LiveId" clId="{0173AB75-8573-432D-95CF-7F67A877986B}" dt="2022-11-16T11:36:22.774" v="10792" actId="1076"/>
          <ac:spMkLst>
            <pc:docMk/>
            <pc:sldMk cId="0" sldId="262"/>
            <ac:spMk id="6" creationId="{82FC3FF3-86BD-EEEA-601F-4FF3054934EF}"/>
          </ac:spMkLst>
        </pc:spChg>
      </pc:sldChg>
      <pc:sldChg chg="addSp delSp modSp mod modClrScheme chgLayout">
        <pc:chgData name="Dominik Ax" userId="0d62e5707d7a8e9c" providerId="LiveId" clId="{0173AB75-8573-432D-95CF-7F67A877986B}" dt="2022-11-15T16:41:37.180" v="5099" actId="1076"/>
        <pc:sldMkLst>
          <pc:docMk/>
          <pc:sldMk cId="3756667428" sldId="264"/>
        </pc:sldMkLst>
        <pc:spChg chg="del">
          <ac:chgData name="Dominik Ax" userId="0d62e5707d7a8e9c" providerId="LiveId" clId="{0173AB75-8573-432D-95CF-7F67A877986B}" dt="2022-11-15T16:40:12.749" v="5057" actId="478"/>
          <ac:spMkLst>
            <pc:docMk/>
            <pc:sldMk cId="3756667428" sldId="264"/>
            <ac:spMk id="2" creationId="{00000000-0000-0000-0000-000000000000}"/>
          </ac:spMkLst>
        </pc:spChg>
        <pc:spChg chg="del">
          <ac:chgData name="Dominik Ax" userId="0d62e5707d7a8e9c" providerId="LiveId" clId="{0173AB75-8573-432D-95CF-7F67A877986B}" dt="2022-11-15T16:40:16.557" v="5059" actId="478"/>
          <ac:spMkLst>
            <pc:docMk/>
            <pc:sldMk cId="3756667428" sldId="264"/>
            <ac:spMk id="3" creationId="{00000000-0000-0000-0000-000000000000}"/>
          </ac:spMkLst>
        </pc:spChg>
        <pc:spChg chg="add del mod">
          <ac:chgData name="Dominik Ax" userId="0d62e5707d7a8e9c" providerId="LiveId" clId="{0173AB75-8573-432D-95CF-7F67A877986B}" dt="2022-11-15T16:40:14.176" v="5058" actId="478"/>
          <ac:spMkLst>
            <pc:docMk/>
            <pc:sldMk cId="3756667428" sldId="264"/>
            <ac:spMk id="5" creationId="{E889B754-C7D7-034E-6991-BBD263416562}"/>
          </ac:spMkLst>
        </pc:spChg>
        <pc:spChg chg="add mod">
          <ac:chgData name="Dominik Ax" userId="0d62e5707d7a8e9c" providerId="LiveId" clId="{0173AB75-8573-432D-95CF-7F67A877986B}" dt="2022-11-15T16:40:26.956" v="5062" actId="1076"/>
          <ac:spMkLst>
            <pc:docMk/>
            <pc:sldMk cId="3756667428" sldId="264"/>
            <ac:spMk id="6" creationId="{AE4ED308-A141-40B1-C13C-DCF759223105}"/>
          </ac:spMkLst>
        </pc:spChg>
        <pc:spChg chg="add mod">
          <ac:chgData name="Dominik Ax" userId="0d62e5707d7a8e9c" providerId="LiveId" clId="{0173AB75-8573-432D-95CF-7F67A877986B}" dt="2022-11-15T16:41:37.180" v="5099" actId="1076"/>
          <ac:spMkLst>
            <pc:docMk/>
            <pc:sldMk cId="3756667428" sldId="264"/>
            <ac:spMk id="7" creationId="{7CEB3EF4-50DA-C398-17CD-820705AE20BC}"/>
          </ac:spMkLst>
        </pc:spChg>
      </pc:sldChg>
      <pc:sldChg chg="addSp delSp modSp mod modClrScheme chgLayout">
        <pc:chgData name="Dominik Ax" userId="0d62e5707d7a8e9c" providerId="LiveId" clId="{0173AB75-8573-432D-95CF-7F67A877986B}" dt="2022-11-16T10:25:59.622" v="5832" actId="1076"/>
        <pc:sldMkLst>
          <pc:docMk/>
          <pc:sldMk cId="1864240363" sldId="265"/>
        </pc:sldMkLst>
        <pc:spChg chg="del">
          <ac:chgData name="Dominik Ax" userId="0d62e5707d7a8e9c" providerId="LiveId" clId="{0173AB75-8573-432D-95CF-7F67A877986B}" dt="2022-11-16T10:16:05.457" v="5115" actId="478"/>
          <ac:spMkLst>
            <pc:docMk/>
            <pc:sldMk cId="1864240363" sldId="265"/>
            <ac:spMk id="3" creationId="{5CF00712-4746-4322-9E8C-FF33B267B6A2}"/>
          </ac:spMkLst>
        </pc:spChg>
        <pc:spChg chg="add mod ord">
          <ac:chgData name="Dominik Ax" userId="0d62e5707d7a8e9c" providerId="LiveId" clId="{0173AB75-8573-432D-95CF-7F67A877986B}" dt="2022-11-16T10:16:34.236" v="5142" actId="20577"/>
          <ac:spMkLst>
            <pc:docMk/>
            <pc:sldMk cId="1864240363" sldId="265"/>
            <ac:spMk id="4" creationId="{193B563A-6232-288B-F8E5-CC547505DB94}"/>
          </ac:spMkLst>
        </pc:spChg>
        <pc:spChg chg="add mod">
          <ac:chgData name="Dominik Ax" userId="0d62e5707d7a8e9c" providerId="LiveId" clId="{0173AB75-8573-432D-95CF-7F67A877986B}" dt="2022-11-16T10:25:59.622" v="5832" actId="1076"/>
          <ac:spMkLst>
            <pc:docMk/>
            <pc:sldMk cId="1864240363" sldId="265"/>
            <ac:spMk id="5" creationId="{0EE8D4A7-DB4F-8161-AEDA-BC9CF3A056F4}"/>
          </ac:spMkLst>
        </pc:spChg>
        <pc:spChg chg="del">
          <ac:chgData name="Dominik Ax" userId="0d62e5707d7a8e9c" providerId="LiveId" clId="{0173AB75-8573-432D-95CF-7F67A877986B}" dt="2022-11-16T10:16:02.853" v="5114" actId="478"/>
          <ac:spMkLst>
            <pc:docMk/>
            <pc:sldMk cId="1864240363" sldId="265"/>
            <ac:spMk id="6" creationId="{87B2B3A5-4BE5-4071-A10C-6EF891060745}"/>
          </ac:spMkLst>
        </pc:spChg>
      </pc:sldChg>
      <pc:sldChg chg="addSp delSp modSp mod modClrScheme chgLayout">
        <pc:chgData name="Dominik Ax" userId="0d62e5707d7a8e9c" providerId="LiveId" clId="{0173AB75-8573-432D-95CF-7F67A877986B}" dt="2022-11-16T10:34:50.310" v="6219" actId="1076"/>
        <pc:sldMkLst>
          <pc:docMk/>
          <pc:sldMk cId="921427282" sldId="266"/>
        </pc:sldMkLst>
        <pc:spChg chg="add mod">
          <ac:chgData name="Dominik Ax" userId="0d62e5707d7a8e9c" providerId="LiveId" clId="{0173AB75-8573-432D-95CF-7F67A877986B}" dt="2022-11-16T10:33:41.368" v="6193" actId="164"/>
          <ac:spMkLst>
            <pc:docMk/>
            <pc:sldMk cId="921427282" sldId="266"/>
            <ac:spMk id="2" creationId="{BF5E025D-A4DC-3439-E8A6-8B891A4AE924}"/>
          </ac:spMkLst>
        </pc:spChg>
        <pc:spChg chg="add mod">
          <ac:chgData name="Dominik Ax" userId="0d62e5707d7a8e9c" providerId="LiveId" clId="{0173AB75-8573-432D-95CF-7F67A877986B}" dt="2022-11-16T10:33:41.368" v="6193" actId="164"/>
          <ac:spMkLst>
            <pc:docMk/>
            <pc:sldMk cId="921427282" sldId="266"/>
            <ac:spMk id="3" creationId="{28D646C3-D0E0-00F8-82D2-F26E69F11D1F}"/>
          </ac:spMkLst>
        </pc:spChg>
        <pc:spChg chg="del mod ord">
          <ac:chgData name="Dominik Ax" userId="0d62e5707d7a8e9c" providerId="LiveId" clId="{0173AB75-8573-432D-95CF-7F67A877986B}" dt="2022-11-16T10:26:37.596" v="5834" actId="478"/>
          <ac:spMkLst>
            <pc:docMk/>
            <pc:sldMk cId="921427282" sldId="266"/>
            <ac:spMk id="4" creationId="{00000000-0000-0000-0000-000000000000}"/>
          </ac:spMkLst>
        </pc:spChg>
        <pc:spChg chg="del mod ord">
          <ac:chgData name="Dominik Ax" userId="0d62e5707d7a8e9c" providerId="LiveId" clId="{0173AB75-8573-432D-95CF-7F67A877986B}" dt="2022-11-16T10:26:41.516" v="5835" actId="478"/>
          <ac:spMkLst>
            <pc:docMk/>
            <pc:sldMk cId="921427282" sldId="266"/>
            <ac:spMk id="5" creationId="{00000000-0000-0000-0000-000000000000}"/>
          </ac:spMkLst>
        </pc:spChg>
        <pc:spChg chg="add mod">
          <ac:chgData name="Dominik Ax" userId="0d62e5707d7a8e9c" providerId="LiveId" clId="{0173AB75-8573-432D-95CF-7F67A877986B}" dt="2022-11-16T10:33:41.368" v="6193" actId="164"/>
          <ac:spMkLst>
            <pc:docMk/>
            <pc:sldMk cId="921427282" sldId="266"/>
            <ac:spMk id="6" creationId="{E29C6684-584A-F651-4242-C53B0F6E7A29}"/>
          </ac:spMkLst>
        </pc:spChg>
        <pc:spChg chg="add mod">
          <ac:chgData name="Dominik Ax" userId="0d62e5707d7a8e9c" providerId="LiveId" clId="{0173AB75-8573-432D-95CF-7F67A877986B}" dt="2022-11-16T10:33:41.368" v="6193" actId="164"/>
          <ac:spMkLst>
            <pc:docMk/>
            <pc:sldMk cId="921427282" sldId="266"/>
            <ac:spMk id="7" creationId="{D0A014E5-D9D7-507F-3572-7C143C95F5E1}"/>
          </ac:spMkLst>
        </pc:spChg>
        <pc:spChg chg="add mod">
          <ac:chgData name="Dominik Ax" userId="0d62e5707d7a8e9c" providerId="LiveId" clId="{0173AB75-8573-432D-95CF-7F67A877986B}" dt="2022-11-16T10:34:50.310" v="6219" actId="1076"/>
          <ac:spMkLst>
            <pc:docMk/>
            <pc:sldMk cId="921427282" sldId="266"/>
            <ac:spMk id="19" creationId="{33C0A773-EB76-2110-1C8C-C22E4C45472B}"/>
          </ac:spMkLst>
        </pc:spChg>
        <pc:grpChg chg="add mod">
          <ac:chgData name="Dominik Ax" userId="0d62e5707d7a8e9c" providerId="LiveId" clId="{0173AB75-8573-432D-95CF-7F67A877986B}" dt="2022-11-16T10:33:59.947" v="6195" actId="1076"/>
          <ac:grpSpMkLst>
            <pc:docMk/>
            <pc:sldMk cId="921427282" sldId="266"/>
            <ac:grpSpMk id="18" creationId="{D15844E5-0FD1-E835-54F9-B8B0F831726D}"/>
          </ac:grpSpMkLst>
        </pc:grpChg>
        <pc:cxnChg chg="add mod">
          <ac:chgData name="Dominik Ax" userId="0d62e5707d7a8e9c" providerId="LiveId" clId="{0173AB75-8573-432D-95CF-7F67A877986B}" dt="2022-11-16T10:33:41.368" v="6193" actId="164"/>
          <ac:cxnSpMkLst>
            <pc:docMk/>
            <pc:sldMk cId="921427282" sldId="266"/>
            <ac:cxnSpMk id="9" creationId="{239F7223-17E5-D6B2-4830-365F317737F5}"/>
          </ac:cxnSpMkLst>
        </pc:cxnChg>
        <pc:cxnChg chg="add mod">
          <ac:chgData name="Dominik Ax" userId="0d62e5707d7a8e9c" providerId="LiveId" clId="{0173AB75-8573-432D-95CF-7F67A877986B}" dt="2022-11-16T10:33:41.368" v="6193" actId="164"/>
          <ac:cxnSpMkLst>
            <pc:docMk/>
            <pc:sldMk cId="921427282" sldId="266"/>
            <ac:cxnSpMk id="11" creationId="{E065BADF-050F-E3A1-58E3-AF0EF7A7BAFF}"/>
          </ac:cxnSpMkLst>
        </pc:cxnChg>
        <pc:cxnChg chg="add mod">
          <ac:chgData name="Dominik Ax" userId="0d62e5707d7a8e9c" providerId="LiveId" clId="{0173AB75-8573-432D-95CF-7F67A877986B}" dt="2022-11-16T10:33:41.368" v="6193" actId="164"/>
          <ac:cxnSpMkLst>
            <pc:docMk/>
            <pc:sldMk cId="921427282" sldId="266"/>
            <ac:cxnSpMk id="13" creationId="{8309C967-E3A4-9C87-6763-AC60B8EA500F}"/>
          </ac:cxnSpMkLst>
        </pc:cxnChg>
      </pc:sldChg>
      <pc:sldChg chg="addSp delSp modSp mod modClrScheme chgLayout">
        <pc:chgData name="Dominik Ax" userId="0d62e5707d7a8e9c" providerId="LiveId" clId="{0173AB75-8573-432D-95CF-7F67A877986B}" dt="2022-11-16T10:42:53.258" v="6408" actId="20577"/>
        <pc:sldMkLst>
          <pc:docMk/>
          <pc:sldMk cId="2829662962" sldId="267"/>
        </pc:sldMkLst>
        <pc:spChg chg="del mod ord">
          <ac:chgData name="Dominik Ax" userId="0d62e5707d7a8e9c" providerId="LiveId" clId="{0173AB75-8573-432D-95CF-7F67A877986B}" dt="2022-11-16T10:35:37.245" v="6221" actId="478"/>
          <ac:spMkLst>
            <pc:docMk/>
            <pc:sldMk cId="2829662962" sldId="267"/>
            <ac:spMk id="2" creationId="{F107C323-B89E-4EA7-96D8-29B978BF58A3}"/>
          </ac:spMkLst>
        </pc:spChg>
        <pc:spChg chg="del">
          <ac:chgData name="Dominik Ax" userId="0d62e5707d7a8e9c" providerId="LiveId" clId="{0173AB75-8573-432D-95CF-7F67A877986B}" dt="2022-11-16T10:35:39.443" v="6222" actId="478"/>
          <ac:spMkLst>
            <pc:docMk/>
            <pc:sldMk cId="2829662962" sldId="267"/>
            <ac:spMk id="3" creationId="{C3C0BD07-073F-463B-AA12-668D5ADD6DE2}"/>
          </ac:spMkLst>
        </pc:spChg>
        <pc:spChg chg="add mod">
          <ac:chgData name="Dominik Ax" userId="0d62e5707d7a8e9c" providerId="LiveId" clId="{0173AB75-8573-432D-95CF-7F67A877986B}" dt="2022-11-16T10:36:38.344" v="6272" actId="1076"/>
          <ac:spMkLst>
            <pc:docMk/>
            <pc:sldMk cId="2829662962" sldId="267"/>
            <ac:spMk id="4" creationId="{02A0FF1C-72D6-F29B-4C33-4A1A5D16CCF0}"/>
          </ac:spMkLst>
        </pc:spChg>
        <pc:spChg chg="add mod">
          <ac:chgData name="Dominik Ax" userId="0d62e5707d7a8e9c" providerId="LiveId" clId="{0173AB75-8573-432D-95CF-7F67A877986B}" dt="2022-11-16T10:36:40.881" v="6273" actId="1076"/>
          <ac:spMkLst>
            <pc:docMk/>
            <pc:sldMk cId="2829662962" sldId="267"/>
            <ac:spMk id="5" creationId="{EFF26002-A543-A721-72CD-EE47D929E724}"/>
          </ac:spMkLst>
        </pc:spChg>
        <pc:spChg chg="add del mod">
          <ac:chgData name="Dominik Ax" userId="0d62e5707d7a8e9c" providerId="LiveId" clId="{0173AB75-8573-432D-95CF-7F67A877986B}" dt="2022-11-16T10:41:13.746" v="6277"/>
          <ac:spMkLst>
            <pc:docMk/>
            <pc:sldMk cId="2829662962" sldId="267"/>
            <ac:spMk id="6" creationId="{D852FE7C-2695-214C-5379-3753AD7071C9}"/>
          </ac:spMkLst>
        </pc:spChg>
        <pc:spChg chg="add mod">
          <ac:chgData name="Dominik Ax" userId="0d62e5707d7a8e9c" providerId="LiveId" clId="{0173AB75-8573-432D-95CF-7F67A877986B}" dt="2022-11-16T10:42:53.258" v="6408" actId="20577"/>
          <ac:spMkLst>
            <pc:docMk/>
            <pc:sldMk cId="2829662962" sldId="267"/>
            <ac:spMk id="7" creationId="{2B2B96B6-7625-BA11-1459-0D37E5ABD420}"/>
          </ac:spMkLst>
        </pc:spChg>
      </pc:sldChg>
      <pc:sldChg chg="modSp mod">
        <pc:chgData name="Dominik Ax" userId="0d62e5707d7a8e9c" providerId="LiveId" clId="{0173AB75-8573-432D-95CF-7F67A877986B}" dt="2022-11-16T10:51:37.373" v="7098" actId="1076"/>
        <pc:sldMkLst>
          <pc:docMk/>
          <pc:sldMk cId="3672591322" sldId="268"/>
        </pc:sldMkLst>
        <pc:spChg chg="mod">
          <ac:chgData name="Dominik Ax" userId="0d62e5707d7a8e9c" providerId="LiveId" clId="{0173AB75-8573-432D-95CF-7F67A877986B}" dt="2022-11-16T10:44:01.783" v="6413" actId="113"/>
          <ac:spMkLst>
            <pc:docMk/>
            <pc:sldMk cId="3672591322" sldId="268"/>
            <ac:spMk id="4" creationId="{00000000-0000-0000-0000-000000000000}"/>
          </ac:spMkLst>
        </pc:spChg>
        <pc:spChg chg="mod">
          <ac:chgData name="Dominik Ax" userId="0d62e5707d7a8e9c" providerId="LiveId" clId="{0173AB75-8573-432D-95CF-7F67A877986B}" dt="2022-11-16T10:51:37.373" v="7098" actId="1076"/>
          <ac:spMkLst>
            <pc:docMk/>
            <pc:sldMk cId="3672591322" sldId="268"/>
            <ac:spMk id="5" creationId="{00000000-0000-0000-0000-000000000000}"/>
          </ac:spMkLst>
        </pc:spChg>
      </pc:sldChg>
      <pc:sldChg chg="modSp mod">
        <pc:chgData name="Dominik Ax" userId="0d62e5707d7a8e9c" providerId="LiveId" clId="{0173AB75-8573-432D-95CF-7F67A877986B}" dt="2022-11-16T11:04:46.374" v="8112" actId="20577"/>
        <pc:sldMkLst>
          <pc:docMk/>
          <pc:sldMk cId="2517513289" sldId="269"/>
        </pc:sldMkLst>
        <pc:spChg chg="mod">
          <ac:chgData name="Dominik Ax" userId="0d62e5707d7a8e9c" providerId="LiveId" clId="{0173AB75-8573-432D-95CF-7F67A877986B}" dt="2022-11-16T10:52:49.639" v="7146" actId="20577"/>
          <ac:spMkLst>
            <pc:docMk/>
            <pc:sldMk cId="2517513289" sldId="269"/>
            <ac:spMk id="2" creationId="{1EEA91A2-ABAA-4924-BD77-4C2CE098E39B}"/>
          </ac:spMkLst>
        </pc:spChg>
        <pc:spChg chg="mod">
          <ac:chgData name="Dominik Ax" userId="0d62e5707d7a8e9c" providerId="LiveId" clId="{0173AB75-8573-432D-95CF-7F67A877986B}" dt="2022-11-16T11:04:46.374" v="8112" actId="20577"/>
          <ac:spMkLst>
            <pc:docMk/>
            <pc:sldMk cId="2517513289" sldId="269"/>
            <ac:spMk id="3" creationId="{BE6F6D14-4104-4B7C-8892-7B531863F7FE}"/>
          </ac:spMkLst>
        </pc:spChg>
      </pc:sldChg>
      <pc:sldChg chg="modSp mod">
        <pc:chgData name="Dominik Ax" userId="0d62e5707d7a8e9c" providerId="LiveId" clId="{0173AB75-8573-432D-95CF-7F67A877986B}" dt="2022-11-16T11:16:58.056" v="9217" actId="1076"/>
        <pc:sldMkLst>
          <pc:docMk/>
          <pc:sldMk cId="341343995" sldId="270"/>
        </pc:sldMkLst>
        <pc:spChg chg="mod">
          <ac:chgData name="Dominik Ax" userId="0d62e5707d7a8e9c" providerId="LiveId" clId="{0173AB75-8573-432D-95CF-7F67A877986B}" dt="2022-11-16T11:05:45.222" v="8130" actId="20577"/>
          <ac:spMkLst>
            <pc:docMk/>
            <pc:sldMk cId="341343995" sldId="270"/>
            <ac:spMk id="2" creationId="{00000000-0000-0000-0000-000000000000}"/>
          </ac:spMkLst>
        </pc:spChg>
        <pc:spChg chg="mod">
          <ac:chgData name="Dominik Ax" userId="0d62e5707d7a8e9c" providerId="LiveId" clId="{0173AB75-8573-432D-95CF-7F67A877986B}" dt="2022-11-16T11:16:58.056" v="9217" actId="1076"/>
          <ac:spMkLst>
            <pc:docMk/>
            <pc:sldMk cId="341343995" sldId="270"/>
            <ac:spMk id="3" creationId="{00000000-0000-0000-0000-000000000000}"/>
          </ac:spMkLst>
        </pc:spChg>
      </pc:sldChg>
      <pc:sldChg chg="delSp modSp mod">
        <pc:chgData name="Dominik Ax" userId="0d62e5707d7a8e9c" providerId="LiveId" clId="{0173AB75-8573-432D-95CF-7F67A877986B}" dt="2022-11-16T11:25:41.786" v="10038" actId="1076"/>
        <pc:sldMkLst>
          <pc:docMk/>
          <pc:sldMk cId="1473736250" sldId="271"/>
        </pc:sldMkLst>
        <pc:spChg chg="mod">
          <ac:chgData name="Dominik Ax" userId="0d62e5707d7a8e9c" providerId="LiveId" clId="{0173AB75-8573-432D-95CF-7F67A877986B}" dt="2022-11-16T11:25:41.786" v="10038" actId="1076"/>
          <ac:spMkLst>
            <pc:docMk/>
            <pc:sldMk cId="1473736250" sldId="271"/>
            <ac:spMk id="3" creationId="{63851608-77A3-47A4-8B1C-3FC2DF37E400}"/>
          </ac:spMkLst>
        </pc:spChg>
        <pc:spChg chg="mod">
          <ac:chgData name="Dominik Ax" userId="0d62e5707d7a8e9c" providerId="LiveId" clId="{0173AB75-8573-432D-95CF-7F67A877986B}" dt="2022-11-16T11:19:30.762" v="9271" actId="20577"/>
          <ac:spMkLst>
            <pc:docMk/>
            <pc:sldMk cId="1473736250" sldId="271"/>
            <ac:spMk id="4" creationId="{5B00FAAE-EA2B-4531-9862-A51F749F2614}"/>
          </ac:spMkLst>
        </pc:spChg>
        <pc:picChg chg="del">
          <ac:chgData name="Dominik Ax" userId="0d62e5707d7a8e9c" providerId="LiveId" clId="{0173AB75-8573-432D-95CF-7F67A877986B}" dt="2022-11-16T11:18:04.435" v="9218" actId="478"/>
          <ac:picMkLst>
            <pc:docMk/>
            <pc:sldMk cId="1473736250" sldId="271"/>
            <ac:picMk id="5" creationId="{DDD922C0-608F-49FB-B6F1-9264BED2E82F}"/>
          </ac:picMkLst>
        </pc:picChg>
      </pc:sldChg>
      <pc:sldChg chg="addSp delSp modSp mod">
        <pc:chgData name="Dominik Ax" userId="0d62e5707d7a8e9c" providerId="LiveId" clId="{0173AB75-8573-432D-95CF-7F67A877986B}" dt="2022-11-16T11:32:23.415" v="10660" actId="20577"/>
        <pc:sldMkLst>
          <pc:docMk/>
          <pc:sldMk cId="0" sldId="282"/>
        </pc:sldMkLst>
        <pc:spChg chg="add mod">
          <ac:chgData name="Dominik Ax" userId="0d62e5707d7a8e9c" providerId="LiveId" clId="{0173AB75-8573-432D-95CF-7F67A877986B}" dt="2022-11-16T11:32:23.415" v="10660" actId="20577"/>
          <ac:spMkLst>
            <pc:docMk/>
            <pc:sldMk cId="0" sldId="282"/>
            <ac:spMk id="2" creationId="{07382659-B3A6-61F8-416C-8F6B94DFF39B}"/>
          </ac:spMkLst>
        </pc:spChg>
        <pc:spChg chg="mod">
          <ac:chgData name="Dominik Ax" userId="0d62e5707d7a8e9c" providerId="LiveId" clId="{0173AB75-8573-432D-95CF-7F67A877986B}" dt="2022-11-16T11:26:48.002" v="10060" actId="20577"/>
          <ac:spMkLst>
            <pc:docMk/>
            <pc:sldMk cId="0" sldId="282"/>
            <ac:spMk id="4" creationId="{00000000-0000-0000-0000-000000000000}"/>
          </ac:spMkLst>
        </pc:spChg>
        <pc:picChg chg="del">
          <ac:chgData name="Dominik Ax" userId="0d62e5707d7a8e9c" providerId="LiveId" clId="{0173AB75-8573-432D-95CF-7F67A877986B}" dt="2022-11-16T11:25:47.202" v="10039" actId="478"/>
          <ac:picMkLst>
            <pc:docMk/>
            <pc:sldMk cId="0" sldId="282"/>
            <ac:picMk id="2050" creationId="{9A229B67-022C-40A3-BF6D-8955C4A77E2D}"/>
          </ac:picMkLst>
        </pc:picChg>
      </pc:sldChg>
      <pc:sldChg chg="modSp mod">
        <pc:chgData name="Dominik Ax" userId="0d62e5707d7a8e9c" providerId="LiveId" clId="{0173AB75-8573-432D-95CF-7F67A877986B}" dt="2022-11-15T15:41:09.996" v="382" actId="20577"/>
        <pc:sldMkLst>
          <pc:docMk/>
          <pc:sldMk cId="1335136632" sldId="291"/>
        </pc:sldMkLst>
        <pc:spChg chg="mod">
          <ac:chgData name="Dominik Ax" userId="0d62e5707d7a8e9c" providerId="LiveId" clId="{0173AB75-8573-432D-95CF-7F67A877986B}" dt="2022-11-15T15:36:46.404" v="28" actId="20577"/>
          <ac:spMkLst>
            <pc:docMk/>
            <pc:sldMk cId="1335136632" sldId="291"/>
            <ac:spMk id="2" creationId="{BD08BEF3-096E-4DA3-8D45-3A679553C6C2}"/>
          </ac:spMkLst>
        </pc:spChg>
        <pc:spChg chg="mod">
          <ac:chgData name="Dominik Ax" userId="0d62e5707d7a8e9c" providerId="LiveId" clId="{0173AB75-8573-432D-95CF-7F67A877986B}" dt="2022-11-15T15:41:09.996" v="382" actId="20577"/>
          <ac:spMkLst>
            <pc:docMk/>
            <pc:sldMk cId="1335136632" sldId="291"/>
            <ac:spMk id="3" creationId="{EC697D36-B605-4AFB-BEF4-C3F842F70947}"/>
          </ac:spMkLst>
        </pc:spChg>
      </pc:sldChg>
      <pc:sldChg chg="addSp delSp modSp mod modClrScheme chgLayout">
        <pc:chgData name="Dominik Ax" userId="0d62e5707d7a8e9c" providerId="LiveId" clId="{0173AB75-8573-432D-95CF-7F67A877986B}" dt="2022-11-15T16:41:15.871" v="5096" actId="113"/>
        <pc:sldMkLst>
          <pc:docMk/>
          <pc:sldMk cId="1267586110" sldId="298"/>
        </pc:sldMkLst>
        <pc:spChg chg="del mod ord">
          <ac:chgData name="Dominik Ax" userId="0d62e5707d7a8e9c" providerId="LiveId" clId="{0173AB75-8573-432D-95CF-7F67A877986B}" dt="2022-11-15T15:44:54.423" v="384" actId="478"/>
          <ac:spMkLst>
            <pc:docMk/>
            <pc:sldMk cId="1267586110" sldId="298"/>
            <ac:spMk id="2" creationId="{F020215E-1826-448B-AC11-FAC27EF19F39}"/>
          </ac:spMkLst>
        </pc:spChg>
        <pc:spChg chg="add mod">
          <ac:chgData name="Dominik Ax" userId="0d62e5707d7a8e9c" providerId="LiveId" clId="{0173AB75-8573-432D-95CF-7F67A877986B}" dt="2022-11-15T15:46:46.776" v="433" actId="1076"/>
          <ac:spMkLst>
            <pc:docMk/>
            <pc:sldMk cId="1267586110" sldId="298"/>
            <ac:spMk id="3" creationId="{14677D88-C53A-E784-C90D-E517AC79ACFE}"/>
          </ac:spMkLst>
        </pc:spChg>
        <pc:spChg chg="del">
          <ac:chgData name="Dominik Ax" userId="0d62e5707d7a8e9c" providerId="LiveId" clId="{0173AB75-8573-432D-95CF-7F67A877986B}" dt="2022-11-15T15:44:57.511" v="385" actId="478"/>
          <ac:spMkLst>
            <pc:docMk/>
            <pc:sldMk cId="1267586110" sldId="298"/>
            <ac:spMk id="4" creationId="{E414E1E7-7ADD-4ACE-9583-CBB063797A2C}"/>
          </ac:spMkLst>
        </pc:spChg>
        <pc:spChg chg="add mod">
          <ac:chgData name="Dominik Ax" userId="0d62e5707d7a8e9c" providerId="LiveId" clId="{0173AB75-8573-432D-95CF-7F67A877986B}" dt="2022-11-15T16:41:15.871" v="5096" actId="113"/>
          <ac:spMkLst>
            <pc:docMk/>
            <pc:sldMk cId="1267586110" sldId="298"/>
            <ac:spMk id="5" creationId="{D7BB56FF-27A3-4703-DF42-537F16881532}"/>
          </ac:spMkLst>
        </pc:spChg>
        <pc:spChg chg="add mod">
          <ac:chgData name="Dominik Ax" userId="0d62e5707d7a8e9c" providerId="LiveId" clId="{0173AB75-8573-432D-95CF-7F67A877986B}" dt="2022-11-15T16:11:16.510" v="2283" actId="20577"/>
          <ac:spMkLst>
            <pc:docMk/>
            <pc:sldMk cId="1267586110" sldId="298"/>
            <ac:spMk id="6" creationId="{B9DC6768-4FDF-D07B-8FBD-60F74C5A536C}"/>
          </ac:spMkLst>
        </pc:spChg>
      </pc:sldChg>
      <pc:sldChg chg="modSp mod">
        <pc:chgData name="Dominik Ax" userId="0d62e5707d7a8e9c" providerId="LiveId" clId="{0173AB75-8573-432D-95CF-7F67A877986B}" dt="2022-11-15T16:00:09.730" v="1309" actId="20577"/>
        <pc:sldMkLst>
          <pc:docMk/>
          <pc:sldMk cId="3809456007" sldId="299"/>
        </pc:sldMkLst>
        <pc:spChg chg="mod">
          <ac:chgData name="Dominik Ax" userId="0d62e5707d7a8e9c" providerId="LiveId" clId="{0173AB75-8573-432D-95CF-7F67A877986B}" dt="2022-11-15T15:49:41.048" v="552" actId="20577"/>
          <ac:spMkLst>
            <pc:docMk/>
            <pc:sldMk cId="3809456007" sldId="299"/>
            <ac:spMk id="2" creationId="{600D8C3D-B089-488B-AAA4-0AFC533EAE1F}"/>
          </ac:spMkLst>
        </pc:spChg>
        <pc:spChg chg="mod">
          <ac:chgData name="Dominik Ax" userId="0d62e5707d7a8e9c" providerId="LiveId" clId="{0173AB75-8573-432D-95CF-7F67A877986B}" dt="2022-11-15T16:00:09.730" v="1309" actId="20577"/>
          <ac:spMkLst>
            <pc:docMk/>
            <pc:sldMk cId="3809456007" sldId="299"/>
            <ac:spMk id="3" creationId="{9CC0BD20-7157-488B-89AD-8BD6FE23569F}"/>
          </ac:spMkLst>
        </pc:spChg>
      </pc:sldChg>
      <pc:sldChg chg="addSp delSp modSp mod">
        <pc:chgData name="Dominik Ax" userId="0d62e5707d7a8e9c" providerId="LiveId" clId="{0173AB75-8573-432D-95CF-7F67A877986B}" dt="2022-11-15T16:06:30.469" v="1865" actId="1076"/>
        <pc:sldMkLst>
          <pc:docMk/>
          <pc:sldMk cId="2614807281" sldId="300"/>
        </pc:sldMkLst>
        <pc:spChg chg="mod">
          <ac:chgData name="Dominik Ax" userId="0d62e5707d7a8e9c" providerId="LiveId" clId="{0173AB75-8573-432D-95CF-7F67A877986B}" dt="2022-11-15T16:00:29.890" v="1322" actId="20577"/>
          <ac:spMkLst>
            <pc:docMk/>
            <pc:sldMk cId="2614807281" sldId="300"/>
            <ac:spMk id="2" creationId="{80C35021-E44B-47D1-97A4-46F4446A090A}"/>
          </ac:spMkLst>
        </pc:spChg>
        <pc:spChg chg="add mod">
          <ac:chgData name="Dominik Ax" userId="0d62e5707d7a8e9c" providerId="LiveId" clId="{0173AB75-8573-432D-95CF-7F67A877986B}" dt="2022-11-15T16:06:30.469" v="1865" actId="1076"/>
          <ac:spMkLst>
            <pc:docMk/>
            <pc:sldMk cId="2614807281" sldId="300"/>
            <ac:spMk id="3" creationId="{21C7D501-0471-3705-3924-C306CF8A7071}"/>
          </ac:spMkLst>
        </pc:spChg>
        <pc:spChg chg="del">
          <ac:chgData name="Dominik Ax" userId="0d62e5707d7a8e9c" providerId="LiveId" clId="{0173AB75-8573-432D-95CF-7F67A877986B}" dt="2022-11-15T16:02:26.665" v="1518" actId="478"/>
          <ac:spMkLst>
            <pc:docMk/>
            <pc:sldMk cId="2614807281" sldId="300"/>
            <ac:spMk id="6" creationId="{FAFEA18C-7A49-4D75-87F3-EAAFB24D0E46}"/>
          </ac:spMkLst>
        </pc:spChg>
        <pc:picChg chg="del">
          <ac:chgData name="Dominik Ax" userId="0d62e5707d7a8e9c" providerId="LiveId" clId="{0173AB75-8573-432D-95CF-7F67A877986B}" dt="2022-11-15T16:00:32.318" v="1323" actId="478"/>
          <ac:picMkLst>
            <pc:docMk/>
            <pc:sldMk cId="2614807281" sldId="300"/>
            <ac:picMk id="4" creationId="{B1DF7089-1958-4FAC-AB62-242A8D7C73E7}"/>
          </ac:picMkLst>
        </pc:picChg>
      </pc:sldChg>
      <pc:sldChg chg="modSp mod">
        <pc:chgData name="Dominik Ax" userId="0d62e5707d7a8e9c" providerId="LiveId" clId="{0173AB75-8573-432D-95CF-7F67A877986B}" dt="2022-11-15T16:10:05.848" v="2230" actId="1076"/>
        <pc:sldMkLst>
          <pc:docMk/>
          <pc:sldMk cId="135088926" sldId="301"/>
        </pc:sldMkLst>
        <pc:spChg chg="mod">
          <ac:chgData name="Dominik Ax" userId="0d62e5707d7a8e9c" providerId="LiveId" clId="{0173AB75-8573-432D-95CF-7F67A877986B}" dt="2022-11-15T16:06:43.693" v="1877" actId="20577"/>
          <ac:spMkLst>
            <pc:docMk/>
            <pc:sldMk cId="135088926" sldId="301"/>
            <ac:spMk id="2" creationId="{80C35021-E44B-47D1-97A4-46F4446A090A}"/>
          </ac:spMkLst>
        </pc:spChg>
        <pc:spChg chg="mod">
          <ac:chgData name="Dominik Ax" userId="0d62e5707d7a8e9c" providerId="LiveId" clId="{0173AB75-8573-432D-95CF-7F67A877986B}" dt="2022-11-15T16:10:05.848" v="2230" actId="1076"/>
          <ac:spMkLst>
            <pc:docMk/>
            <pc:sldMk cId="135088926" sldId="301"/>
            <ac:spMk id="3" creationId="{51264CC5-9C94-4379-ADBA-ED68E2BA43B1}"/>
          </ac:spMkLst>
        </pc:spChg>
      </pc:sldChg>
      <pc:sldChg chg="modSp mod">
        <pc:chgData name="Dominik Ax" userId="0d62e5707d7a8e9c" providerId="LiveId" clId="{0173AB75-8573-432D-95CF-7F67A877986B}" dt="2022-11-15T16:17:21.636" v="2938" actId="1076"/>
        <pc:sldMkLst>
          <pc:docMk/>
          <pc:sldMk cId="853125801" sldId="302"/>
        </pc:sldMkLst>
        <pc:spChg chg="mod">
          <ac:chgData name="Dominik Ax" userId="0d62e5707d7a8e9c" providerId="LiveId" clId="{0173AB75-8573-432D-95CF-7F67A877986B}" dt="2022-11-15T16:10:22.254" v="2256" actId="20577"/>
          <ac:spMkLst>
            <pc:docMk/>
            <pc:sldMk cId="853125801" sldId="302"/>
            <ac:spMk id="2" creationId="{80C35021-E44B-47D1-97A4-46F4446A090A}"/>
          </ac:spMkLst>
        </pc:spChg>
        <pc:spChg chg="mod">
          <ac:chgData name="Dominik Ax" userId="0d62e5707d7a8e9c" providerId="LiveId" clId="{0173AB75-8573-432D-95CF-7F67A877986B}" dt="2022-11-15T16:17:21.636" v="2938" actId="1076"/>
          <ac:spMkLst>
            <pc:docMk/>
            <pc:sldMk cId="853125801" sldId="302"/>
            <ac:spMk id="3" creationId="{74294C03-2C68-4E12-A9E8-DFE79612EBD0}"/>
          </ac:spMkLst>
        </pc:spChg>
      </pc:sldChg>
      <pc:sldChg chg="modSp mod">
        <pc:chgData name="Dominik Ax" userId="0d62e5707d7a8e9c" providerId="LiveId" clId="{0173AB75-8573-432D-95CF-7F67A877986B}" dt="2022-11-15T16:21:39.629" v="3300" actId="1076"/>
        <pc:sldMkLst>
          <pc:docMk/>
          <pc:sldMk cId="3746698796" sldId="303"/>
        </pc:sldMkLst>
        <pc:spChg chg="mod">
          <ac:chgData name="Dominik Ax" userId="0d62e5707d7a8e9c" providerId="LiveId" clId="{0173AB75-8573-432D-95CF-7F67A877986B}" dt="2022-11-15T16:17:42.905" v="2962" actId="20577"/>
          <ac:spMkLst>
            <pc:docMk/>
            <pc:sldMk cId="3746698796" sldId="303"/>
            <ac:spMk id="2" creationId="{80C35021-E44B-47D1-97A4-46F4446A090A}"/>
          </ac:spMkLst>
        </pc:spChg>
        <pc:spChg chg="mod">
          <ac:chgData name="Dominik Ax" userId="0d62e5707d7a8e9c" providerId="LiveId" clId="{0173AB75-8573-432D-95CF-7F67A877986B}" dt="2022-11-15T16:21:39.629" v="3300" actId="1076"/>
          <ac:spMkLst>
            <pc:docMk/>
            <pc:sldMk cId="3746698796" sldId="303"/>
            <ac:spMk id="4" creationId="{5815CF20-E08A-475C-8227-E786052C0354}"/>
          </ac:spMkLst>
        </pc:spChg>
      </pc:sldChg>
      <pc:sldChg chg="addSp delSp modSp mod">
        <pc:chgData name="Dominik Ax" userId="0d62e5707d7a8e9c" providerId="LiveId" clId="{0173AB75-8573-432D-95CF-7F67A877986B}" dt="2022-11-16T10:15:37.601" v="5113" actId="14100"/>
        <pc:sldMkLst>
          <pc:docMk/>
          <pc:sldMk cId="3246684280" sldId="304"/>
        </pc:sldMkLst>
        <pc:spChg chg="mod">
          <ac:chgData name="Dominik Ax" userId="0d62e5707d7a8e9c" providerId="LiveId" clId="{0173AB75-8573-432D-95CF-7F67A877986B}" dt="2022-11-15T16:22:07.016" v="3333" actId="20577"/>
          <ac:spMkLst>
            <pc:docMk/>
            <pc:sldMk cId="3246684280" sldId="304"/>
            <ac:spMk id="2" creationId="{80C35021-E44B-47D1-97A4-46F4446A090A}"/>
          </ac:spMkLst>
        </pc:spChg>
        <pc:spChg chg="del">
          <ac:chgData name="Dominik Ax" userId="0d62e5707d7a8e9c" providerId="LiveId" clId="{0173AB75-8573-432D-95CF-7F67A877986B}" dt="2022-11-15T16:21:45.844" v="3301" actId="478"/>
          <ac:spMkLst>
            <pc:docMk/>
            <pc:sldMk cId="3246684280" sldId="304"/>
            <ac:spMk id="3" creationId="{CB74732A-AA67-425F-B935-C35B752F11F7}"/>
          </ac:spMkLst>
        </pc:spChg>
        <pc:spChg chg="del">
          <ac:chgData name="Dominik Ax" userId="0d62e5707d7a8e9c" providerId="LiveId" clId="{0173AB75-8573-432D-95CF-7F67A877986B}" dt="2022-11-15T16:22:10.766" v="3334" actId="478"/>
          <ac:spMkLst>
            <pc:docMk/>
            <pc:sldMk cId="3246684280" sldId="304"/>
            <ac:spMk id="4" creationId="{B86751BE-6B3A-4625-8AE7-FF885A5B30B2}"/>
          </ac:spMkLst>
        </pc:spChg>
        <pc:spChg chg="add mod">
          <ac:chgData name="Dominik Ax" userId="0d62e5707d7a8e9c" providerId="LiveId" clId="{0173AB75-8573-432D-95CF-7F67A877986B}" dt="2022-11-16T10:15:37.601" v="5113" actId="14100"/>
          <ac:spMkLst>
            <pc:docMk/>
            <pc:sldMk cId="3246684280" sldId="304"/>
            <ac:spMk id="6" creationId="{B2753351-B552-D44A-22B4-05CFECC3F2A7}"/>
          </ac:spMkLst>
        </pc:spChg>
        <pc:graphicFrameChg chg="add mod modGraphic">
          <ac:chgData name="Dominik Ax" userId="0d62e5707d7a8e9c" providerId="LiveId" clId="{0173AB75-8573-432D-95CF-7F67A877986B}" dt="2022-11-16T10:06:34.735" v="5100" actId="2062"/>
          <ac:graphicFrameMkLst>
            <pc:docMk/>
            <pc:sldMk cId="3246684280" sldId="304"/>
            <ac:graphicFrameMk id="5" creationId="{D030C621-87AA-2598-35ED-A332FE5662E6}"/>
          </ac:graphicFrameMkLst>
        </pc:graphicFrameChg>
      </pc:sldChg>
      <pc:sldChg chg="modSp mod">
        <pc:chgData name="Dominik Ax" userId="0d62e5707d7a8e9c" providerId="LiveId" clId="{0173AB75-8573-432D-95CF-7F67A877986B}" dt="2022-11-16T11:59:22.347" v="13301" actId="1076"/>
        <pc:sldMkLst>
          <pc:docMk/>
          <pc:sldMk cId="12811734" sldId="307"/>
        </pc:sldMkLst>
        <pc:spChg chg="mod">
          <ac:chgData name="Dominik Ax" userId="0d62e5707d7a8e9c" providerId="LiveId" clId="{0173AB75-8573-432D-95CF-7F67A877986B}" dt="2022-11-16T11:53:04.539" v="12501" actId="20577"/>
          <ac:spMkLst>
            <pc:docMk/>
            <pc:sldMk cId="12811734" sldId="307"/>
            <ac:spMk id="2" creationId="{6B340926-A10B-4B1E-8027-3D1979AAB18D}"/>
          </ac:spMkLst>
        </pc:spChg>
        <pc:spChg chg="mod">
          <ac:chgData name="Dominik Ax" userId="0d62e5707d7a8e9c" providerId="LiveId" clId="{0173AB75-8573-432D-95CF-7F67A877986B}" dt="2022-11-16T11:59:22.347" v="13301" actId="1076"/>
          <ac:spMkLst>
            <pc:docMk/>
            <pc:sldMk cId="12811734" sldId="307"/>
            <ac:spMk id="3" creationId="{1B272049-5EE1-42B8-843A-F564790396FC}"/>
          </ac:spMkLst>
        </pc:spChg>
      </pc:sldChg>
      <pc:sldChg chg="del">
        <pc:chgData name="Dominik Ax" userId="0d62e5707d7a8e9c" providerId="LiveId" clId="{0173AB75-8573-432D-95CF-7F67A877986B}" dt="2022-11-16T11:59:45.586" v="13302" actId="2696"/>
        <pc:sldMkLst>
          <pc:docMk/>
          <pc:sldMk cId="520843148" sldId="308"/>
        </pc:sldMkLst>
      </pc:sldChg>
      <pc:sldChg chg="del">
        <pc:chgData name="Dominik Ax" userId="0d62e5707d7a8e9c" providerId="LiveId" clId="{0173AB75-8573-432D-95CF-7F67A877986B}" dt="2022-11-16T11:59:51.430" v="13303" actId="2696"/>
        <pc:sldMkLst>
          <pc:docMk/>
          <pc:sldMk cId="2682638191" sldId="309"/>
        </pc:sldMkLst>
      </pc:sldChg>
      <pc:sldChg chg="addSp delSp mod">
        <pc:chgData name="Dominik Ax" userId="0d62e5707d7a8e9c" providerId="LiveId" clId="{0173AB75-8573-432D-95CF-7F67A877986B}" dt="2022-11-16T12:02:36.856" v="13306" actId="478"/>
        <pc:sldMkLst>
          <pc:docMk/>
          <pc:sldMk cId="4122334005" sldId="310"/>
        </pc:sldMkLst>
        <pc:spChg chg="del">
          <ac:chgData name="Dominik Ax" userId="0d62e5707d7a8e9c" providerId="LiveId" clId="{0173AB75-8573-432D-95CF-7F67A877986B}" dt="2022-11-16T12:02:36.856" v="13306" actId="478"/>
          <ac:spMkLst>
            <pc:docMk/>
            <pc:sldMk cId="4122334005" sldId="310"/>
            <ac:spMk id="2" creationId="{7C645677-28A3-4DB7-9672-5722EF2FB90C}"/>
          </ac:spMkLst>
        </pc:spChg>
        <pc:picChg chg="add">
          <ac:chgData name="Dominik Ax" userId="0d62e5707d7a8e9c" providerId="LiveId" clId="{0173AB75-8573-432D-95CF-7F67A877986B}" dt="2022-11-16T12:02:20.277" v="13305"/>
          <ac:picMkLst>
            <pc:docMk/>
            <pc:sldMk cId="4122334005" sldId="310"/>
            <ac:picMk id="1026" creationId="{6A089235-19D6-5350-C7B7-EB78FEF110C9}"/>
          </ac:picMkLst>
        </pc:picChg>
        <pc:picChg chg="del">
          <ac:chgData name="Dominik Ax" userId="0d62e5707d7a8e9c" providerId="LiveId" clId="{0173AB75-8573-432D-95CF-7F67A877986B}" dt="2022-11-16T11:59:55.272" v="13304" actId="478"/>
          <ac:picMkLst>
            <pc:docMk/>
            <pc:sldMk cId="4122334005" sldId="310"/>
            <ac:picMk id="3074" creationId="{FBBF28A1-6127-4A32-A45B-275D0DC22D1D}"/>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16.11.2022</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dirty="0"/>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16.11.2022</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273844"/>
            <a:ext cx="7886700" cy="994172"/>
          </a:xfrm>
          <a:prstGeom prst="rect">
            <a:avLst/>
          </a:prstGeom>
        </p:spPr>
        <p:txBody>
          <a:bodyPr lIns="68580" tIns="34290" rIns="68580" bIns="34290"/>
          <a:lstStyle/>
          <a:p>
            <a:r>
              <a:rPr lang="cs-CZ"/>
              <a:t>Kliknutím lze upravit styl.</a:t>
            </a:r>
          </a:p>
        </p:txBody>
      </p:sp>
      <p:sp>
        <p:nvSpPr>
          <p:cNvPr id="3" name="Zástupný symbol pro obsah 2"/>
          <p:cNvSpPr>
            <a:spLocks noGrp="1"/>
          </p:cNvSpPr>
          <p:nvPr>
            <p:ph idx="1"/>
          </p:nvPr>
        </p:nvSpPr>
        <p:spPr>
          <a:xfrm>
            <a:off x="628650" y="1369219"/>
            <a:ext cx="7886700" cy="3263504"/>
          </a:xfrm>
          <a:prstGeom prst="rect">
            <a:avLst/>
          </a:prstGeom>
        </p:spPr>
        <p:txBody>
          <a:bodyPr lIns="68580" tIns="34290" rIns="68580" bIns="3429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pPr/>
              <a:t>16.11.2022</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a:p>
        </p:txBody>
      </p:sp>
    </p:spTree>
    <p:extLst>
      <p:ext uri="{BB962C8B-B14F-4D97-AF65-F5344CB8AC3E}">
        <p14:creationId xmlns:p14="http://schemas.microsoft.com/office/powerpoint/2010/main" val="3315671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3000" b="1" cap="all"/>
            </a:lvl1pPr>
          </a:lstStyle>
          <a:p>
            <a:r>
              <a:rPr lang="cs-CZ"/>
              <a:t>Klepnutím lze upravit styl předlohy nadpisů.</a:t>
            </a:r>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B67790DD-68E3-452C-9AFE-33AEBE217297}" type="datetimeFigureOut">
              <a:rPr lang="cs-CZ" smtClean="0"/>
              <a:t>16.11.2022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D78011A-7948-4664-9CDA-5B7F06D08994}" type="slidenum">
              <a:rPr lang="cs-CZ" smtClean="0"/>
              <a:t>‹#›</a:t>
            </a:fld>
            <a:endParaRPr lang="cs-CZ"/>
          </a:p>
        </p:txBody>
      </p:sp>
    </p:spTree>
    <p:extLst>
      <p:ext uri="{BB962C8B-B14F-4D97-AF65-F5344CB8AC3E}">
        <p14:creationId xmlns:p14="http://schemas.microsoft.com/office/powerpoint/2010/main" val="331885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67790DD-68E3-452C-9AFE-33AEBE217297}" type="datetimeFigureOut">
              <a:rPr lang="cs-CZ" smtClean="0"/>
              <a:t>16.11.2022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D78011A-7948-4664-9CDA-5B7F06D08994}" type="slidenum">
              <a:rPr lang="cs-CZ" smtClean="0"/>
              <a:t>‹#›</a:t>
            </a:fld>
            <a:endParaRPr lang="cs-CZ"/>
          </a:p>
        </p:txBody>
      </p:sp>
    </p:spTree>
    <p:extLst>
      <p:ext uri="{BB962C8B-B14F-4D97-AF65-F5344CB8AC3E}">
        <p14:creationId xmlns:p14="http://schemas.microsoft.com/office/powerpoint/2010/main" val="859681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67790DD-68E3-452C-9AFE-33AEBE217297}" type="datetimeFigureOut">
              <a:rPr lang="cs-CZ" smtClean="0"/>
              <a:t>16.11.2022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D78011A-7948-4664-9CDA-5B7F06D08994}" type="slidenum">
              <a:rPr lang="cs-CZ" smtClean="0"/>
              <a:t>‹#›</a:t>
            </a:fld>
            <a:endParaRPr lang="cs-CZ"/>
          </a:p>
        </p:txBody>
      </p:sp>
    </p:spTree>
    <p:extLst>
      <p:ext uri="{BB962C8B-B14F-4D97-AF65-F5344CB8AC3E}">
        <p14:creationId xmlns:p14="http://schemas.microsoft.com/office/powerpoint/2010/main" val="1720005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 id="2147483656" r:id="rId7"/>
    <p:sldLayoutId id="2147483657" r:id="rId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503548" y="1995686"/>
            <a:ext cx="5112568" cy="2160240"/>
          </a:xfrm>
          <a:prstGeom prst="rect">
            <a:avLst/>
          </a:prstGeom>
        </p:spPr>
        <p:txBody>
          <a:bodyPr anchor="t">
            <a:normAutofit/>
          </a:bodyPr>
          <a:lstStyle/>
          <a:p>
            <a:r>
              <a:rPr lang="cs-CZ" sz="4000" b="1" dirty="0">
                <a:solidFill>
                  <a:schemeClr val="bg1"/>
                </a:solidFill>
                <a:latin typeface="Times New Roman" panose="02020603050405020304" pitchFamily="18" charset="0"/>
                <a:cs typeface="Times New Roman" panose="02020603050405020304" pitchFamily="18" charset="0"/>
              </a:rPr>
              <a:t>Personální</a:t>
            </a:r>
            <a:r>
              <a:rPr lang="pl-PL" sz="4000" b="1" dirty="0">
                <a:solidFill>
                  <a:schemeClr val="bg1"/>
                </a:solidFill>
                <a:latin typeface="Times New Roman" panose="02020603050405020304" pitchFamily="18" charset="0"/>
                <a:cs typeface="Times New Roman" panose="02020603050405020304" pitchFamily="18" charset="0"/>
              </a:rPr>
              <a:t> politika</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Dominik Salat</a:t>
            </a:r>
          </a:p>
          <a:p>
            <a:pPr algn="r"/>
            <a:r>
              <a:rPr lang="cs-CZ" altLang="cs-CZ" sz="900" dirty="0">
                <a:solidFill>
                  <a:srgbClr val="307871"/>
                </a:solidFill>
                <a:latin typeface="Times New Roman" panose="02020603050405020304" pitchFamily="18" charset="0"/>
                <a:cs typeface="Times New Roman" panose="02020603050405020304" pitchFamily="18" charset="0"/>
              </a:rPr>
              <a:t>Podnikání</a:t>
            </a:r>
          </a:p>
        </p:txBody>
      </p:sp>
    </p:spTree>
    <p:extLst>
      <p:ext uri="{BB962C8B-B14F-4D97-AF65-F5344CB8AC3E}">
        <p14:creationId xmlns:p14="http://schemas.microsoft.com/office/powerpoint/2010/main" val="3330747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F7C8E6-879A-45B9-B492-3F99C0BC4409}"/>
              </a:ext>
            </a:extLst>
          </p:cNvPr>
          <p:cNvSpPr>
            <a:spLocks noGrp="1"/>
          </p:cNvSpPr>
          <p:nvPr>
            <p:ph type="title"/>
          </p:nvPr>
        </p:nvSpPr>
        <p:spPr>
          <a:xfrm>
            <a:off x="251520" y="195486"/>
            <a:ext cx="6408712" cy="507703"/>
          </a:xfrm>
        </p:spPr>
        <p:txBody>
          <a:bodyPr/>
          <a:lstStyle/>
          <a:p>
            <a:r>
              <a:rPr lang="cs-CZ" b="1" dirty="0"/>
              <a:t>Okrajoví zaměstnanci</a:t>
            </a:r>
          </a:p>
        </p:txBody>
      </p:sp>
      <p:sp>
        <p:nvSpPr>
          <p:cNvPr id="4" name="TextovéPole 3">
            <a:extLst>
              <a:ext uri="{FF2B5EF4-FFF2-40B4-BE49-F238E27FC236}">
                <a16:creationId xmlns:a16="http://schemas.microsoft.com/office/drawing/2014/main" id="{BAE17684-B343-4388-99C4-8ABE5F92F8A3}"/>
              </a:ext>
            </a:extLst>
          </p:cNvPr>
          <p:cNvSpPr txBox="1"/>
          <p:nvPr/>
        </p:nvSpPr>
        <p:spPr>
          <a:xfrm>
            <a:off x="683568" y="1563638"/>
            <a:ext cx="7344816" cy="2585323"/>
          </a:xfrm>
          <a:prstGeom prst="rect">
            <a:avLst/>
          </a:prstGeom>
          <a:noFill/>
        </p:spPr>
        <p:txBody>
          <a:bodyPr wrap="square" rtlCol="0">
            <a:spAutoFit/>
          </a:bodyPr>
          <a:lstStyle/>
          <a:p>
            <a:pPr algn="just"/>
            <a:r>
              <a:rPr lang="cs-CZ" dirty="0"/>
              <a:t>Okrajoví zaměstnanci zajišťují převážně pomocné a obslužné činnosti, jejich znalosti, dovednosti a schopnosti nepředstavují konkurenční výhodu organizace, bývají snadno nahraditelní. U okrajových zaměstnanců je rozhodující možnost snadného a rychlého zvyšování nebo snižování počtu okrajových zaměstnanců podle potřeby organizace. Při zaměstnávání okrajových zaměstnanců se využívají pracovní poměry na dobu určitou, stejně jako dohody o pracovní činnosti nebo dohody o provedení práce s omezeným rozsahem vykonávané práce. Okrajoví zaměstnanci obvykle postrádají potřebnou jistotu zaměstnání. </a:t>
            </a:r>
            <a:endParaRPr lang="sk-SK" dirty="0"/>
          </a:p>
        </p:txBody>
      </p:sp>
    </p:spTree>
    <p:extLst>
      <p:ext uri="{BB962C8B-B14F-4D97-AF65-F5344CB8AC3E}">
        <p14:creationId xmlns:p14="http://schemas.microsoft.com/office/powerpoint/2010/main" val="1221482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08BEF3-096E-4DA3-8D45-3A679553C6C2}"/>
              </a:ext>
            </a:extLst>
          </p:cNvPr>
          <p:cNvSpPr>
            <a:spLocks noGrp="1"/>
          </p:cNvSpPr>
          <p:nvPr>
            <p:ph type="title"/>
          </p:nvPr>
        </p:nvSpPr>
        <p:spPr>
          <a:xfrm>
            <a:off x="251520" y="195486"/>
            <a:ext cx="5688632" cy="507703"/>
          </a:xfrm>
        </p:spPr>
        <p:txBody>
          <a:bodyPr/>
          <a:lstStyle/>
          <a:p>
            <a:r>
              <a:rPr lang="cs-CZ" b="1" dirty="0"/>
              <a:t>Systém personálních činností</a:t>
            </a:r>
          </a:p>
        </p:txBody>
      </p:sp>
      <p:sp>
        <p:nvSpPr>
          <p:cNvPr id="3" name="Obdélník 2">
            <a:extLst>
              <a:ext uri="{FF2B5EF4-FFF2-40B4-BE49-F238E27FC236}">
                <a16:creationId xmlns:a16="http://schemas.microsoft.com/office/drawing/2014/main" id="{EC697D36-B605-4AFB-BEF4-C3F842F70947}"/>
              </a:ext>
            </a:extLst>
          </p:cNvPr>
          <p:cNvSpPr/>
          <p:nvPr/>
        </p:nvSpPr>
        <p:spPr>
          <a:xfrm>
            <a:off x="323528" y="1419622"/>
            <a:ext cx="8208912" cy="2862322"/>
          </a:xfrm>
          <a:prstGeom prst="rect">
            <a:avLst/>
          </a:prstGeom>
        </p:spPr>
        <p:txBody>
          <a:bodyPr wrap="square">
            <a:spAutoFit/>
          </a:bodyPr>
          <a:lstStyle/>
          <a:p>
            <a:pPr algn="just"/>
            <a:r>
              <a:rPr lang="cs-CZ" dirty="0"/>
              <a:t>Komplexně pojatý systém personálních činností zahrnuje:</a:t>
            </a:r>
          </a:p>
          <a:p>
            <a:pPr algn="just"/>
            <a:endParaRPr lang="cs-CZ" dirty="0"/>
          </a:p>
          <a:p>
            <a:pPr marL="285750" indent="-285750" algn="just">
              <a:buFont typeface="Wingdings" panose="05000000000000000000" pitchFamily="2" charset="2"/>
              <a:buChar char="§"/>
            </a:pPr>
            <a:r>
              <a:rPr lang="cs-CZ" dirty="0"/>
              <a:t>Vytváření a analýzu pracovních míst</a:t>
            </a:r>
          </a:p>
          <a:p>
            <a:pPr marL="285750" indent="-285750" algn="just">
              <a:buFont typeface="Wingdings" panose="05000000000000000000" pitchFamily="2" charset="2"/>
              <a:buChar char="§"/>
            </a:pPr>
            <a:r>
              <a:rPr lang="cs-CZ" dirty="0"/>
              <a:t>Plánování lidských zdrojů</a:t>
            </a:r>
          </a:p>
          <a:p>
            <a:pPr marL="285750" indent="-285750" algn="just">
              <a:buFont typeface="Wingdings" panose="05000000000000000000" pitchFamily="2" charset="2"/>
              <a:buChar char="§"/>
            </a:pPr>
            <a:r>
              <a:rPr lang="cs-CZ" dirty="0"/>
              <a:t>Obsazování volných pracovních míst</a:t>
            </a:r>
          </a:p>
          <a:p>
            <a:pPr marL="285750" indent="-285750" algn="just">
              <a:buFont typeface="Wingdings" panose="05000000000000000000" pitchFamily="2" charset="2"/>
              <a:buChar char="§"/>
            </a:pPr>
            <a:r>
              <a:rPr lang="cs-CZ" dirty="0"/>
              <a:t>Řízení pracovního výkonu a hodnocení zaměstnanců</a:t>
            </a:r>
          </a:p>
          <a:p>
            <a:pPr marL="285750" indent="-285750" algn="just">
              <a:buFont typeface="Wingdings" panose="05000000000000000000" pitchFamily="2" charset="2"/>
              <a:buChar char="§"/>
            </a:pPr>
            <a:r>
              <a:rPr lang="cs-CZ" dirty="0"/>
              <a:t>Odměňování zaměstnanců</a:t>
            </a:r>
          </a:p>
          <a:p>
            <a:pPr marL="285750" indent="-285750" algn="just">
              <a:buFont typeface="Wingdings" panose="05000000000000000000" pitchFamily="2" charset="2"/>
              <a:buChar char="§"/>
            </a:pPr>
            <a:r>
              <a:rPr lang="cs-CZ" dirty="0"/>
              <a:t>Vzdělávání zaměstnanců</a:t>
            </a:r>
          </a:p>
          <a:p>
            <a:pPr marL="285750" indent="-285750" algn="just">
              <a:buFont typeface="Wingdings" panose="05000000000000000000" pitchFamily="2" charset="2"/>
              <a:buChar char="§"/>
            </a:pPr>
            <a:r>
              <a:rPr lang="cs-CZ" dirty="0"/>
              <a:t>Péči o zaměstnance</a:t>
            </a:r>
          </a:p>
          <a:p>
            <a:pPr marL="285750" indent="-285750" algn="just">
              <a:buFont typeface="Wingdings" panose="05000000000000000000" pitchFamily="2" charset="2"/>
              <a:buChar char="§"/>
            </a:pPr>
            <a:r>
              <a:rPr lang="cs-CZ" dirty="0"/>
              <a:t>Využívání personálního informačního systému</a:t>
            </a:r>
          </a:p>
        </p:txBody>
      </p:sp>
    </p:spTree>
    <p:extLst>
      <p:ext uri="{BB962C8B-B14F-4D97-AF65-F5344CB8AC3E}">
        <p14:creationId xmlns:p14="http://schemas.microsoft.com/office/powerpoint/2010/main" val="1335136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a:extLst>
              <a:ext uri="{FF2B5EF4-FFF2-40B4-BE49-F238E27FC236}">
                <a16:creationId xmlns:a16="http://schemas.microsoft.com/office/drawing/2014/main" id="{14677D88-C53A-E784-C90D-E517AC79ACFE}"/>
              </a:ext>
            </a:extLst>
          </p:cNvPr>
          <p:cNvSpPr/>
          <p:nvPr/>
        </p:nvSpPr>
        <p:spPr>
          <a:xfrm>
            <a:off x="323528" y="339502"/>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TextovéPole 4">
            <a:extLst>
              <a:ext uri="{FF2B5EF4-FFF2-40B4-BE49-F238E27FC236}">
                <a16:creationId xmlns:a16="http://schemas.microsoft.com/office/drawing/2014/main" id="{D7BB56FF-27A3-4703-DF42-537F16881532}"/>
              </a:ext>
            </a:extLst>
          </p:cNvPr>
          <p:cNvSpPr txBox="1"/>
          <p:nvPr/>
        </p:nvSpPr>
        <p:spPr>
          <a:xfrm>
            <a:off x="971600" y="1851670"/>
            <a:ext cx="4824536" cy="1200329"/>
          </a:xfrm>
          <a:prstGeom prst="rect">
            <a:avLst/>
          </a:prstGeom>
          <a:noFill/>
        </p:spPr>
        <p:txBody>
          <a:bodyPr wrap="square" rtlCol="0">
            <a:spAutoFit/>
          </a:bodyPr>
          <a:lstStyle/>
          <a:p>
            <a:r>
              <a:rPr lang="cs-CZ" sz="3600" b="1" dirty="0">
                <a:solidFill>
                  <a:schemeClr val="bg1"/>
                </a:solidFill>
              </a:rPr>
              <a:t>Vytváření a analýza pracovních míst</a:t>
            </a:r>
          </a:p>
        </p:txBody>
      </p:sp>
      <p:sp>
        <p:nvSpPr>
          <p:cNvPr id="6" name="TextovéPole 5">
            <a:extLst>
              <a:ext uri="{FF2B5EF4-FFF2-40B4-BE49-F238E27FC236}">
                <a16:creationId xmlns:a16="http://schemas.microsoft.com/office/drawing/2014/main" id="{B9DC6768-4FDF-D07B-8FBD-60F74C5A536C}"/>
              </a:ext>
            </a:extLst>
          </p:cNvPr>
          <p:cNvSpPr txBox="1"/>
          <p:nvPr/>
        </p:nvSpPr>
        <p:spPr>
          <a:xfrm>
            <a:off x="6444208" y="2067694"/>
            <a:ext cx="2520280" cy="2585323"/>
          </a:xfrm>
          <a:prstGeom prst="rect">
            <a:avLst/>
          </a:prstGeom>
          <a:noFill/>
        </p:spPr>
        <p:txBody>
          <a:bodyPr wrap="square" rtlCol="0">
            <a:spAutoFit/>
          </a:bodyPr>
          <a:lstStyle/>
          <a:p>
            <a:pPr marL="285750" indent="-285750">
              <a:buFont typeface="Wingdings" panose="05000000000000000000" pitchFamily="2" charset="2"/>
              <a:buChar char="ü"/>
            </a:pPr>
            <a:r>
              <a:rPr lang="cs-CZ" dirty="0"/>
              <a:t>Pracovní místo</a:t>
            </a:r>
          </a:p>
          <a:p>
            <a:pPr marL="285750" indent="-285750">
              <a:buFont typeface="Wingdings" panose="05000000000000000000" pitchFamily="2" charset="2"/>
              <a:buChar char="ü"/>
            </a:pPr>
            <a:r>
              <a:rPr lang="cs-CZ" dirty="0"/>
              <a:t>Obsah práce</a:t>
            </a:r>
          </a:p>
          <a:p>
            <a:pPr marL="285750" indent="-285750">
              <a:buFont typeface="Wingdings" panose="05000000000000000000" pitchFamily="2" charset="2"/>
              <a:buChar char="ü"/>
            </a:pPr>
            <a:r>
              <a:rPr lang="cs-CZ" dirty="0"/>
              <a:t>Dělba práce</a:t>
            </a:r>
          </a:p>
          <a:p>
            <a:pPr marL="285750" indent="-285750">
              <a:buFont typeface="Wingdings" panose="05000000000000000000" pitchFamily="2" charset="2"/>
              <a:buChar char="ü"/>
            </a:pPr>
            <a:r>
              <a:rPr lang="cs-CZ" dirty="0"/>
              <a:t>Vytváření pracovních míst</a:t>
            </a:r>
          </a:p>
          <a:p>
            <a:pPr marL="285750" indent="-285750">
              <a:buFont typeface="Wingdings" panose="05000000000000000000" pitchFamily="2" charset="2"/>
              <a:buChar char="ü"/>
            </a:pPr>
            <a:r>
              <a:rPr lang="cs-CZ" dirty="0"/>
              <a:t>Analýza pracovních míst</a:t>
            </a:r>
          </a:p>
          <a:p>
            <a:pPr marL="285750" indent="-285750">
              <a:buFont typeface="Wingdings" panose="05000000000000000000" pitchFamily="2" charset="2"/>
              <a:buChar char="ü"/>
            </a:pPr>
            <a:r>
              <a:rPr lang="cs-CZ" dirty="0"/>
              <a:t>Metody analýzy pracovních míst</a:t>
            </a:r>
          </a:p>
        </p:txBody>
      </p:sp>
    </p:spTree>
    <p:extLst>
      <p:ext uri="{BB962C8B-B14F-4D97-AF65-F5344CB8AC3E}">
        <p14:creationId xmlns:p14="http://schemas.microsoft.com/office/powerpoint/2010/main" val="126758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0D8C3D-B089-488B-AAA4-0AFC533EAE1F}"/>
              </a:ext>
            </a:extLst>
          </p:cNvPr>
          <p:cNvSpPr>
            <a:spLocks noGrp="1"/>
          </p:cNvSpPr>
          <p:nvPr>
            <p:ph type="title"/>
          </p:nvPr>
        </p:nvSpPr>
        <p:spPr>
          <a:xfrm>
            <a:off x="251520" y="195486"/>
            <a:ext cx="6552728" cy="507703"/>
          </a:xfrm>
        </p:spPr>
        <p:txBody>
          <a:bodyPr/>
          <a:lstStyle/>
          <a:p>
            <a:r>
              <a:rPr lang="cs-CZ" b="1" dirty="0"/>
              <a:t>Pracovní místo</a:t>
            </a:r>
          </a:p>
        </p:txBody>
      </p:sp>
      <p:sp>
        <p:nvSpPr>
          <p:cNvPr id="3" name="TextovéPole 2">
            <a:extLst>
              <a:ext uri="{FF2B5EF4-FFF2-40B4-BE49-F238E27FC236}">
                <a16:creationId xmlns:a16="http://schemas.microsoft.com/office/drawing/2014/main" id="{9CC0BD20-7157-488B-89AD-8BD6FE23569F}"/>
              </a:ext>
            </a:extLst>
          </p:cNvPr>
          <p:cNvSpPr txBox="1"/>
          <p:nvPr/>
        </p:nvSpPr>
        <p:spPr>
          <a:xfrm>
            <a:off x="611560" y="1419622"/>
            <a:ext cx="7488832" cy="2862322"/>
          </a:xfrm>
          <a:prstGeom prst="rect">
            <a:avLst/>
          </a:prstGeom>
          <a:noFill/>
        </p:spPr>
        <p:txBody>
          <a:bodyPr wrap="square" rtlCol="0">
            <a:spAutoFit/>
          </a:bodyPr>
          <a:lstStyle/>
          <a:p>
            <a:pPr algn="just"/>
            <a:r>
              <a:rPr lang="cs-CZ" dirty="0"/>
              <a:t>Pracovním místem se rozumí základní organizační jednotka obsazena zpravidla jedním zaměstnancem a vymezená souhrnem pracovních úkolů a souvisejících povinností, pravomocí, odpovědnosti, podmínek a požadavků vykonávané práce. Pracovní místo určuje roli a postavení zaměstnance v organizaci. Umožňuje zaměstnavateli využívat schopnosti a motivaci zaměstnance k vykonávání sjednané práce, dosahování požadovaného výkonu a uskutečňování strategických cílů organizace. Zaměstnanec na určitém pracovním místě plní sjednané pracovní úkoly a dodržuje ostatní povinnosti v rámci svěřené pravomoci, přidělené odpovědnosti, vytvořeních podmínek k vykonání sjednané práce a stanovených požadavků pro vykonávání sjednané práce.</a:t>
            </a:r>
            <a:endParaRPr lang="sk-SK" dirty="0"/>
          </a:p>
        </p:txBody>
      </p:sp>
    </p:spTree>
    <p:extLst>
      <p:ext uri="{BB962C8B-B14F-4D97-AF65-F5344CB8AC3E}">
        <p14:creationId xmlns:p14="http://schemas.microsoft.com/office/powerpoint/2010/main" val="3809456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35021-E44B-47D1-97A4-46F4446A090A}"/>
              </a:ext>
            </a:extLst>
          </p:cNvPr>
          <p:cNvSpPr>
            <a:spLocks noGrp="1"/>
          </p:cNvSpPr>
          <p:nvPr>
            <p:ph type="title"/>
          </p:nvPr>
        </p:nvSpPr>
        <p:spPr/>
        <p:txBody>
          <a:bodyPr/>
          <a:lstStyle/>
          <a:p>
            <a:r>
              <a:rPr lang="cs-CZ" b="1" dirty="0"/>
              <a:t>Obsah práce</a:t>
            </a:r>
          </a:p>
        </p:txBody>
      </p:sp>
      <p:sp>
        <p:nvSpPr>
          <p:cNvPr id="3" name="TextovéPole 2">
            <a:extLst>
              <a:ext uri="{FF2B5EF4-FFF2-40B4-BE49-F238E27FC236}">
                <a16:creationId xmlns:a16="http://schemas.microsoft.com/office/drawing/2014/main" id="{21C7D501-0471-3705-3924-C306CF8A7071}"/>
              </a:ext>
            </a:extLst>
          </p:cNvPr>
          <p:cNvSpPr txBox="1"/>
          <p:nvPr/>
        </p:nvSpPr>
        <p:spPr>
          <a:xfrm>
            <a:off x="683568" y="1707654"/>
            <a:ext cx="7632848" cy="2031325"/>
          </a:xfrm>
          <a:prstGeom prst="rect">
            <a:avLst/>
          </a:prstGeom>
          <a:noFill/>
        </p:spPr>
        <p:txBody>
          <a:bodyPr wrap="square" rtlCol="0">
            <a:spAutoFit/>
          </a:bodyPr>
          <a:lstStyle/>
          <a:p>
            <a:pPr algn="just"/>
            <a:r>
              <a:rPr lang="cs-CZ" dirty="0"/>
              <a:t>Obsahem práce na určitém pracovním místě jsou definované pracovní úkoly. Základním prvkem práce na určitém pracovním místě je pracovní pohyb (např. položit, zvednout, přemístit). Spojením pracovních pohybů vzniká pracovní operace (např. manipulace s materiálem) jako částečný výsledek práce. Spojením pracovních operací vzniká pracovní úkol (např. nakládat a vykládat materiál) jako ucelený výsledek práce. Určená posloupnost pracovních pohybů a pracovních operací v pracovním úkolu představuje stanovený pracovní postup.</a:t>
            </a:r>
          </a:p>
        </p:txBody>
      </p:sp>
    </p:spTree>
    <p:extLst>
      <p:ext uri="{BB962C8B-B14F-4D97-AF65-F5344CB8AC3E}">
        <p14:creationId xmlns:p14="http://schemas.microsoft.com/office/powerpoint/2010/main" val="2614807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35021-E44B-47D1-97A4-46F4446A090A}"/>
              </a:ext>
            </a:extLst>
          </p:cNvPr>
          <p:cNvSpPr>
            <a:spLocks noGrp="1"/>
          </p:cNvSpPr>
          <p:nvPr>
            <p:ph type="title"/>
          </p:nvPr>
        </p:nvSpPr>
        <p:spPr/>
        <p:txBody>
          <a:bodyPr/>
          <a:lstStyle/>
          <a:p>
            <a:r>
              <a:rPr lang="cs-CZ" b="1" dirty="0"/>
              <a:t>Dělba práce</a:t>
            </a:r>
          </a:p>
        </p:txBody>
      </p:sp>
      <p:sp>
        <p:nvSpPr>
          <p:cNvPr id="3" name="Obdélník 2">
            <a:extLst>
              <a:ext uri="{FF2B5EF4-FFF2-40B4-BE49-F238E27FC236}">
                <a16:creationId xmlns:a16="http://schemas.microsoft.com/office/drawing/2014/main" id="{51264CC5-9C94-4379-ADBA-ED68E2BA43B1}"/>
              </a:ext>
            </a:extLst>
          </p:cNvPr>
          <p:cNvSpPr/>
          <p:nvPr/>
        </p:nvSpPr>
        <p:spPr>
          <a:xfrm>
            <a:off x="503548" y="1901246"/>
            <a:ext cx="8136904" cy="1341008"/>
          </a:xfrm>
          <a:prstGeom prst="rect">
            <a:avLst/>
          </a:prstGeom>
        </p:spPr>
        <p:txBody>
          <a:bodyPr wrap="square">
            <a:spAutoFit/>
          </a:bodyPr>
          <a:lstStyle/>
          <a:p>
            <a:pPr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Dělba práce je proces rozdělování práce na jednotlivé pracovní úkoly, pro jednotlivá pracovní místa a jednotlivé zaměstnance. Nezbytná dělba práce spojená s nutnou specializací zaměstnanců umožňuje efektivně zvládat komplexní pracovní činnosti a pracovní procesy.</a:t>
            </a:r>
          </a:p>
        </p:txBody>
      </p:sp>
    </p:spTree>
    <p:extLst>
      <p:ext uri="{BB962C8B-B14F-4D97-AF65-F5344CB8AC3E}">
        <p14:creationId xmlns:p14="http://schemas.microsoft.com/office/powerpoint/2010/main" val="135088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35021-E44B-47D1-97A4-46F4446A090A}"/>
              </a:ext>
            </a:extLst>
          </p:cNvPr>
          <p:cNvSpPr>
            <a:spLocks noGrp="1"/>
          </p:cNvSpPr>
          <p:nvPr>
            <p:ph type="title"/>
          </p:nvPr>
        </p:nvSpPr>
        <p:spPr/>
        <p:txBody>
          <a:bodyPr/>
          <a:lstStyle/>
          <a:p>
            <a:r>
              <a:rPr lang="cs-CZ" b="1" dirty="0"/>
              <a:t>Vytváření pracovních míst</a:t>
            </a:r>
          </a:p>
        </p:txBody>
      </p:sp>
      <p:sp>
        <p:nvSpPr>
          <p:cNvPr id="3" name="Obdélník 2">
            <a:extLst>
              <a:ext uri="{FF2B5EF4-FFF2-40B4-BE49-F238E27FC236}">
                <a16:creationId xmlns:a16="http://schemas.microsoft.com/office/drawing/2014/main" id="{74294C03-2C68-4E12-A9E8-DFE79612EBD0}"/>
              </a:ext>
            </a:extLst>
          </p:cNvPr>
          <p:cNvSpPr/>
          <p:nvPr/>
        </p:nvSpPr>
        <p:spPr>
          <a:xfrm>
            <a:off x="467544" y="1419622"/>
            <a:ext cx="8208912" cy="2615203"/>
          </a:xfrm>
          <a:prstGeom prst="rect">
            <a:avLst/>
          </a:prstGeom>
        </p:spPr>
        <p:txBody>
          <a:bodyPr wrap="square">
            <a:spAutoFit/>
          </a:bodyPr>
          <a:lstStyle/>
          <a:p>
            <a:pPr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Vytváření pracovních míst je proces definování pracovních úkolů a souvisejících povinností, pravomoci, odpovědnosti, podmínek a požadavků vykonávané práce a jejich seskupování do pracovních míst. Spojováním jednotlivých pracovních míst do vyšších organizačních celků vzniká požadovaná struktura organizace. Proces vytváření pracovních míst je tudíž nedílnou součástí procesu organizování, procesu vytváření struktury organizace, tedy formálního vymezení vztahů mezi zaměstnanci a ostatními zdroji za účelem vykonávání sjednané práce, dosahování požadovaného výkonu a uskutečňování strategických cílů organizace.</a:t>
            </a:r>
          </a:p>
        </p:txBody>
      </p:sp>
    </p:spTree>
    <p:extLst>
      <p:ext uri="{BB962C8B-B14F-4D97-AF65-F5344CB8AC3E}">
        <p14:creationId xmlns:p14="http://schemas.microsoft.com/office/powerpoint/2010/main" val="853125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35021-E44B-47D1-97A4-46F4446A090A}"/>
              </a:ext>
            </a:extLst>
          </p:cNvPr>
          <p:cNvSpPr>
            <a:spLocks noGrp="1"/>
          </p:cNvSpPr>
          <p:nvPr>
            <p:ph type="title"/>
          </p:nvPr>
        </p:nvSpPr>
        <p:spPr>
          <a:xfrm>
            <a:off x="251520" y="195486"/>
            <a:ext cx="4536504" cy="507703"/>
          </a:xfrm>
        </p:spPr>
        <p:txBody>
          <a:bodyPr/>
          <a:lstStyle/>
          <a:p>
            <a:r>
              <a:rPr lang="cs-CZ" b="1" dirty="0"/>
              <a:t>Analýza pracovních míst</a:t>
            </a:r>
          </a:p>
        </p:txBody>
      </p:sp>
      <p:sp>
        <p:nvSpPr>
          <p:cNvPr id="4" name="TextovéPole 3">
            <a:extLst>
              <a:ext uri="{FF2B5EF4-FFF2-40B4-BE49-F238E27FC236}">
                <a16:creationId xmlns:a16="http://schemas.microsoft.com/office/drawing/2014/main" id="{5815CF20-E08A-475C-8227-E786052C0354}"/>
              </a:ext>
            </a:extLst>
          </p:cNvPr>
          <p:cNvSpPr txBox="1"/>
          <p:nvPr/>
        </p:nvSpPr>
        <p:spPr>
          <a:xfrm>
            <a:off x="683568" y="1833086"/>
            <a:ext cx="7632848" cy="1477328"/>
          </a:xfrm>
          <a:prstGeom prst="rect">
            <a:avLst/>
          </a:prstGeom>
          <a:noFill/>
        </p:spPr>
        <p:txBody>
          <a:bodyPr wrap="square" rtlCol="0">
            <a:spAutoFit/>
          </a:bodyPr>
          <a:lstStyle/>
          <a:p>
            <a:pPr algn="just"/>
            <a:r>
              <a:rPr lang="cs-CZ" dirty="0"/>
              <a:t>Analýza pracovních míst je proces zkoumání a zpracování údajů o pracovních místech a požadavcích pracovních míst na zaměstnance. Výstupem analýzy pracovních míst jsou dokumenty označované jako popisy a specifikace pracovních míst, které shrnují údaje o pracovních místech a vymezují požadavky pracovních míst na zaměstnance. </a:t>
            </a:r>
            <a:endParaRPr lang="sk-SK" dirty="0"/>
          </a:p>
        </p:txBody>
      </p:sp>
    </p:spTree>
    <p:extLst>
      <p:ext uri="{BB962C8B-B14F-4D97-AF65-F5344CB8AC3E}">
        <p14:creationId xmlns:p14="http://schemas.microsoft.com/office/powerpoint/2010/main" val="3746698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35021-E44B-47D1-97A4-46F4446A090A}"/>
              </a:ext>
            </a:extLst>
          </p:cNvPr>
          <p:cNvSpPr>
            <a:spLocks noGrp="1"/>
          </p:cNvSpPr>
          <p:nvPr>
            <p:ph type="title"/>
          </p:nvPr>
        </p:nvSpPr>
        <p:spPr/>
        <p:txBody>
          <a:bodyPr/>
          <a:lstStyle/>
          <a:p>
            <a:r>
              <a:rPr lang="cs-CZ" b="1" dirty="0"/>
              <a:t>Metody analýzy pracovních míst</a:t>
            </a:r>
          </a:p>
        </p:txBody>
      </p:sp>
      <p:graphicFrame>
        <p:nvGraphicFramePr>
          <p:cNvPr id="5" name="Tabulka 5">
            <a:extLst>
              <a:ext uri="{FF2B5EF4-FFF2-40B4-BE49-F238E27FC236}">
                <a16:creationId xmlns:a16="http://schemas.microsoft.com/office/drawing/2014/main" id="{D030C621-87AA-2598-35ED-A332FE5662E6}"/>
              </a:ext>
            </a:extLst>
          </p:cNvPr>
          <p:cNvGraphicFramePr>
            <a:graphicFrameLocks noGrp="1"/>
          </p:cNvGraphicFramePr>
          <p:nvPr>
            <p:extLst>
              <p:ext uri="{D42A27DB-BD31-4B8C-83A1-F6EECF244321}">
                <p14:modId xmlns:p14="http://schemas.microsoft.com/office/powerpoint/2010/main" val="192971359"/>
              </p:ext>
            </p:extLst>
          </p:nvPr>
        </p:nvGraphicFramePr>
        <p:xfrm>
          <a:off x="107503" y="843558"/>
          <a:ext cx="8928993" cy="3876040"/>
        </p:xfrm>
        <a:graphic>
          <a:graphicData uri="http://schemas.openxmlformats.org/drawingml/2006/table">
            <a:tbl>
              <a:tblPr firstRow="1" bandRow="1">
                <a:tableStyleId>{073A0DAA-6AF3-43AB-8588-CEC1D06C72B9}</a:tableStyleId>
              </a:tblPr>
              <a:tblGrid>
                <a:gridCol w="2976331">
                  <a:extLst>
                    <a:ext uri="{9D8B030D-6E8A-4147-A177-3AD203B41FA5}">
                      <a16:colId xmlns:a16="http://schemas.microsoft.com/office/drawing/2014/main" val="3911803051"/>
                    </a:ext>
                  </a:extLst>
                </a:gridCol>
                <a:gridCol w="2976331">
                  <a:extLst>
                    <a:ext uri="{9D8B030D-6E8A-4147-A177-3AD203B41FA5}">
                      <a16:colId xmlns:a16="http://schemas.microsoft.com/office/drawing/2014/main" val="3254130571"/>
                    </a:ext>
                  </a:extLst>
                </a:gridCol>
                <a:gridCol w="2976331">
                  <a:extLst>
                    <a:ext uri="{9D8B030D-6E8A-4147-A177-3AD203B41FA5}">
                      <a16:colId xmlns:a16="http://schemas.microsoft.com/office/drawing/2014/main" val="3962632708"/>
                    </a:ext>
                  </a:extLst>
                </a:gridCol>
              </a:tblGrid>
              <a:tr h="370840">
                <a:tc>
                  <a:txBody>
                    <a:bodyPr/>
                    <a:lstStyle/>
                    <a:p>
                      <a:r>
                        <a:rPr lang="cs-CZ" sz="1000" dirty="0"/>
                        <a:t>Metoda</a:t>
                      </a:r>
                    </a:p>
                  </a:txBody>
                  <a:tcPr/>
                </a:tc>
                <a:tc>
                  <a:txBody>
                    <a:bodyPr/>
                    <a:lstStyle/>
                    <a:p>
                      <a:r>
                        <a:rPr lang="cs-CZ" sz="1000" dirty="0"/>
                        <a:t>Výhody</a:t>
                      </a:r>
                    </a:p>
                  </a:txBody>
                  <a:tcPr/>
                </a:tc>
                <a:tc>
                  <a:txBody>
                    <a:bodyPr/>
                    <a:lstStyle/>
                    <a:p>
                      <a:r>
                        <a:rPr lang="cs-CZ" sz="1000" dirty="0"/>
                        <a:t>Nevýhody</a:t>
                      </a:r>
                    </a:p>
                  </a:txBody>
                  <a:tcPr/>
                </a:tc>
                <a:extLst>
                  <a:ext uri="{0D108BD9-81ED-4DB2-BD59-A6C34878D82A}">
                    <a16:rowId xmlns:a16="http://schemas.microsoft.com/office/drawing/2014/main" val="2597540604"/>
                  </a:ext>
                </a:extLst>
              </a:tr>
              <a:tr h="370840">
                <a:tc>
                  <a:txBody>
                    <a:bodyPr/>
                    <a:lstStyle/>
                    <a:p>
                      <a:r>
                        <a:rPr lang="cs-CZ" sz="1000" dirty="0"/>
                        <a:t>Analýza dokumentů</a:t>
                      </a:r>
                    </a:p>
                  </a:txBody>
                  <a:tcPr anchor="ctr"/>
                </a:tc>
                <a:tc>
                  <a:txBody>
                    <a:bodyPr/>
                    <a:lstStyle/>
                    <a:p>
                      <a:r>
                        <a:rPr lang="cs-CZ" sz="1000" dirty="0"/>
                        <a:t>Dokumenty související s pracovními místy umožňují relativně snadno získat celkovou představu o úkolech, podmínkách a požadavcích analyzované práce. Usnadňují přípravu dotazníků a rozhovorů.</a:t>
                      </a:r>
                    </a:p>
                  </a:txBody>
                  <a:tcPr/>
                </a:tc>
                <a:tc>
                  <a:txBody>
                    <a:bodyPr/>
                    <a:lstStyle/>
                    <a:p>
                      <a:r>
                        <a:rPr lang="cs-CZ" sz="1000" dirty="0"/>
                        <a:t>Dokumenty související s pracovními místy nemusí obsahovat aktuální, úplné a přesné údaje o úkolech, podmínkách a požadavcích analyzované práce. Analýzu dokumentů je nutné doplnit jinou metodou.</a:t>
                      </a:r>
                    </a:p>
                  </a:txBody>
                  <a:tcPr/>
                </a:tc>
                <a:extLst>
                  <a:ext uri="{0D108BD9-81ED-4DB2-BD59-A6C34878D82A}">
                    <a16:rowId xmlns:a16="http://schemas.microsoft.com/office/drawing/2014/main" val="1205312677"/>
                  </a:ext>
                </a:extLst>
              </a:tr>
              <a:tr h="370840">
                <a:tc>
                  <a:txBody>
                    <a:bodyPr/>
                    <a:lstStyle/>
                    <a:p>
                      <a:r>
                        <a:rPr lang="cs-CZ" sz="1000" dirty="0"/>
                        <a:t>Pozorování</a:t>
                      </a:r>
                    </a:p>
                  </a:txBody>
                  <a:tcPr anchor="ctr"/>
                </a:tc>
                <a:tc>
                  <a:txBody>
                    <a:bodyPr/>
                    <a:lstStyle/>
                    <a:p>
                      <a:r>
                        <a:rPr lang="cs-CZ" sz="1000" dirty="0"/>
                        <a:t>Proškolený a zkušený pozorovatel může relativně snadno získat detailní představu o úkolech, podmínkách a požadavcích analyzované práce.</a:t>
                      </a:r>
                    </a:p>
                  </a:txBody>
                  <a:tcPr/>
                </a:tc>
                <a:tc>
                  <a:txBody>
                    <a:bodyPr/>
                    <a:lstStyle/>
                    <a:p>
                      <a:r>
                        <a:rPr lang="cs-CZ" sz="1000" dirty="0"/>
                        <a:t>Pozorování je časově náročné a nevhodné pro složité práce. Pozorovaný může práci provádět jinak. Pozorovatel nemusí zachytit všechny úkoly, zvláště úkoly občasné a nahodilé.</a:t>
                      </a:r>
                    </a:p>
                  </a:txBody>
                  <a:tcPr/>
                </a:tc>
                <a:extLst>
                  <a:ext uri="{0D108BD9-81ED-4DB2-BD59-A6C34878D82A}">
                    <a16:rowId xmlns:a16="http://schemas.microsoft.com/office/drawing/2014/main" val="2612345139"/>
                  </a:ext>
                </a:extLst>
              </a:tr>
              <a:tr h="370840">
                <a:tc>
                  <a:txBody>
                    <a:bodyPr/>
                    <a:lstStyle/>
                    <a:p>
                      <a:r>
                        <a:rPr lang="cs-CZ" sz="1000" dirty="0"/>
                        <a:t>Vlastní výkon práce</a:t>
                      </a:r>
                    </a:p>
                  </a:txBody>
                  <a:tcPr anchor="ctr"/>
                </a:tc>
                <a:tc>
                  <a:txBody>
                    <a:bodyPr/>
                    <a:lstStyle/>
                    <a:p>
                      <a:r>
                        <a:rPr lang="cs-CZ" sz="1000" dirty="0"/>
                        <a:t>Zkušený analytik získává bezprostřední představu o úkolech, podmínkách a požadavcích analyzované práce.</a:t>
                      </a:r>
                    </a:p>
                  </a:txBody>
                  <a:tcPr/>
                </a:tc>
                <a:tc>
                  <a:txBody>
                    <a:bodyPr/>
                    <a:lstStyle/>
                    <a:p>
                      <a:r>
                        <a:rPr lang="cs-CZ" sz="1000" dirty="0"/>
                        <a:t>Vlastní výkon práce není možný v případě složitých a náročných prací. Zahrnuje jen běžné úkoly.</a:t>
                      </a:r>
                    </a:p>
                  </a:txBody>
                  <a:tcPr/>
                </a:tc>
                <a:extLst>
                  <a:ext uri="{0D108BD9-81ED-4DB2-BD59-A6C34878D82A}">
                    <a16:rowId xmlns:a16="http://schemas.microsoft.com/office/drawing/2014/main" val="1986492922"/>
                  </a:ext>
                </a:extLst>
              </a:tr>
              <a:tr h="370840">
                <a:tc>
                  <a:txBody>
                    <a:bodyPr/>
                    <a:lstStyle/>
                    <a:p>
                      <a:r>
                        <a:rPr lang="cs-CZ" sz="1000" dirty="0"/>
                        <a:t>Dotazník</a:t>
                      </a:r>
                    </a:p>
                  </a:txBody>
                  <a:tcPr anchor="ctr"/>
                </a:tc>
                <a:tc>
                  <a:txBody>
                    <a:bodyPr/>
                    <a:lstStyle/>
                    <a:p>
                      <a:r>
                        <a:rPr lang="cs-CZ" sz="1000" dirty="0"/>
                        <a:t>Dotazník umožňuje rychle oslovit mnoho respondentů a zjistit nebo doplnit potřebné údaje o úkolech, podmínkách a požadavcích analyzované práce.</a:t>
                      </a:r>
                    </a:p>
                  </a:txBody>
                  <a:tcPr/>
                </a:tc>
                <a:tc>
                  <a:txBody>
                    <a:bodyPr/>
                    <a:lstStyle/>
                    <a:p>
                      <a:r>
                        <a:rPr lang="cs-CZ" sz="1000" dirty="0"/>
                        <a:t>Dotazník je náročný na přípravu i realizaci. Úspěch vyžaduje srozumitelné otázky, přiměřený rozsah dotazníku a odpovídající motivaci respondentů. Návratnost může být nízká, odpovědi mohou být neúplné a nepřesné.</a:t>
                      </a:r>
                    </a:p>
                  </a:txBody>
                  <a:tcPr/>
                </a:tc>
                <a:extLst>
                  <a:ext uri="{0D108BD9-81ED-4DB2-BD59-A6C34878D82A}">
                    <a16:rowId xmlns:a16="http://schemas.microsoft.com/office/drawing/2014/main" val="3842502613"/>
                  </a:ext>
                </a:extLst>
              </a:tr>
              <a:tr h="370840">
                <a:tc>
                  <a:txBody>
                    <a:bodyPr/>
                    <a:lstStyle/>
                    <a:p>
                      <a:r>
                        <a:rPr lang="cs-CZ" sz="1000" dirty="0"/>
                        <a:t>Rozhovor</a:t>
                      </a:r>
                    </a:p>
                  </a:txBody>
                  <a:tcPr anchor="ctr"/>
                </a:tc>
                <a:tc>
                  <a:txBody>
                    <a:bodyPr/>
                    <a:lstStyle/>
                    <a:p>
                      <a:r>
                        <a:rPr lang="cs-CZ" sz="1000" dirty="0"/>
                        <a:t>Rozhovor na základě předem připravených a postupně kladených otázek umožňuje zjistit nebo doplnit všechny nezbytné údaje o úkolech, podmínkách a požadavcích analyzované práce.</a:t>
                      </a:r>
                    </a:p>
                  </a:txBody>
                  <a:tcPr/>
                </a:tc>
                <a:tc>
                  <a:txBody>
                    <a:bodyPr/>
                    <a:lstStyle/>
                    <a:p>
                      <a:r>
                        <a:rPr lang="cs-CZ" sz="1000" dirty="0"/>
                        <a:t>Rozhovor je náročný na přípravu i realizaci. Vedení rozhovoru vyžaduje určitou zkušenost. Odpovědi nemusí být úplné a přesné.</a:t>
                      </a:r>
                    </a:p>
                  </a:txBody>
                  <a:tcPr/>
                </a:tc>
                <a:extLst>
                  <a:ext uri="{0D108BD9-81ED-4DB2-BD59-A6C34878D82A}">
                    <a16:rowId xmlns:a16="http://schemas.microsoft.com/office/drawing/2014/main" val="3570586715"/>
                  </a:ext>
                </a:extLst>
              </a:tr>
            </a:tbl>
          </a:graphicData>
        </a:graphic>
      </p:graphicFrame>
      <p:sp>
        <p:nvSpPr>
          <p:cNvPr id="6" name="TextovéPole 5">
            <a:extLst>
              <a:ext uri="{FF2B5EF4-FFF2-40B4-BE49-F238E27FC236}">
                <a16:creationId xmlns:a16="http://schemas.microsoft.com/office/drawing/2014/main" id="{B2753351-B552-D44A-22B4-05CFECC3F2A7}"/>
              </a:ext>
            </a:extLst>
          </p:cNvPr>
          <p:cNvSpPr txBox="1"/>
          <p:nvPr/>
        </p:nvSpPr>
        <p:spPr>
          <a:xfrm>
            <a:off x="6948264" y="4774168"/>
            <a:ext cx="2078902" cy="369332"/>
          </a:xfrm>
          <a:prstGeom prst="rect">
            <a:avLst/>
          </a:prstGeom>
          <a:noFill/>
        </p:spPr>
        <p:txBody>
          <a:bodyPr wrap="square" rtlCol="0">
            <a:spAutoFit/>
          </a:bodyPr>
          <a:lstStyle/>
          <a:p>
            <a:r>
              <a:rPr lang="cs-CZ" dirty="0"/>
              <a:t>Zdroj: Šikýř, 2016</a:t>
            </a:r>
          </a:p>
        </p:txBody>
      </p:sp>
    </p:spTree>
    <p:extLst>
      <p:ext uri="{BB962C8B-B14F-4D97-AF65-F5344CB8AC3E}">
        <p14:creationId xmlns:p14="http://schemas.microsoft.com/office/powerpoint/2010/main" val="3246684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délník 5">
            <a:extLst>
              <a:ext uri="{FF2B5EF4-FFF2-40B4-BE49-F238E27FC236}">
                <a16:creationId xmlns:a16="http://schemas.microsoft.com/office/drawing/2014/main" id="{AE4ED308-A141-40B1-C13C-DCF759223105}"/>
              </a:ext>
            </a:extLst>
          </p:cNvPr>
          <p:cNvSpPr/>
          <p:nvPr/>
        </p:nvSpPr>
        <p:spPr>
          <a:xfrm>
            <a:off x="323528"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7" name="TextovéPole 6">
            <a:extLst>
              <a:ext uri="{FF2B5EF4-FFF2-40B4-BE49-F238E27FC236}">
                <a16:creationId xmlns:a16="http://schemas.microsoft.com/office/drawing/2014/main" id="{7CEB3EF4-50DA-C398-17CD-820705AE20BC}"/>
              </a:ext>
            </a:extLst>
          </p:cNvPr>
          <p:cNvSpPr txBox="1"/>
          <p:nvPr/>
        </p:nvSpPr>
        <p:spPr>
          <a:xfrm>
            <a:off x="899592" y="1923678"/>
            <a:ext cx="4752528" cy="1200329"/>
          </a:xfrm>
          <a:prstGeom prst="rect">
            <a:avLst/>
          </a:prstGeom>
          <a:noFill/>
        </p:spPr>
        <p:txBody>
          <a:bodyPr wrap="square" rtlCol="0">
            <a:spAutoFit/>
          </a:bodyPr>
          <a:lstStyle/>
          <a:p>
            <a:r>
              <a:rPr lang="cs-CZ" sz="3600" b="1" dirty="0">
                <a:solidFill>
                  <a:schemeClr val="bg1"/>
                </a:solidFill>
              </a:rPr>
              <a:t>Plánování lidských zdrojů</a:t>
            </a:r>
          </a:p>
        </p:txBody>
      </p:sp>
    </p:spTree>
    <p:extLst>
      <p:ext uri="{BB962C8B-B14F-4D97-AF65-F5344CB8AC3E}">
        <p14:creationId xmlns:p14="http://schemas.microsoft.com/office/powerpoint/2010/main" val="3756667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297632" y="1059582"/>
            <a:ext cx="8522840" cy="3199888"/>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400" b="1" i="1" dirty="0">
                <a:solidFill>
                  <a:srgbClr val="002060"/>
                </a:solidFill>
              </a:rPr>
              <a:t>Cílem přednášky je:</a:t>
            </a:r>
          </a:p>
          <a:p>
            <a:pPr marL="0" indent="0" algn="ctr">
              <a:buNone/>
            </a:pPr>
            <a:endParaRPr lang="cs-CZ" sz="2400" b="1" i="1" dirty="0">
              <a:solidFill>
                <a:srgbClr val="002060"/>
              </a:solidFill>
            </a:endParaRPr>
          </a:p>
          <a:p>
            <a:r>
              <a:rPr lang="cs-CZ" sz="2400" dirty="0">
                <a:solidFill>
                  <a:srgbClr val="002060"/>
                </a:solidFill>
                <a:cs typeface="Times New Roman" panose="02020603050405020304" pitchFamily="18" charset="0"/>
              </a:rPr>
              <a:t>Cílem přednášky je seznámit studenty s personální práci, která se zabývá řízením a vedením lidí</a:t>
            </a: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38B951D3-93F6-4535-8BF8-B6FE7F5103D5}"/>
              </a:ext>
            </a:extLst>
          </p:cNvPr>
          <p:cNvSpPr txBox="1"/>
          <p:nvPr/>
        </p:nvSpPr>
        <p:spPr>
          <a:xfrm>
            <a:off x="795569" y="1563638"/>
            <a:ext cx="4680520" cy="1938992"/>
          </a:xfrm>
          <a:prstGeom prst="rect">
            <a:avLst/>
          </a:prstGeom>
          <a:noFill/>
        </p:spPr>
        <p:txBody>
          <a:bodyPr wrap="square" rtlCol="0">
            <a:spAutoFit/>
          </a:bodyPr>
          <a:lstStyle/>
          <a:p>
            <a:r>
              <a:rPr lang="cs-CZ" sz="4000" dirty="0">
                <a:solidFill>
                  <a:schemeClr val="bg1"/>
                </a:solidFill>
              </a:rPr>
              <a:t>Praktický příklad informačních zdrojů v praxi</a:t>
            </a:r>
            <a:endParaRPr lang="sk-SK" sz="4000" dirty="0">
              <a:solidFill>
                <a:schemeClr val="bg1"/>
              </a:solidFill>
            </a:endParaRPr>
          </a:p>
        </p:txBody>
      </p:sp>
      <p:sp>
        <p:nvSpPr>
          <p:cNvPr id="4" name="Nadpis 3">
            <a:extLst>
              <a:ext uri="{FF2B5EF4-FFF2-40B4-BE49-F238E27FC236}">
                <a16:creationId xmlns:a16="http://schemas.microsoft.com/office/drawing/2014/main" id="{193B563A-6232-288B-F8E5-CC547505DB94}"/>
              </a:ext>
            </a:extLst>
          </p:cNvPr>
          <p:cNvSpPr>
            <a:spLocks noGrp="1"/>
          </p:cNvSpPr>
          <p:nvPr>
            <p:ph type="title"/>
          </p:nvPr>
        </p:nvSpPr>
        <p:spPr/>
        <p:txBody>
          <a:bodyPr/>
          <a:lstStyle/>
          <a:p>
            <a:r>
              <a:rPr lang="cs-CZ" b="1" dirty="0"/>
              <a:t>Plánování lidských zdrojů</a:t>
            </a:r>
          </a:p>
        </p:txBody>
      </p:sp>
      <p:sp>
        <p:nvSpPr>
          <p:cNvPr id="5" name="TextovéPole 4">
            <a:extLst>
              <a:ext uri="{FF2B5EF4-FFF2-40B4-BE49-F238E27FC236}">
                <a16:creationId xmlns:a16="http://schemas.microsoft.com/office/drawing/2014/main" id="{0EE8D4A7-DB4F-8161-AEDA-BC9CF3A056F4}"/>
              </a:ext>
            </a:extLst>
          </p:cNvPr>
          <p:cNvSpPr txBox="1"/>
          <p:nvPr/>
        </p:nvSpPr>
        <p:spPr>
          <a:xfrm>
            <a:off x="359532" y="1708505"/>
            <a:ext cx="8424936" cy="2308324"/>
          </a:xfrm>
          <a:prstGeom prst="rect">
            <a:avLst/>
          </a:prstGeom>
          <a:noFill/>
        </p:spPr>
        <p:txBody>
          <a:bodyPr wrap="square" rtlCol="0">
            <a:spAutoFit/>
          </a:bodyPr>
          <a:lstStyle/>
          <a:p>
            <a:pPr algn="just"/>
            <a:r>
              <a:rPr lang="cs-CZ" dirty="0"/>
              <a:t>Plánování lidských zdrojů slouží k uskutečňování strategických cílů organizace tím, že umožňuje stanovovat současnou i perspektivní potřebu zaměstnanců, odhadovat pokrytí této potřeby z vnitřních i vnějších zdrojů zaměstnanců a navrhovat opatření k řešení stávajícího i předpokládaného nedostatku nebo nadbytku lidí. Plánování lidských zdrojů je nedílnou součástí práce personalistů a manažerů na všech stupních řízení organizace. Úroveň plánování lidských zdrojů ovlivňuje úroveň jednotlivých personálních činností, stejně jako činnost celé organizace. Účelné plánování lidských zdrojů je předpokladem účinného obsazování volných pracovních míst v organizaci. </a:t>
            </a:r>
          </a:p>
        </p:txBody>
      </p:sp>
    </p:spTree>
    <p:extLst>
      <p:ext uri="{BB962C8B-B14F-4D97-AF65-F5344CB8AC3E}">
        <p14:creationId xmlns:p14="http://schemas.microsoft.com/office/powerpoint/2010/main" val="18642403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Skupina 17">
            <a:extLst>
              <a:ext uri="{FF2B5EF4-FFF2-40B4-BE49-F238E27FC236}">
                <a16:creationId xmlns:a16="http://schemas.microsoft.com/office/drawing/2014/main" id="{D15844E5-0FD1-E835-54F9-B8B0F831726D}"/>
              </a:ext>
            </a:extLst>
          </p:cNvPr>
          <p:cNvGrpSpPr/>
          <p:nvPr/>
        </p:nvGrpSpPr>
        <p:grpSpPr>
          <a:xfrm>
            <a:off x="2339752" y="267494"/>
            <a:ext cx="2888637" cy="4680520"/>
            <a:chOff x="2907499" y="195486"/>
            <a:chExt cx="2888637" cy="4680520"/>
          </a:xfrm>
        </p:grpSpPr>
        <p:sp>
          <p:nvSpPr>
            <p:cNvPr id="2" name="Obdélník: se zakulacenými rohy 1">
              <a:extLst>
                <a:ext uri="{FF2B5EF4-FFF2-40B4-BE49-F238E27FC236}">
                  <a16:creationId xmlns:a16="http://schemas.microsoft.com/office/drawing/2014/main" id="{BF5E025D-A4DC-3439-E8A6-8B891A4AE924}"/>
                </a:ext>
              </a:extLst>
            </p:cNvPr>
            <p:cNvSpPr/>
            <p:nvPr/>
          </p:nvSpPr>
          <p:spPr>
            <a:xfrm>
              <a:off x="2915816" y="195486"/>
              <a:ext cx="2880320" cy="79208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cs-CZ" sz="1200" b="1" dirty="0"/>
                <a:t>Plánovaný cíl organizace</a:t>
              </a:r>
            </a:p>
            <a:p>
              <a:pPr algn="ctr"/>
              <a:r>
                <a:rPr lang="cs-CZ" sz="1200" dirty="0"/>
                <a:t>(plánovaný objem produkce)</a:t>
              </a:r>
            </a:p>
          </p:txBody>
        </p:sp>
        <p:sp>
          <p:nvSpPr>
            <p:cNvPr id="3" name="Obdélník: se zakulacenými rohy 2">
              <a:extLst>
                <a:ext uri="{FF2B5EF4-FFF2-40B4-BE49-F238E27FC236}">
                  <a16:creationId xmlns:a16="http://schemas.microsoft.com/office/drawing/2014/main" id="{28D646C3-D0E0-00F8-82D2-F26E69F11D1F}"/>
                </a:ext>
              </a:extLst>
            </p:cNvPr>
            <p:cNvSpPr/>
            <p:nvPr/>
          </p:nvSpPr>
          <p:spPr>
            <a:xfrm>
              <a:off x="2907499" y="1383618"/>
              <a:ext cx="2880320" cy="79208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cs-CZ" sz="1200" b="1" dirty="0"/>
                <a:t>Celková potřeba zaměstnanců</a:t>
              </a:r>
            </a:p>
            <a:p>
              <a:pPr algn="ctr"/>
              <a:r>
                <a:rPr lang="cs-CZ" sz="1200" dirty="0"/>
                <a:t>(počet, druh)</a:t>
              </a:r>
            </a:p>
          </p:txBody>
        </p:sp>
        <p:sp>
          <p:nvSpPr>
            <p:cNvPr id="6" name="Obdélník: se zakulacenými rohy 5">
              <a:extLst>
                <a:ext uri="{FF2B5EF4-FFF2-40B4-BE49-F238E27FC236}">
                  <a16:creationId xmlns:a16="http://schemas.microsoft.com/office/drawing/2014/main" id="{E29C6684-584A-F651-4242-C53B0F6E7A29}"/>
                </a:ext>
              </a:extLst>
            </p:cNvPr>
            <p:cNvSpPr/>
            <p:nvPr/>
          </p:nvSpPr>
          <p:spPr>
            <a:xfrm>
              <a:off x="2907499" y="2512115"/>
              <a:ext cx="2880320" cy="79208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cs-CZ" sz="1200" b="1" dirty="0"/>
                <a:t>Vnitřní zdroje zaměstnanců</a:t>
              </a:r>
            </a:p>
            <a:p>
              <a:pPr algn="ctr"/>
              <a:r>
                <a:rPr lang="cs-CZ" sz="1200" dirty="0"/>
                <a:t>(stav + nástupy – odchody)</a:t>
              </a:r>
            </a:p>
          </p:txBody>
        </p:sp>
        <p:sp>
          <p:nvSpPr>
            <p:cNvPr id="7" name="Obdélník: se zakulacenými rohy 6">
              <a:extLst>
                <a:ext uri="{FF2B5EF4-FFF2-40B4-BE49-F238E27FC236}">
                  <a16:creationId xmlns:a16="http://schemas.microsoft.com/office/drawing/2014/main" id="{D0A014E5-D9D7-507F-3572-7C143C95F5E1}"/>
                </a:ext>
              </a:extLst>
            </p:cNvPr>
            <p:cNvSpPr/>
            <p:nvPr/>
          </p:nvSpPr>
          <p:spPr>
            <a:xfrm>
              <a:off x="2915816" y="3698726"/>
              <a:ext cx="2880320" cy="117728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cs-CZ" sz="1200" b="1" dirty="0"/>
                <a:t>Čistá potřeba zaměstnanců</a:t>
              </a:r>
            </a:p>
            <a:p>
              <a:pPr algn="ctr"/>
              <a:r>
                <a:rPr lang="cs-CZ" sz="1200" dirty="0"/>
                <a:t>(celková potřeba – vnitřní zdroje)</a:t>
              </a:r>
            </a:p>
            <a:p>
              <a:pPr algn="ctr"/>
              <a:endParaRPr lang="cs-CZ" sz="1200" dirty="0"/>
            </a:p>
            <a:p>
              <a:pPr algn="ctr"/>
              <a:r>
                <a:rPr lang="cs-CZ" sz="1200" b="1" dirty="0"/>
                <a:t>Nulová</a:t>
              </a:r>
              <a:r>
                <a:rPr lang="cs-CZ" sz="1200" dirty="0"/>
                <a:t> (pokrytí celkové potřeby)</a:t>
              </a:r>
            </a:p>
            <a:p>
              <a:pPr algn="ctr"/>
              <a:r>
                <a:rPr lang="cs-CZ" sz="1200" b="1" dirty="0"/>
                <a:t>Kladná</a:t>
              </a:r>
              <a:r>
                <a:rPr lang="cs-CZ" sz="1200" dirty="0"/>
                <a:t> (nedostatek zaměstnanců)</a:t>
              </a:r>
            </a:p>
            <a:p>
              <a:pPr algn="ctr"/>
              <a:r>
                <a:rPr lang="cs-CZ" sz="1200" b="1" dirty="0"/>
                <a:t>Záporná</a:t>
              </a:r>
              <a:r>
                <a:rPr lang="cs-CZ" sz="1200" dirty="0"/>
                <a:t> (nadbytek zaměstnanců)</a:t>
              </a:r>
              <a:endParaRPr lang="cs-CZ" sz="1200" b="1" dirty="0"/>
            </a:p>
          </p:txBody>
        </p:sp>
        <p:cxnSp>
          <p:nvCxnSpPr>
            <p:cNvPr id="9" name="Přímá spojnice se šipkou 8">
              <a:extLst>
                <a:ext uri="{FF2B5EF4-FFF2-40B4-BE49-F238E27FC236}">
                  <a16:creationId xmlns:a16="http://schemas.microsoft.com/office/drawing/2014/main" id="{239F7223-17E5-D6B2-4830-365F317737F5}"/>
                </a:ext>
              </a:extLst>
            </p:cNvPr>
            <p:cNvCxnSpPr>
              <a:stCxn id="2" idx="2"/>
              <a:endCxn id="3" idx="0"/>
            </p:cNvCxnSpPr>
            <p:nvPr/>
          </p:nvCxnSpPr>
          <p:spPr>
            <a:xfrm flipH="1">
              <a:off x="4347659" y="987574"/>
              <a:ext cx="8317" cy="396044"/>
            </a:xfrm>
            <a:prstGeom prst="straightConnector1">
              <a:avLst/>
            </a:prstGeom>
            <a:ln>
              <a:solidFill>
                <a:srgbClr val="000000"/>
              </a:solidFill>
              <a:tailEnd type="triangle"/>
            </a:ln>
          </p:spPr>
          <p:style>
            <a:lnRef idx="1">
              <a:schemeClr val="dk1"/>
            </a:lnRef>
            <a:fillRef idx="0">
              <a:schemeClr val="dk1"/>
            </a:fillRef>
            <a:effectRef idx="0">
              <a:schemeClr val="dk1"/>
            </a:effectRef>
            <a:fontRef idx="minor">
              <a:schemeClr val="tx1"/>
            </a:fontRef>
          </p:style>
        </p:cxnSp>
        <p:cxnSp>
          <p:nvCxnSpPr>
            <p:cNvPr id="11" name="Přímá spojnice se šipkou 10">
              <a:extLst>
                <a:ext uri="{FF2B5EF4-FFF2-40B4-BE49-F238E27FC236}">
                  <a16:creationId xmlns:a16="http://schemas.microsoft.com/office/drawing/2014/main" id="{E065BADF-050F-E3A1-58E3-AF0EF7A7BAFF}"/>
                </a:ext>
              </a:extLst>
            </p:cNvPr>
            <p:cNvCxnSpPr>
              <a:stCxn id="3" idx="2"/>
              <a:endCxn id="6" idx="0"/>
            </p:cNvCxnSpPr>
            <p:nvPr/>
          </p:nvCxnSpPr>
          <p:spPr>
            <a:xfrm>
              <a:off x="4347659" y="2175706"/>
              <a:ext cx="0" cy="336409"/>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a:extLst>
                <a:ext uri="{FF2B5EF4-FFF2-40B4-BE49-F238E27FC236}">
                  <a16:creationId xmlns:a16="http://schemas.microsoft.com/office/drawing/2014/main" id="{8309C967-E3A4-9C87-6763-AC60B8EA500F}"/>
                </a:ext>
              </a:extLst>
            </p:cNvPr>
            <p:cNvCxnSpPr>
              <a:cxnSpLocks/>
              <a:stCxn id="6" idx="2"/>
              <a:endCxn id="7" idx="0"/>
            </p:cNvCxnSpPr>
            <p:nvPr/>
          </p:nvCxnSpPr>
          <p:spPr>
            <a:xfrm>
              <a:off x="4347659" y="3304203"/>
              <a:ext cx="8317" cy="394523"/>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cxnSp>
      </p:grpSp>
      <p:sp>
        <p:nvSpPr>
          <p:cNvPr id="19" name="TextovéPole 18">
            <a:extLst>
              <a:ext uri="{FF2B5EF4-FFF2-40B4-BE49-F238E27FC236}">
                <a16:creationId xmlns:a16="http://schemas.microsoft.com/office/drawing/2014/main" id="{33C0A773-EB76-2110-1C8C-C22E4C45472B}"/>
              </a:ext>
            </a:extLst>
          </p:cNvPr>
          <p:cNvSpPr txBox="1"/>
          <p:nvPr/>
        </p:nvSpPr>
        <p:spPr>
          <a:xfrm>
            <a:off x="5796136" y="4731990"/>
            <a:ext cx="3096344" cy="246221"/>
          </a:xfrm>
          <a:prstGeom prst="rect">
            <a:avLst/>
          </a:prstGeom>
          <a:noFill/>
        </p:spPr>
        <p:txBody>
          <a:bodyPr wrap="square" rtlCol="0">
            <a:spAutoFit/>
          </a:bodyPr>
          <a:lstStyle/>
          <a:p>
            <a:r>
              <a:rPr lang="cs-CZ" sz="1000" dirty="0"/>
              <a:t>Zdroj: Šikýř, 2016</a:t>
            </a:r>
          </a:p>
        </p:txBody>
      </p:sp>
    </p:spTree>
    <p:extLst>
      <p:ext uri="{BB962C8B-B14F-4D97-AF65-F5344CB8AC3E}">
        <p14:creationId xmlns:p14="http://schemas.microsoft.com/office/powerpoint/2010/main" val="9214272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a:extLst>
              <a:ext uri="{FF2B5EF4-FFF2-40B4-BE49-F238E27FC236}">
                <a16:creationId xmlns:a16="http://schemas.microsoft.com/office/drawing/2014/main" id="{02A0FF1C-72D6-F29B-4C33-4A1A5D16CCF0}"/>
              </a:ext>
            </a:extLst>
          </p:cNvPr>
          <p:cNvSpPr/>
          <p:nvPr/>
        </p:nvSpPr>
        <p:spPr>
          <a:xfrm>
            <a:off x="323528" y="123478"/>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TextovéPole 4">
            <a:extLst>
              <a:ext uri="{FF2B5EF4-FFF2-40B4-BE49-F238E27FC236}">
                <a16:creationId xmlns:a16="http://schemas.microsoft.com/office/drawing/2014/main" id="{EFF26002-A543-A721-72CD-EE47D929E724}"/>
              </a:ext>
            </a:extLst>
          </p:cNvPr>
          <p:cNvSpPr txBox="1"/>
          <p:nvPr/>
        </p:nvSpPr>
        <p:spPr>
          <a:xfrm>
            <a:off x="755576" y="1707654"/>
            <a:ext cx="4968552" cy="1200329"/>
          </a:xfrm>
          <a:prstGeom prst="rect">
            <a:avLst/>
          </a:prstGeom>
          <a:noFill/>
        </p:spPr>
        <p:txBody>
          <a:bodyPr wrap="square" rtlCol="0">
            <a:spAutoFit/>
          </a:bodyPr>
          <a:lstStyle/>
          <a:p>
            <a:r>
              <a:rPr lang="cs-CZ" sz="3600" b="1" dirty="0">
                <a:solidFill>
                  <a:schemeClr val="bg1"/>
                </a:solidFill>
              </a:rPr>
              <a:t>Obsazování volných pracovních míst</a:t>
            </a:r>
          </a:p>
        </p:txBody>
      </p:sp>
      <p:sp>
        <p:nvSpPr>
          <p:cNvPr id="7" name="TextovéPole 6">
            <a:extLst>
              <a:ext uri="{FF2B5EF4-FFF2-40B4-BE49-F238E27FC236}">
                <a16:creationId xmlns:a16="http://schemas.microsoft.com/office/drawing/2014/main" id="{2B2B96B6-7625-BA11-1459-0D37E5ABD420}"/>
              </a:ext>
            </a:extLst>
          </p:cNvPr>
          <p:cNvSpPr txBox="1"/>
          <p:nvPr/>
        </p:nvSpPr>
        <p:spPr>
          <a:xfrm>
            <a:off x="6372200" y="2211710"/>
            <a:ext cx="2592288" cy="2308324"/>
          </a:xfrm>
          <a:prstGeom prst="rect">
            <a:avLst/>
          </a:prstGeom>
          <a:noFill/>
        </p:spPr>
        <p:txBody>
          <a:bodyPr wrap="square" rtlCol="0">
            <a:spAutoFit/>
          </a:bodyPr>
          <a:lstStyle/>
          <a:p>
            <a:pPr marL="285750" indent="-285750">
              <a:buFont typeface="Wingdings" panose="05000000000000000000" pitchFamily="2" charset="2"/>
              <a:buChar char="ü"/>
            </a:pPr>
            <a:r>
              <a:rPr lang="cs-CZ" dirty="0"/>
              <a:t>Postup obsazování volných pracovních míst</a:t>
            </a:r>
          </a:p>
          <a:p>
            <a:pPr marL="285750" indent="-285750">
              <a:buFont typeface="Wingdings" panose="05000000000000000000" pitchFamily="2" charset="2"/>
              <a:buChar char="ü"/>
            </a:pPr>
            <a:r>
              <a:rPr lang="cs-CZ" dirty="0"/>
              <a:t>Získávání zaměstnanců</a:t>
            </a:r>
          </a:p>
          <a:p>
            <a:pPr marL="285750" indent="-285750">
              <a:buFont typeface="Wingdings" panose="05000000000000000000" pitchFamily="2" charset="2"/>
              <a:buChar char="ü"/>
            </a:pPr>
            <a:r>
              <a:rPr lang="cs-CZ" dirty="0"/>
              <a:t>Výběr zaměstnanců</a:t>
            </a:r>
          </a:p>
          <a:p>
            <a:pPr marL="285750" indent="-285750">
              <a:buFont typeface="Wingdings" panose="05000000000000000000" pitchFamily="2" charset="2"/>
              <a:buChar char="ü"/>
            </a:pPr>
            <a:r>
              <a:rPr lang="cs-CZ" dirty="0"/>
              <a:t>Přijímání zaměstnanců</a:t>
            </a:r>
          </a:p>
          <a:p>
            <a:pPr marL="285750" indent="-285750">
              <a:buFont typeface="Wingdings" panose="05000000000000000000" pitchFamily="2" charset="2"/>
              <a:buChar char="ü"/>
            </a:pPr>
            <a:r>
              <a:rPr lang="cs-CZ" dirty="0"/>
              <a:t>Adaptace zaměstnanců</a:t>
            </a:r>
          </a:p>
        </p:txBody>
      </p:sp>
    </p:spTree>
    <p:extLst>
      <p:ext uri="{BB962C8B-B14F-4D97-AF65-F5344CB8AC3E}">
        <p14:creationId xmlns:p14="http://schemas.microsoft.com/office/powerpoint/2010/main" val="28296629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5976664" cy="507703"/>
          </a:xfrm>
        </p:spPr>
        <p:txBody>
          <a:bodyPr/>
          <a:lstStyle/>
          <a:p>
            <a:r>
              <a:rPr lang="cs-CZ" b="1" dirty="0"/>
              <a:t>Postup obsazování volných pracovních míst</a:t>
            </a:r>
          </a:p>
        </p:txBody>
      </p:sp>
      <p:sp>
        <p:nvSpPr>
          <p:cNvPr id="5" name="Podnadpis 4"/>
          <p:cNvSpPr>
            <a:spLocks noGrp="1"/>
          </p:cNvSpPr>
          <p:nvPr>
            <p:ph type="body" idx="4294967295"/>
          </p:nvPr>
        </p:nvSpPr>
        <p:spPr>
          <a:xfrm>
            <a:off x="755576" y="1448928"/>
            <a:ext cx="7488832" cy="2736304"/>
          </a:xfrm>
        </p:spPr>
        <p:txBody>
          <a:bodyPr>
            <a:noAutofit/>
          </a:bodyPr>
          <a:lstStyle/>
          <a:p>
            <a:pPr marL="0" indent="0" algn="just">
              <a:buNone/>
            </a:pPr>
            <a:r>
              <a:rPr lang="cs-CZ" sz="1800" dirty="0"/>
              <a:t>Volným pracovním místem se rozumí nově vytvořené pracovní místo nebo uvolněné pracovní místo, které se zaměstnavatel rozhodl obsadit. Obecné zásady obsazování volných pracovních míst vyplývají z příslušných ustanovení pracovněprávních a souvisejících právních předpisů. Konkrétní postup obsazování volných pracovních míst však pracovněprávní a související právní předpisy neupravují. Nevyplývá-li ze zvláštního právního předpisu jiný postup, může zaměstnavatel uplatnit libovolný postup vyhovující danému účelu, to znamená obsadit nově  vytvořené nebo uvolněné pracovní místo uchazečem o zaměstnání, který bude vyhovovat stanoveným požadavkům na zaměstnance.</a:t>
            </a:r>
          </a:p>
        </p:txBody>
      </p:sp>
    </p:spTree>
    <p:extLst>
      <p:ext uri="{BB962C8B-B14F-4D97-AF65-F5344CB8AC3E}">
        <p14:creationId xmlns:p14="http://schemas.microsoft.com/office/powerpoint/2010/main" val="3672591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EA91A2-ABAA-4924-BD77-4C2CE098E39B}"/>
              </a:ext>
            </a:extLst>
          </p:cNvPr>
          <p:cNvSpPr>
            <a:spLocks noGrp="1"/>
          </p:cNvSpPr>
          <p:nvPr>
            <p:ph type="title"/>
          </p:nvPr>
        </p:nvSpPr>
        <p:spPr/>
        <p:txBody>
          <a:bodyPr/>
          <a:lstStyle/>
          <a:p>
            <a:r>
              <a:rPr lang="cs-CZ" b="1" dirty="0"/>
              <a:t>Získávání zaměstnanců</a:t>
            </a:r>
            <a:br>
              <a:rPr lang="cs-CZ" dirty="0"/>
            </a:br>
            <a:endParaRPr lang="cs-CZ" dirty="0"/>
          </a:p>
        </p:txBody>
      </p:sp>
      <p:sp>
        <p:nvSpPr>
          <p:cNvPr id="3" name="TextovéPole 2">
            <a:extLst>
              <a:ext uri="{FF2B5EF4-FFF2-40B4-BE49-F238E27FC236}">
                <a16:creationId xmlns:a16="http://schemas.microsoft.com/office/drawing/2014/main" id="{BE6F6D14-4104-4B7C-8892-7B531863F7FE}"/>
              </a:ext>
            </a:extLst>
          </p:cNvPr>
          <p:cNvSpPr txBox="1"/>
          <p:nvPr/>
        </p:nvSpPr>
        <p:spPr>
          <a:xfrm>
            <a:off x="467544" y="915566"/>
            <a:ext cx="7416824" cy="3693319"/>
          </a:xfrm>
          <a:prstGeom prst="rect">
            <a:avLst/>
          </a:prstGeom>
          <a:noFill/>
        </p:spPr>
        <p:txBody>
          <a:bodyPr wrap="square" rtlCol="0">
            <a:spAutoFit/>
          </a:bodyPr>
          <a:lstStyle/>
          <a:p>
            <a:pPr algn="just"/>
            <a:r>
              <a:rPr lang="cs-CZ" dirty="0"/>
              <a:t>Získávání zaměstnanců je úvodní etapou postupu obsazování volných pracovních míst. Účelem získávání zaměstnanců je oslovit a přilákat v odpovídajícím čase a s přiměřenými náklady dostatek vhodných uchazečů o zaměstnání, kteří splňují nezbytné požadavky na zaměstnance, stanovené organizací jednak podle vlastních potřeb, jednak podle zvláštních právních předpisů. Podstatou získávání zaměstnanců je navázání komunikace mezi zaměstnavatelem a potenciálními uchazeči o zaměstnání za účelem informování potenciálních uchazečů o zaměstnání o možnosti, požadavcích a podmínkách zaměstnání a shromáždění důležitých údajů o způsobilosti potenciálních uchazečů o zaměstnání vykonávat požadovanou práci. Výsledkem získávání zaměstnanců je přiměřený počet vhodných uchazečů o zaměstnání, kteří splňují nezbytné požadavky na zaměstnance. Vhodné uchazeče o zaměstnání zaměstnavatel pozve k výběru zaměstnanců.</a:t>
            </a:r>
          </a:p>
        </p:txBody>
      </p:sp>
    </p:spTree>
    <p:extLst>
      <p:ext uri="{BB962C8B-B14F-4D97-AF65-F5344CB8AC3E}">
        <p14:creationId xmlns:p14="http://schemas.microsoft.com/office/powerpoint/2010/main" val="2517513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Výběr zaměstnanců</a:t>
            </a:r>
          </a:p>
        </p:txBody>
      </p:sp>
      <p:sp>
        <p:nvSpPr>
          <p:cNvPr id="3" name="Zástupný symbol pro obsah 2"/>
          <p:cNvSpPr>
            <a:spLocks noGrp="1"/>
          </p:cNvSpPr>
          <p:nvPr>
            <p:ph idx="4294967295"/>
          </p:nvPr>
        </p:nvSpPr>
        <p:spPr>
          <a:xfrm>
            <a:off x="395536" y="1059582"/>
            <a:ext cx="8208912" cy="3384376"/>
          </a:xfrm>
          <a:prstGeom prst="rect">
            <a:avLst/>
          </a:prstGeom>
        </p:spPr>
        <p:txBody>
          <a:bodyPr>
            <a:normAutofit lnSpcReduction="10000"/>
          </a:bodyPr>
          <a:lstStyle/>
          <a:p>
            <a:pPr marL="0" indent="0" algn="just">
              <a:buNone/>
            </a:pPr>
            <a:r>
              <a:rPr lang="cs-CZ" sz="1800" dirty="0"/>
              <a:t>Výběr zaměstnanců je druhou etapou postupu obsazování volných pracovních míst. Účelem výběru zaměstnanců je rozhodnout, který z vhodných uchazečů o zaměstnání pravděpodobně nejlépe splňuje požadavky pro  výkon práce, odborný růst i funkční postup v organizaci. Výběr zaměstnanců se provádí pomocí zvolených kritérií a metod výběru zaměstnanců. Při posuzování jednotlivých uchazečů o zaměstnání je vhodné uplatňovat pozitivní přístup, to znamená nezjišťovat, jaké požadavky uchazeči o zaměstnání nesplňují, proč uchazeče o zaměstnání odmítnout, ale naopak zjišťovat, jaké požadavky uchazeči o zaměstnání splňují, proč uchazeče o zaměstnání přijmout. Pozitivní přístup umožňuje vybrat opravdu schopné a motivované zaměstnance. Pozitivní přístup je rovněž východiskem úspěšného diversity managementu v organizaci, který usiluje o účinné využívání individuálních schopností a motivace jednotlivých zaměstnanců účelným vytvářením pracovních příležitostí a pracovních podmínek s ohledem na přirozenou různorodost zaměstnanců v organizaci.</a:t>
            </a:r>
          </a:p>
        </p:txBody>
      </p:sp>
    </p:spTree>
    <p:extLst>
      <p:ext uri="{BB962C8B-B14F-4D97-AF65-F5344CB8AC3E}">
        <p14:creationId xmlns:p14="http://schemas.microsoft.com/office/powerpoint/2010/main" val="3413439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B00FAAE-EA2B-4531-9862-A51F749F2614}"/>
              </a:ext>
            </a:extLst>
          </p:cNvPr>
          <p:cNvSpPr>
            <a:spLocks noGrp="1"/>
          </p:cNvSpPr>
          <p:nvPr>
            <p:ph type="title"/>
          </p:nvPr>
        </p:nvSpPr>
        <p:spPr/>
        <p:txBody>
          <a:bodyPr/>
          <a:lstStyle/>
          <a:p>
            <a:r>
              <a:rPr lang="cs-CZ" b="1" dirty="0"/>
              <a:t>Přijímání zaměstnanců</a:t>
            </a:r>
          </a:p>
        </p:txBody>
      </p:sp>
      <p:sp>
        <p:nvSpPr>
          <p:cNvPr id="3" name="TextovéPole 2">
            <a:extLst>
              <a:ext uri="{FF2B5EF4-FFF2-40B4-BE49-F238E27FC236}">
                <a16:creationId xmlns:a16="http://schemas.microsoft.com/office/drawing/2014/main" id="{63851608-77A3-47A4-8B1C-3FC2DF37E400}"/>
              </a:ext>
            </a:extLst>
          </p:cNvPr>
          <p:cNvSpPr txBox="1"/>
          <p:nvPr/>
        </p:nvSpPr>
        <p:spPr>
          <a:xfrm>
            <a:off x="755576" y="1203598"/>
            <a:ext cx="7416824" cy="3139321"/>
          </a:xfrm>
          <a:prstGeom prst="rect">
            <a:avLst/>
          </a:prstGeom>
          <a:noFill/>
        </p:spPr>
        <p:txBody>
          <a:bodyPr wrap="square" rtlCol="0">
            <a:spAutoFit/>
          </a:bodyPr>
          <a:lstStyle/>
          <a:p>
            <a:pPr algn="just"/>
            <a:r>
              <a:rPr lang="cs-CZ" dirty="0"/>
              <a:t>Přijímání zaměstnanců je třetí etapou postupu obsazování volných pracovních míst a zahrnuje formální procedury spojené s uzavřením pracovněprávního vztahu s vybraným uchazečem o zaměstnání. V souladu se zákoníkem práce může zaměstnavatel zabezpečit  výkon závislé práce a obsazení nově vytvořeného nebo uvolněného pracovního místa zaměstnancem v základním pracovněprávním vztahu. Výkon závislé práce a obsazení nově vytvořeného nebo uvolněného pracovního místa je možné zabezpečit také dočasně přiděleným zaměstnancem agentury práce na základě dohody o dočasném přidělení zaměstnance agentury práce nebo dočasně přiděleným zaměstnancem jiného zaměstnavatele na základě dohody o dočasném přidělení zaměstnance k jinému zaměstnavateli.</a:t>
            </a:r>
          </a:p>
        </p:txBody>
      </p:sp>
    </p:spTree>
    <p:extLst>
      <p:ext uri="{BB962C8B-B14F-4D97-AF65-F5344CB8AC3E}">
        <p14:creationId xmlns:p14="http://schemas.microsoft.com/office/powerpoint/2010/main" val="14737362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b="1" dirty="0"/>
              <a:t>Adaptace zaměstnanců</a:t>
            </a:r>
          </a:p>
        </p:txBody>
      </p:sp>
      <p:sp>
        <p:nvSpPr>
          <p:cNvPr id="2" name="TextovéPole 1">
            <a:extLst>
              <a:ext uri="{FF2B5EF4-FFF2-40B4-BE49-F238E27FC236}">
                <a16:creationId xmlns:a16="http://schemas.microsoft.com/office/drawing/2014/main" id="{07382659-B3A6-61F8-416C-8F6B94DFF39B}"/>
              </a:ext>
            </a:extLst>
          </p:cNvPr>
          <p:cNvSpPr txBox="1"/>
          <p:nvPr/>
        </p:nvSpPr>
        <p:spPr>
          <a:xfrm>
            <a:off x="467544" y="1131590"/>
            <a:ext cx="7920880" cy="3416320"/>
          </a:xfrm>
          <a:prstGeom prst="rect">
            <a:avLst/>
          </a:prstGeom>
          <a:noFill/>
        </p:spPr>
        <p:txBody>
          <a:bodyPr wrap="square" rtlCol="0">
            <a:spAutoFit/>
          </a:bodyPr>
          <a:lstStyle/>
          <a:p>
            <a:pPr algn="just"/>
            <a:r>
              <a:rPr lang="cs-CZ" dirty="0"/>
              <a:t>Adaptace zaměstnanců, popřípadě orientace zaměstnanců, je závěrečnou etapou postupu obsazování volných pracovních míst a zahrnuje formální i neformální procedury spojené s informováním, odborným zapracováním a sociálním začleněním nového zaměstnance v novém zaměstnání, popřípadě stávajícího zaměstnance na novém pracovním místě.</a:t>
            </a:r>
          </a:p>
          <a:p>
            <a:pPr algn="just"/>
            <a:endParaRPr lang="cs-CZ" dirty="0"/>
          </a:p>
          <a:p>
            <a:pPr algn="just"/>
            <a:r>
              <a:rPr lang="cs-CZ" dirty="0"/>
              <a:t>Formální adaptace se uskutečňuje systematicky cestou adaptačního programu pod vedením manažera nebo pověřeného zaměstnance, obvykle zkušeného spolupracovníka.</a:t>
            </a:r>
          </a:p>
          <a:p>
            <a:pPr algn="just"/>
            <a:endParaRPr lang="cs-CZ" dirty="0"/>
          </a:p>
          <a:p>
            <a:pPr algn="just"/>
            <a:r>
              <a:rPr lang="cs-CZ" dirty="0"/>
              <a:t>Neformální adaptace probíhá spontánně pod vlivem sociálního okolí, především spolupracovníků.</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a:extLst>
              <a:ext uri="{FF2B5EF4-FFF2-40B4-BE49-F238E27FC236}">
                <a16:creationId xmlns:a16="http://schemas.microsoft.com/office/drawing/2014/main" id="{B9CDB54B-1672-62AF-C5B9-E2F507820D5F}"/>
              </a:ext>
            </a:extLst>
          </p:cNvPr>
          <p:cNvSpPr/>
          <p:nvPr/>
        </p:nvSpPr>
        <p:spPr>
          <a:xfrm>
            <a:off x="323528" y="123478"/>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TextovéPole 4">
            <a:extLst>
              <a:ext uri="{FF2B5EF4-FFF2-40B4-BE49-F238E27FC236}">
                <a16:creationId xmlns:a16="http://schemas.microsoft.com/office/drawing/2014/main" id="{331C72B3-A9F2-407C-05B1-6F23E583D2F2}"/>
              </a:ext>
            </a:extLst>
          </p:cNvPr>
          <p:cNvSpPr txBox="1"/>
          <p:nvPr/>
        </p:nvSpPr>
        <p:spPr>
          <a:xfrm>
            <a:off x="899592" y="1707654"/>
            <a:ext cx="4608512" cy="1754326"/>
          </a:xfrm>
          <a:prstGeom prst="rect">
            <a:avLst/>
          </a:prstGeom>
          <a:noFill/>
        </p:spPr>
        <p:txBody>
          <a:bodyPr wrap="square" rtlCol="0">
            <a:spAutoFit/>
          </a:bodyPr>
          <a:lstStyle/>
          <a:p>
            <a:r>
              <a:rPr lang="cs-CZ" sz="3600" b="1" dirty="0">
                <a:solidFill>
                  <a:schemeClr val="bg1"/>
                </a:solidFill>
              </a:rPr>
              <a:t>Řízení pracovního výkonu a hodnocení zaměstnanců</a:t>
            </a:r>
          </a:p>
        </p:txBody>
      </p:sp>
      <p:sp>
        <p:nvSpPr>
          <p:cNvPr id="6" name="TextovéPole 5">
            <a:extLst>
              <a:ext uri="{FF2B5EF4-FFF2-40B4-BE49-F238E27FC236}">
                <a16:creationId xmlns:a16="http://schemas.microsoft.com/office/drawing/2014/main" id="{82FC3FF3-86BD-EEEA-601F-4FF3054934EF}"/>
              </a:ext>
            </a:extLst>
          </p:cNvPr>
          <p:cNvSpPr txBox="1"/>
          <p:nvPr/>
        </p:nvSpPr>
        <p:spPr>
          <a:xfrm>
            <a:off x="6444208" y="3075806"/>
            <a:ext cx="2520280" cy="1477328"/>
          </a:xfrm>
          <a:prstGeom prst="rect">
            <a:avLst/>
          </a:prstGeom>
          <a:noFill/>
        </p:spPr>
        <p:txBody>
          <a:bodyPr wrap="square" rtlCol="0">
            <a:spAutoFit/>
          </a:bodyPr>
          <a:lstStyle/>
          <a:p>
            <a:pPr marL="285750" indent="-285750">
              <a:buFont typeface="Wingdings" panose="05000000000000000000" pitchFamily="2" charset="2"/>
              <a:buChar char="ü"/>
            </a:pPr>
            <a:r>
              <a:rPr lang="cs-CZ" dirty="0"/>
              <a:t>Pracovní výkon</a:t>
            </a:r>
          </a:p>
          <a:p>
            <a:pPr marL="285750" indent="-285750">
              <a:buFont typeface="Wingdings" panose="05000000000000000000" pitchFamily="2" charset="2"/>
              <a:buChar char="ü"/>
            </a:pPr>
            <a:r>
              <a:rPr lang="cs-CZ" dirty="0"/>
              <a:t>Řízení pracovního výkonu</a:t>
            </a:r>
          </a:p>
          <a:p>
            <a:pPr marL="285750" indent="-285750">
              <a:buFont typeface="Wingdings" panose="05000000000000000000" pitchFamily="2" charset="2"/>
              <a:buChar char="ü"/>
            </a:pPr>
            <a:r>
              <a:rPr lang="cs-CZ" dirty="0"/>
              <a:t>Hodnocení zaměstnanců</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6DC5A9A-5C1C-4E16-BE7D-5DB9E0CCFA04}"/>
              </a:ext>
            </a:extLst>
          </p:cNvPr>
          <p:cNvSpPr>
            <a:spLocks noGrp="1"/>
          </p:cNvSpPr>
          <p:nvPr>
            <p:ph type="title"/>
          </p:nvPr>
        </p:nvSpPr>
        <p:spPr/>
        <p:txBody>
          <a:bodyPr/>
          <a:lstStyle/>
          <a:p>
            <a:r>
              <a:rPr lang="cs-CZ" b="1" dirty="0"/>
              <a:t>Pracovní výkon</a:t>
            </a:r>
          </a:p>
        </p:txBody>
      </p:sp>
      <p:sp>
        <p:nvSpPr>
          <p:cNvPr id="3" name="Zástupný symbol pro obsah 2"/>
          <p:cNvSpPr>
            <a:spLocks noGrp="1"/>
          </p:cNvSpPr>
          <p:nvPr>
            <p:ph idx="4294967295"/>
          </p:nvPr>
        </p:nvSpPr>
        <p:spPr>
          <a:xfrm>
            <a:off x="539552" y="1275606"/>
            <a:ext cx="7886700" cy="2783284"/>
          </a:xfrm>
          <a:prstGeom prst="rect">
            <a:avLst/>
          </a:prstGeom>
        </p:spPr>
        <p:txBody>
          <a:bodyPr/>
          <a:lstStyle/>
          <a:p>
            <a:pPr marL="0" indent="0" algn="just">
              <a:buNone/>
            </a:pPr>
            <a:r>
              <a:rPr lang="cs-CZ" sz="1800" dirty="0"/>
              <a:t>Pracovní výkon je výsledek práce a chování vyjádřený množstvím práce, kvalitou práce, včasností plnění, přístupem k práci nebo přítomností v práci. Pracovní výkon zaměstnanců je funkcí jejich schopností a motivace k vykonávání sjednané práce a dosahování požadovaného pracovního výkonu. Schopnosti a motivace zaměstnanců determinují pracovní výkon zaměstnanců, který determinuje výsledky podnikání a hospodaření organizace, zejména provozní výsledky (produktivita, kvalita, hospodárnost), tržní výsledky (objem prodeje, tržní podíl, spokojenost zákazníků) i finanční výsledky (náklady, výnosy, zisk) organizace. Dosahování očekávaných výsledků podnikání a hospodaření organizace cestou dosahování požadovaných výsledků práce a chování zaměstnanců je podstatou řízení pracovního výkonu.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CFCCDEC2-918A-4D48-9A40-531FC741FF20}"/>
              </a:ext>
            </a:extLst>
          </p:cNvPr>
          <p:cNvSpPr>
            <a:spLocks noGrp="1"/>
          </p:cNvSpPr>
          <p:nvPr>
            <p:ph type="title"/>
          </p:nvPr>
        </p:nvSpPr>
        <p:spPr/>
        <p:txBody>
          <a:bodyPr/>
          <a:lstStyle/>
          <a:p>
            <a:r>
              <a:rPr lang="cs-CZ" b="1" dirty="0"/>
              <a:t>Personální práce</a:t>
            </a:r>
          </a:p>
        </p:txBody>
      </p:sp>
      <p:sp>
        <p:nvSpPr>
          <p:cNvPr id="5" name="Obdélník 4">
            <a:extLst>
              <a:ext uri="{FF2B5EF4-FFF2-40B4-BE49-F238E27FC236}">
                <a16:creationId xmlns:a16="http://schemas.microsoft.com/office/drawing/2014/main" id="{C2FB5180-2599-49D1-9383-7F1C437AF718}"/>
              </a:ext>
            </a:extLst>
          </p:cNvPr>
          <p:cNvSpPr/>
          <p:nvPr/>
        </p:nvSpPr>
        <p:spPr>
          <a:xfrm>
            <a:off x="755576" y="1279088"/>
            <a:ext cx="6984776" cy="2585323"/>
          </a:xfrm>
          <a:prstGeom prst="rect">
            <a:avLst/>
          </a:prstGeom>
        </p:spPr>
        <p:txBody>
          <a:bodyPr wrap="square">
            <a:spAutoFit/>
          </a:bodyPr>
          <a:lstStyle/>
          <a:p>
            <a:pPr algn="just">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Označuje jednu z oblasti řízení organizace, která souvisí s řízením a vedením lidí. Úkolem je zabezpečit organizaci dostatek schopných a motivovaných lidí a s jejich pomocí dosahovat očekávaného výkonu a uskutečňovat strategické cíle organizace. Naplňování tohoto úkolu slouží jednotlivé personální činnosti, které v organizaci zabezpečují především manažeři (vedoucí zaměstnanci), v některých organizacích, zpravidla v organizacích s větším počtem zaměstnanců, obvykle s podporou personalistů (personálního útvaru) nebo poskytovatelů personálních služeb (outsourcingu).</a:t>
            </a:r>
          </a:p>
        </p:txBody>
      </p:sp>
    </p:spTree>
    <p:extLst>
      <p:ext uri="{BB962C8B-B14F-4D97-AF65-F5344CB8AC3E}">
        <p14:creationId xmlns:p14="http://schemas.microsoft.com/office/powerpoint/2010/main" val="37141856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F8E58C41-9052-4B06-BE5A-1ACB6EA6C251}"/>
              </a:ext>
            </a:extLst>
          </p:cNvPr>
          <p:cNvSpPr>
            <a:spLocks noGrp="1"/>
          </p:cNvSpPr>
          <p:nvPr>
            <p:ph type="title"/>
          </p:nvPr>
        </p:nvSpPr>
        <p:spPr/>
        <p:txBody>
          <a:bodyPr/>
          <a:lstStyle/>
          <a:p>
            <a:r>
              <a:rPr lang="cs-CZ" b="1" dirty="0"/>
              <a:t>Řízení pracovního výkonu</a:t>
            </a:r>
          </a:p>
        </p:txBody>
      </p:sp>
      <p:sp>
        <p:nvSpPr>
          <p:cNvPr id="3" name="Zástupný symbol pro obsah 2"/>
          <p:cNvSpPr>
            <a:spLocks noGrp="1"/>
          </p:cNvSpPr>
          <p:nvPr>
            <p:ph idx="4294967295"/>
          </p:nvPr>
        </p:nvSpPr>
        <p:spPr>
          <a:xfrm>
            <a:off x="539552" y="1203598"/>
            <a:ext cx="7886700" cy="3168352"/>
          </a:xfrm>
          <a:prstGeom prst="rect">
            <a:avLst/>
          </a:prstGeom>
        </p:spPr>
        <p:txBody>
          <a:bodyPr/>
          <a:lstStyle/>
          <a:p>
            <a:pPr marL="0" indent="0" algn="just">
              <a:buNone/>
            </a:pPr>
            <a:r>
              <a:rPr lang="cs-CZ" sz="1800" dirty="0"/>
              <a:t>Řízení pracovního výkonu je systematická činnost manažerů, která směřuje k uskutečňování strategických cílů organizace cestou dosahování požadovaného pracovního výkonu zaměstnanců. Účelným nástrojem řízení pracovního výkonu je pravidelné hodnocení, získávání a poskytování zpětné vazby, o skutečném pracovním výkonu zaměstnance. Manažer využívá zpětnou vazbu o skutečném pracovním  výkonu zaměstnance za účelem řízení a vedení zaměstnance k dosahování požadovaného pracovního výkonu. Výchozím předpokladem úspěšného řízení pracovního výkonu je rozvoj požadovaných schopností a dosahování žádoucí motivace zaměstnanců, stejně jako vytváření příznivých pracovních podmínek zaměstnanců k vykonávání sjednané práce a dosahování požadovaného pracovního výkonu.</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340926-A10B-4B1E-8027-3D1979AAB18D}"/>
              </a:ext>
            </a:extLst>
          </p:cNvPr>
          <p:cNvSpPr>
            <a:spLocks noGrp="1"/>
          </p:cNvSpPr>
          <p:nvPr>
            <p:ph type="title"/>
          </p:nvPr>
        </p:nvSpPr>
        <p:spPr/>
        <p:txBody>
          <a:bodyPr/>
          <a:lstStyle/>
          <a:p>
            <a:r>
              <a:rPr lang="cs-CZ" b="1" dirty="0"/>
              <a:t>Hodnocení zaměstnanců</a:t>
            </a:r>
            <a:endParaRPr lang="sk-SK" b="1" dirty="0"/>
          </a:p>
        </p:txBody>
      </p:sp>
      <p:sp>
        <p:nvSpPr>
          <p:cNvPr id="3" name="TextovéPole 2">
            <a:extLst>
              <a:ext uri="{FF2B5EF4-FFF2-40B4-BE49-F238E27FC236}">
                <a16:creationId xmlns:a16="http://schemas.microsoft.com/office/drawing/2014/main" id="{1B272049-5EE1-42B8-843A-F564790396FC}"/>
              </a:ext>
            </a:extLst>
          </p:cNvPr>
          <p:cNvSpPr txBox="1"/>
          <p:nvPr/>
        </p:nvSpPr>
        <p:spPr>
          <a:xfrm>
            <a:off x="755576" y="1347614"/>
            <a:ext cx="7344816" cy="3139321"/>
          </a:xfrm>
          <a:prstGeom prst="rect">
            <a:avLst/>
          </a:prstGeom>
          <a:noFill/>
        </p:spPr>
        <p:txBody>
          <a:bodyPr wrap="square" rtlCol="0">
            <a:spAutoFit/>
          </a:bodyPr>
          <a:lstStyle/>
          <a:p>
            <a:pPr algn="just" fontAlgn="base"/>
            <a:r>
              <a:rPr lang="cs-CZ" dirty="0"/>
              <a:t>Hodnocení zaměstnanců je nástroj řízení pracovního  výkonu zaměstnanců. Umožňuje manažerům kontrolovat, usměrňovat a podněcovat zaměstnance v průběhu vykonávání sjednané práce, dosahování požadovaného pracovního výkonu a uskutečňování strategických cílů organizace. Podstatou hodnocení zaměstnanců je systematické získávání a poskytování hodnoticí informace, zpětné vazby, o skutečném pracovním výkonu zaměstnanců. Zpětná vazba je obvykle spojována s poskytováním hodnotících informací, kdy manažer seznamuje zaměstnance s výsledky hodnocení jeho pracovního výkonu. Poskytování hodnotících informací však musí předcházet získávání hodnotících informací, což je hlavní smysl hodnocení zaměstnanců.</a:t>
            </a:r>
          </a:p>
          <a:p>
            <a:endParaRPr lang="sk-SK" dirty="0"/>
          </a:p>
        </p:txBody>
      </p:sp>
    </p:spTree>
    <p:extLst>
      <p:ext uri="{BB962C8B-B14F-4D97-AF65-F5344CB8AC3E}">
        <p14:creationId xmlns:p14="http://schemas.microsoft.com/office/powerpoint/2010/main" val="128117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23BDIS Bezpečnostní technologie dopravních a informačních systémů Vojtěch  Rulc - презентация онлайн">
            <a:extLst>
              <a:ext uri="{FF2B5EF4-FFF2-40B4-BE49-F238E27FC236}">
                <a16:creationId xmlns:a16="http://schemas.microsoft.com/office/drawing/2014/main" id="{6A089235-19D6-5350-C7B7-EB78FEF110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0"/>
            <a:ext cx="6858000"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2334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46FBA59F-D405-45D7-99CB-36010AC01EFD}"/>
              </a:ext>
            </a:extLst>
          </p:cNvPr>
          <p:cNvSpPr txBox="1"/>
          <p:nvPr/>
        </p:nvSpPr>
        <p:spPr>
          <a:xfrm>
            <a:off x="4860032" y="1851670"/>
            <a:ext cx="3816424" cy="1754326"/>
          </a:xfrm>
          <a:prstGeom prst="rect">
            <a:avLst/>
          </a:prstGeom>
          <a:noFill/>
        </p:spPr>
        <p:txBody>
          <a:bodyPr wrap="square" rtlCol="0">
            <a:spAutoFit/>
          </a:bodyPr>
          <a:lstStyle/>
          <a:p>
            <a:pPr algn="just"/>
            <a:r>
              <a:rPr lang="cs-CZ" dirty="0"/>
              <a:t>Organizace zajišťuje požadovanou práci a uskutečňuje strategické cíle s pomocí jiných lidí, zpravidla vlastních zaměstnanců, kteří vykonávají závislou práci v pracovně-právních vztazích upraveních pracovněprávními předpisy.</a:t>
            </a:r>
            <a:endParaRPr lang="sk-SK" dirty="0"/>
          </a:p>
        </p:txBody>
      </p:sp>
      <p:pic>
        <p:nvPicPr>
          <p:cNvPr id="6" name="Picture 2" descr="✓ When you get up for work at 7:00 am meme | UniversityStudent.org">
            <a:extLst>
              <a:ext uri="{FF2B5EF4-FFF2-40B4-BE49-F238E27FC236}">
                <a16:creationId xmlns:a16="http://schemas.microsoft.com/office/drawing/2014/main" id="{DD0660E4-8955-4C85-91BA-A51A163E283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270" b="5448"/>
          <a:stretch/>
        </p:blipFill>
        <p:spPr bwMode="auto">
          <a:xfrm>
            <a:off x="251520" y="766960"/>
            <a:ext cx="4411674" cy="3893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4657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7141A4-75EB-4782-ABD6-7366EF0AB77D}"/>
              </a:ext>
            </a:extLst>
          </p:cNvPr>
          <p:cNvSpPr>
            <a:spLocks noGrp="1"/>
          </p:cNvSpPr>
          <p:nvPr>
            <p:ph type="title"/>
          </p:nvPr>
        </p:nvSpPr>
        <p:spPr>
          <a:xfrm>
            <a:off x="251520" y="195486"/>
            <a:ext cx="4896544" cy="507703"/>
          </a:xfrm>
        </p:spPr>
        <p:txBody>
          <a:bodyPr/>
          <a:lstStyle/>
          <a:p>
            <a:r>
              <a:rPr lang="cs-CZ" b="1" dirty="0"/>
              <a:t>Pracovně-právní vztahy</a:t>
            </a:r>
            <a:endParaRPr lang="cs-CZ" dirty="0"/>
          </a:p>
        </p:txBody>
      </p:sp>
      <p:sp>
        <p:nvSpPr>
          <p:cNvPr id="3" name="Obdélník 2">
            <a:extLst>
              <a:ext uri="{FF2B5EF4-FFF2-40B4-BE49-F238E27FC236}">
                <a16:creationId xmlns:a16="http://schemas.microsoft.com/office/drawing/2014/main" id="{74B23802-F0D1-46C5-8B10-A730CDA70D1C}"/>
              </a:ext>
            </a:extLst>
          </p:cNvPr>
          <p:cNvSpPr/>
          <p:nvPr/>
        </p:nvSpPr>
        <p:spPr>
          <a:xfrm>
            <a:off x="539552" y="1491630"/>
            <a:ext cx="7776864" cy="2308324"/>
          </a:xfrm>
          <a:prstGeom prst="rect">
            <a:avLst/>
          </a:prstGeom>
        </p:spPr>
        <p:txBody>
          <a:bodyPr wrap="square">
            <a:spAutoFit/>
          </a:bodyPr>
          <a:lstStyle/>
          <a:p>
            <a:pPr algn="just"/>
            <a:r>
              <a:rPr lang="cs-CZ" dirty="0"/>
              <a:t>Obsahem pracovněprávních vztahů jsou vzájemná práva a povinnosti subjektů pracovněprávních vztahů, jejichž rozsah určují pracovněprávní předpisy. Zákoník práce, který upravuje pracovněprávní vztahy je koncipován na dispozitivním principu „co není zakázáno, je dovoleno“, který posiluje smluvní volnost v pracovněprávních vztahů. Práva nebo povinnosti v pracovněprávních vztazích mohou být upraveny odchylně od zákoníku práce, jestliže to zákon nevylučuje. K odchylné úpravě práv nebo povinností může dojít smlouvou stejně jako vnitřním předpisem mezi zaměstnavatelem a zaměstnancem.</a:t>
            </a:r>
          </a:p>
        </p:txBody>
      </p:sp>
    </p:spTree>
    <p:extLst>
      <p:ext uri="{BB962C8B-B14F-4D97-AF65-F5344CB8AC3E}">
        <p14:creationId xmlns:p14="http://schemas.microsoft.com/office/powerpoint/2010/main" val="3864978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88167F-A77C-42EB-B3AE-0AE46FA22234}"/>
              </a:ext>
            </a:extLst>
          </p:cNvPr>
          <p:cNvSpPr>
            <a:spLocks noGrp="1"/>
          </p:cNvSpPr>
          <p:nvPr>
            <p:ph type="title"/>
          </p:nvPr>
        </p:nvSpPr>
        <p:spPr/>
        <p:txBody>
          <a:bodyPr/>
          <a:lstStyle/>
          <a:p>
            <a:r>
              <a:rPr lang="cs-CZ" b="1" dirty="0">
                <a:latin typeface="Times New Roman" panose="02020603050405020304" pitchFamily="18" charset="0"/>
                <a:ea typeface="Calibri" panose="020F0502020204030204" pitchFamily="34" charset="0"/>
                <a:cs typeface="Times New Roman" panose="02020603050405020304" pitchFamily="18" charset="0"/>
              </a:rPr>
              <a:t>Trh práce</a:t>
            </a:r>
            <a:endParaRPr lang="cs-CZ" dirty="0"/>
          </a:p>
        </p:txBody>
      </p:sp>
      <p:sp>
        <p:nvSpPr>
          <p:cNvPr id="3" name="Obdélník 2">
            <a:extLst>
              <a:ext uri="{FF2B5EF4-FFF2-40B4-BE49-F238E27FC236}">
                <a16:creationId xmlns:a16="http://schemas.microsoft.com/office/drawing/2014/main" id="{82AFCEC8-BDBD-4EEF-959B-0C9AFF0F1868}"/>
              </a:ext>
            </a:extLst>
          </p:cNvPr>
          <p:cNvSpPr/>
          <p:nvPr/>
        </p:nvSpPr>
        <p:spPr>
          <a:xfrm>
            <a:off x="611560" y="1635646"/>
            <a:ext cx="7560840" cy="1978106"/>
          </a:xfrm>
          <a:prstGeom prst="rect">
            <a:avLst/>
          </a:prstGeom>
        </p:spPr>
        <p:txBody>
          <a:bodyPr wrap="square">
            <a:spAutoFit/>
          </a:bodyPr>
          <a:lstStyle/>
          <a:p>
            <a:pPr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Zaměstnavatelé získávají potřebné zaměstnance na trhu práce, kde se utvářejí podmínky zaměstnanosti interakcí nabídky práce (zaměstnanci) a poptávky po práci (zaměstnavatelé). Smyslem trhu práce je alokovat práci zaměstnanců mezi zaměstnavatele, kteří realizují produkt společnosti. Naplnění vzájemných představ a očekávání je podmínkou dosažení cílů a uspokojení potřeb zaměstnanců i zaměstnavatelů.</a:t>
            </a:r>
          </a:p>
        </p:txBody>
      </p:sp>
    </p:spTree>
    <p:extLst>
      <p:ext uri="{BB962C8B-B14F-4D97-AF65-F5344CB8AC3E}">
        <p14:creationId xmlns:p14="http://schemas.microsoft.com/office/powerpoint/2010/main" val="2575044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FB1065-8FEE-47F7-9ABD-0079E7B8A9A3}"/>
              </a:ext>
            </a:extLst>
          </p:cNvPr>
          <p:cNvSpPr>
            <a:spLocks noGrp="1"/>
          </p:cNvSpPr>
          <p:nvPr>
            <p:ph type="title"/>
          </p:nvPr>
        </p:nvSpPr>
        <p:spPr>
          <a:xfrm>
            <a:off x="251520" y="195486"/>
            <a:ext cx="5112568" cy="507703"/>
          </a:xfrm>
        </p:spPr>
        <p:txBody>
          <a:bodyPr/>
          <a:lstStyle/>
          <a:p>
            <a:r>
              <a:rPr lang="cs-CZ" b="1" dirty="0">
                <a:latin typeface="Times New Roman" panose="02020603050405020304" pitchFamily="18" charset="0"/>
                <a:ea typeface="Calibri" panose="020F0502020204030204" pitchFamily="34" charset="0"/>
                <a:cs typeface="Times New Roman" panose="02020603050405020304" pitchFamily="18" charset="0"/>
              </a:rPr>
              <a:t>Možné přístupy k zaměstnávání lidí</a:t>
            </a:r>
            <a:endParaRPr lang="cs-CZ" dirty="0"/>
          </a:p>
        </p:txBody>
      </p:sp>
      <p:sp>
        <p:nvSpPr>
          <p:cNvPr id="3" name="Obdélník 2">
            <a:extLst>
              <a:ext uri="{FF2B5EF4-FFF2-40B4-BE49-F238E27FC236}">
                <a16:creationId xmlns:a16="http://schemas.microsoft.com/office/drawing/2014/main" id="{6A6DE083-5149-4076-9DDF-C5FD2FE17403}"/>
              </a:ext>
            </a:extLst>
          </p:cNvPr>
          <p:cNvSpPr/>
          <p:nvPr/>
        </p:nvSpPr>
        <p:spPr>
          <a:xfrm>
            <a:off x="611560" y="1491630"/>
            <a:ext cx="7704856" cy="1638013"/>
          </a:xfrm>
          <a:prstGeom prst="rect">
            <a:avLst/>
          </a:prstGeom>
        </p:spPr>
        <p:txBody>
          <a:bodyPr wrap="square">
            <a:spAutoFit/>
          </a:bodyPr>
          <a:lstStyle/>
          <a:p>
            <a:pPr marL="400050" indent="-400050" algn="just">
              <a:lnSpc>
                <a:spcPct val="115000"/>
              </a:lnSpc>
              <a:spcBef>
                <a:spcPts val="1200"/>
              </a:spcBef>
              <a:spcAft>
                <a:spcPts val="1200"/>
              </a:spcAft>
              <a:buFont typeface="+mj-lt"/>
              <a:buAutoNum type="romanUcPeriod"/>
            </a:pPr>
            <a:r>
              <a:rPr lang="cs-CZ" dirty="0">
                <a:latin typeface="Times New Roman" panose="02020603050405020304" pitchFamily="18" charset="0"/>
                <a:ea typeface="Calibri" panose="020F0502020204030204" pitchFamily="34" charset="0"/>
                <a:cs typeface="Times New Roman" panose="02020603050405020304" pitchFamily="18" charset="0"/>
              </a:rPr>
              <a:t>Tradiční přístupy</a:t>
            </a:r>
          </a:p>
          <a:p>
            <a:pPr marL="400050" indent="-400050" algn="just">
              <a:lnSpc>
                <a:spcPct val="115000"/>
              </a:lnSpc>
              <a:spcBef>
                <a:spcPts val="1200"/>
              </a:spcBef>
              <a:spcAft>
                <a:spcPts val="1200"/>
              </a:spcAft>
              <a:buFont typeface="+mj-lt"/>
              <a:buAutoNum type="romanUcPeriod"/>
            </a:pPr>
            <a:r>
              <a:rPr lang="cs-CZ" dirty="0">
                <a:latin typeface="Times New Roman" panose="02020603050405020304" pitchFamily="18" charset="0"/>
                <a:ea typeface="Calibri" panose="020F0502020204030204" pitchFamily="34" charset="0"/>
                <a:cs typeface="Times New Roman" panose="02020603050405020304" pitchFamily="18" charset="0"/>
              </a:rPr>
              <a:t>Kmenoví zaměstnanci</a:t>
            </a:r>
          </a:p>
          <a:p>
            <a:pPr marL="400050" indent="-400050" algn="just">
              <a:lnSpc>
                <a:spcPct val="115000"/>
              </a:lnSpc>
              <a:spcBef>
                <a:spcPts val="1200"/>
              </a:spcBef>
              <a:spcAft>
                <a:spcPts val="1200"/>
              </a:spcAft>
              <a:buFont typeface="+mj-lt"/>
              <a:buAutoNum type="romanUcPeriod"/>
            </a:pPr>
            <a:r>
              <a:rPr lang="cs-CZ" dirty="0">
                <a:latin typeface="Times New Roman" panose="02020603050405020304" pitchFamily="18" charset="0"/>
                <a:ea typeface="Calibri" panose="020F0502020204030204" pitchFamily="34" charset="0"/>
                <a:cs typeface="Times New Roman" panose="02020603050405020304" pitchFamily="18" charset="0"/>
              </a:rPr>
              <a:t>Okrajoví zaměstnanci</a:t>
            </a:r>
          </a:p>
        </p:txBody>
      </p:sp>
      <p:pic>
        <p:nvPicPr>
          <p:cNvPr id="2050" name="Picture 2" descr="Čo chcú zamestnanci v časoch pandémie a po nej a aká je budúcnosť práce">
            <a:extLst>
              <a:ext uri="{FF2B5EF4-FFF2-40B4-BE49-F238E27FC236}">
                <a16:creationId xmlns:a16="http://schemas.microsoft.com/office/drawing/2014/main" id="{E5AA00CC-87D4-4B57-9844-539C3B8619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1875" y="1131590"/>
            <a:ext cx="4569668" cy="33060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5698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0F075F-3911-4108-9B79-317549EDC3F5}"/>
              </a:ext>
            </a:extLst>
          </p:cNvPr>
          <p:cNvSpPr>
            <a:spLocks noGrp="1"/>
          </p:cNvSpPr>
          <p:nvPr>
            <p:ph type="title"/>
          </p:nvPr>
        </p:nvSpPr>
        <p:spPr>
          <a:xfrm>
            <a:off x="251520" y="195486"/>
            <a:ext cx="6606480" cy="507703"/>
          </a:xfrm>
        </p:spPr>
        <p:txBody>
          <a:bodyPr/>
          <a:lstStyle/>
          <a:p>
            <a:r>
              <a:rPr lang="cs-CZ" b="1" dirty="0">
                <a:latin typeface="Times New Roman" panose="02020603050405020304" pitchFamily="18" charset="0"/>
                <a:ea typeface="Calibri" panose="020F0502020204030204" pitchFamily="34" charset="0"/>
              </a:rPr>
              <a:t>Tradiční přístupy</a:t>
            </a:r>
            <a:endParaRPr lang="cs-CZ" dirty="0"/>
          </a:p>
        </p:txBody>
      </p:sp>
      <p:sp>
        <p:nvSpPr>
          <p:cNvPr id="3" name="Obdélník 2">
            <a:extLst>
              <a:ext uri="{FF2B5EF4-FFF2-40B4-BE49-F238E27FC236}">
                <a16:creationId xmlns:a16="http://schemas.microsoft.com/office/drawing/2014/main" id="{920877E7-A2D3-4264-89B5-C019AA9334F0}"/>
              </a:ext>
            </a:extLst>
          </p:cNvPr>
          <p:cNvSpPr/>
          <p:nvPr/>
        </p:nvSpPr>
        <p:spPr>
          <a:xfrm>
            <a:off x="539552" y="1563638"/>
            <a:ext cx="7776864" cy="1754326"/>
          </a:xfrm>
          <a:prstGeom prst="rect">
            <a:avLst/>
          </a:prstGeom>
        </p:spPr>
        <p:txBody>
          <a:bodyPr wrap="square">
            <a:spAutoFit/>
          </a:bodyPr>
          <a:lstStyle/>
          <a:p>
            <a:pPr algn="just"/>
            <a:r>
              <a:rPr lang="cs-CZ" dirty="0"/>
              <a:t>Tradiční přístupy k zaměstnávání lidí, kdy zaměstnavatele zajišťují plnění svých úkolů především zaměstnanci v pracovním poměru na dobu neurčitou v rozsahu stanovené týdenní pracovní doby na pracovišti zaměstnavatele, se v důsledku současného i očekávaného vývoje na světových trzích výrazně mění. Zaměstnavatelé potřebují rychle reagovat na změny podmínek podnikání a hospodaření, což vyžaduje odpovídající pružnost ve využívání zaměstnanců.</a:t>
            </a:r>
          </a:p>
        </p:txBody>
      </p:sp>
    </p:spTree>
    <p:extLst>
      <p:ext uri="{BB962C8B-B14F-4D97-AF65-F5344CB8AC3E}">
        <p14:creationId xmlns:p14="http://schemas.microsoft.com/office/powerpoint/2010/main" val="1141093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72F8FF1-70C1-4FEA-AA65-E975281744B4}"/>
              </a:ext>
            </a:extLst>
          </p:cNvPr>
          <p:cNvSpPr>
            <a:spLocks noGrp="1"/>
          </p:cNvSpPr>
          <p:nvPr>
            <p:ph type="title"/>
          </p:nvPr>
        </p:nvSpPr>
        <p:spPr>
          <a:xfrm>
            <a:off x="251520" y="195486"/>
            <a:ext cx="6552728" cy="507703"/>
          </a:xfrm>
        </p:spPr>
        <p:txBody>
          <a:bodyPr/>
          <a:lstStyle/>
          <a:p>
            <a:r>
              <a:rPr lang="cs-CZ" b="1" dirty="0"/>
              <a:t>Kmenoví zaměstnanci</a:t>
            </a:r>
            <a:br>
              <a:rPr lang="cs-CZ" b="1" dirty="0"/>
            </a:br>
            <a:endParaRPr lang="cs-CZ" dirty="0"/>
          </a:p>
        </p:txBody>
      </p:sp>
      <p:sp>
        <p:nvSpPr>
          <p:cNvPr id="5" name="Obdélník 4">
            <a:extLst>
              <a:ext uri="{FF2B5EF4-FFF2-40B4-BE49-F238E27FC236}">
                <a16:creationId xmlns:a16="http://schemas.microsoft.com/office/drawing/2014/main" id="{49B084DD-DB13-4CC2-BF76-6C378A36AB63}"/>
              </a:ext>
            </a:extLst>
          </p:cNvPr>
          <p:cNvSpPr/>
          <p:nvPr/>
        </p:nvSpPr>
        <p:spPr>
          <a:xfrm>
            <a:off x="827584" y="1203598"/>
            <a:ext cx="7272808" cy="3139321"/>
          </a:xfrm>
          <a:prstGeom prst="rect">
            <a:avLst/>
          </a:prstGeom>
        </p:spPr>
        <p:txBody>
          <a:bodyPr wrap="square">
            <a:spAutoFit/>
          </a:bodyPr>
          <a:lstStyle/>
          <a:p>
            <a:pPr algn="just"/>
            <a:r>
              <a:rPr lang="cs-CZ" dirty="0"/>
              <a:t>Kmenoví zaměstnanci zajišťují převážně hlavní a řídící činnosti, jejich znalosti, dovednosti a schopnosti představují konkurenční výhodu organizace, bývají obtížně nahraditelní. U kmenových zaměstnanců je rozhodující možnost snadného a rychlého převádění kmenových zaměstnanců z vykonávání jedné činnosti nebo plnění jednoho úkolu na vykonávání jiné činnosti nebo plnění jiného úkolu podle potřeby organizace, což vyžaduje jejich soustavné vzdělávání, protože k vykonávání různých činností nebo plnění různých úkolů potřebují rozmanité znalosti, dovednosti a schopnosti. Při zaměstnávání kmenových zaměstnanců se zpravidla využívají pracovní poměry na dobu neurčitou, což jim poskytuje určitou jistotu zaměstnání.</a:t>
            </a:r>
          </a:p>
        </p:txBody>
      </p:sp>
    </p:spTree>
    <p:extLst>
      <p:ext uri="{BB962C8B-B14F-4D97-AF65-F5344CB8AC3E}">
        <p14:creationId xmlns:p14="http://schemas.microsoft.com/office/powerpoint/2010/main" val="379971237"/>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2946</TotalTime>
  <Words>2250</Words>
  <Application>Microsoft Office PowerPoint</Application>
  <PresentationFormat>Předvádění na obrazovce (16:9)</PresentationFormat>
  <Paragraphs>124</Paragraphs>
  <Slides>32</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32</vt:i4>
      </vt:variant>
    </vt:vector>
  </HeadingPairs>
  <TitlesOfParts>
    <vt:vector size="37" baseType="lpstr">
      <vt:lpstr>Arial</vt:lpstr>
      <vt:lpstr>Calibri</vt:lpstr>
      <vt:lpstr>Times New Roman</vt:lpstr>
      <vt:lpstr>Wingdings</vt:lpstr>
      <vt:lpstr>SLU</vt:lpstr>
      <vt:lpstr>Personální politika</vt:lpstr>
      <vt:lpstr>Prezentace aplikace PowerPoint</vt:lpstr>
      <vt:lpstr>Personální práce</vt:lpstr>
      <vt:lpstr>Prezentace aplikace PowerPoint</vt:lpstr>
      <vt:lpstr>Pracovně-právní vztahy</vt:lpstr>
      <vt:lpstr>Trh práce</vt:lpstr>
      <vt:lpstr>Možné přístupy k zaměstnávání lidí</vt:lpstr>
      <vt:lpstr>Tradiční přístupy</vt:lpstr>
      <vt:lpstr>Kmenoví zaměstnanci </vt:lpstr>
      <vt:lpstr>Okrajoví zaměstnanci</vt:lpstr>
      <vt:lpstr>Systém personálních činností</vt:lpstr>
      <vt:lpstr>Prezentace aplikace PowerPoint</vt:lpstr>
      <vt:lpstr>Pracovní místo</vt:lpstr>
      <vt:lpstr>Obsah práce</vt:lpstr>
      <vt:lpstr>Dělba práce</vt:lpstr>
      <vt:lpstr>Vytváření pracovních míst</vt:lpstr>
      <vt:lpstr>Analýza pracovních míst</vt:lpstr>
      <vt:lpstr>Metody analýzy pracovních míst</vt:lpstr>
      <vt:lpstr>Prezentace aplikace PowerPoint</vt:lpstr>
      <vt:lpstr>Plánování lidských zdrojů</vt:lpstr>
      <vt:lpstr>Prezentace aplikace PowerPoint</vt:lpstr>
      <vt:lpstr>Prezentace aplikace PowerPoint</vt:lpstr>
      <vt:lpstr>Postup obsazování volných pracovních míst</vt:lpstr>
      <vt:lpstr>Získávání zaměstnanců </vt:lpstr>
      <vt:lpstr>Výběr zaměstnanců</vt:lpstr>
      <vt:lpstr>Přijímání zaměstnanců</vt:lpstr>
      <vt:lpstr>Adaptace zaměstnanců</vt:lpstr>
      <vt:lpstr>Prezentace aplikace PowerPoint</vt:lpstr>
      <vt:lpstr>Pracovní výkon</vt:lpstr>
      <vt:lpstr>Řízení pracovního výkonu</vt:lpstr>
      <vt:lpstr>Hodnocení zaměstnanců</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Dominik Salat</cp:lastModifiedBy>
  <cp:revision>89</cp:revision>
  <cp:lastPrinted>2018-03-27T09:30:31Z</cp:lastPrinted>
  <dcterms:created xsi:type="dcterms:W3CDTF">2016-07-06T15:42:34Z</dcterms:created>
  <dcterms:modified xsi:type="dcterms:W3CDTF">2022-11-16T12:02:38Z</dcterms:modified>
</cp:coreProperties>
</file>