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340" r:id="rId3"/>
    <p:sldId id="347" r:id="rId4"/>
    <p:sldId id="348" r:id="rId5"/>
    <p:sldId id="361" r:id="rId6"/>
    <p:sldId id="349" r:id="rId7"/>
    <p:sldId id="350" r:id="rId8"/>
    <p:sldId id="351" r:id="rId9"/>
    <p:sldId id="360" r:id="rId10"/>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tyl Světlá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9" autoAdjust="0"/>
    <p:restoredTop sz="94660"/>
  </p:normalViewPr>
  <p:slideViewPr>
    <p:cSldViewPr>
      <p:cViewPr varScale="1">
        <p:scale>
          <a:sx n="141" d="100"/>
          <a:sy n="141" d="100"/>
        </p:scale>
        <p:origin x="144" y="19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4954F75-53B8-494E-9CAC-FA5464EAA3D2}" type="datetimeFigureOut">
              <a:rPr lang="cs-CZ" smtClean="0"/>
              <a:t>13.10.2022</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53ABF00-4210-4AC7-93DD-E53A328AF982}" type="slidenum">
              <a:rPr lang="cs-CZ" smtClean="0"/>
              <a:t>‹#›</a:t>
            </a:fld>
            <a:endParaRPr lang="cs-CZ"/>
          </a:p>
        </p:txBody>
      </p:sp>
    </p:spTree>
    <p:extLst>
      <p:ext uri="{BB962C8B-B14F-4D97-AF65-F5344CB8AC3E}">
        <p14:creationId xmlns:p14="http://schemas.microsoft.com/office/powerpoint/2010/main" val="3446440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13.10.2022</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sledujfilmy.io/filmy/rush-2013-i"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15516"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95536" y="2067694"/>
            <a:ext cx="5112568" cy="864096"/>
          </a:xfrm>
          <a:prstGeom prst="rect">
            <a:avLst/>
          </a:prstGeom>
        </p:spPr>
        <p:txBody>
          <a:bodyPr anchor="t">
            <a:normAutofit/>
          </a:bodyPr>
          <a:lstStyle/>
          <a:p>
            <a:pPr>
              <a:spcBef>
                <a:spcPts val="0"/>
              </a:spcBef>
              <a:defRPr/>
            </a:pPr>
            <a:r>
              <a:rPr lang="cs-CZ" b="1" dirty="0">
                <a:solidFill>
                  <a:schemeClr val="bg1"/>
                </a:solidFill>
                <a:latin typeface="Arial" pitchFamily="34" charset="0"/>
                <a:cs typeface="Arial" pitchFamily="34" charset="0"/>
              </a:rPr>
              <a:t>Podnikání</a:t>
            </a:r>
          </a:p>
        </p:txBody>
      </p:sp>
      <p:sp>
        <p:nvSpPr>
          <p:cNvPr id="13" name="Podnadpis 2"/>
          <p:cNvSpPr txBox="1">
            <a:spLocks/>
          </p:cNvSpPr>
          <p:nvPr/>
        </p:nvSpPr>
        <p:spPr>
          <a:xfrm>
            <a:off x="6372200" y="4371950"/>
            <a:ext cx="2556284" cy="6480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sk-SK" altLang="cs-CZ" sz="1600" b="1" dirty="0">
                <a:solidFill>
                  <a:srgbClr val="307871"/>
                </a:solidFill>
                <a:latin typeface="Times New Roman" panose="02020603050405020304" pitchFamily="18" charset="0"/>
                <a:cs typeface="Times New Roman" panose="02020603050405020304" pitchFamily="18" charset="0"/>
              </a:rPr>
              <a:t>Dominik Salat</a:t>
            </a:r>
            <a:br>
              <a:rPr lang="en-GB" altLang="cs-CZ" sz="1600" b="1" dirty="0">
                <a:solidFill>
                  <a:srgbClr val="307871"/>
                </a:solidFill>
                <a:latin typeface="Times New Roman" panose="02020603050405020304" pitchFamily="18" charset="0"/>
                <a:cs typeface="Times New Roman" panose="02020603050405020304" pitchFamily="18" charset="0"/>
              </a:rPr>
            </a:br>
            <a:r>
              <a:rPr lang="sk-SK" altLang="cs-CZ" sz="1050" dirty="0">
                <a:solidFill>
                  <a:srgbClr val="307871"/>
                </a:solidFill>
                <a:cs typeface="Times New Roman" panose="02020603050405020304" pitchFamily="18" charset="0"/>
              </a:rPr>
              <a:t>salat</a:t>
            </a:r>
            <a:r>
              <a:rPr lang="cs-CZ" sz="1050" dirty="0">
                <a:solidFill>
                  <a:srgbClr val="307871"/>
                </a:solidFill>
              </a:rPr>
              <a:t>@opf.slu.cz</a:t>
            </a:r>
            <a:endParaRPr lang="cs-CZ" altLang="cs-CZ" sz="1600" dirty="0">
              <a:solidFill>
                <a:srgbClr val="307871"/>
              </a:solidFill>
              <a:cs typeface="Times New Roman" panose="02020603050405020304" pitchFamily="18" charset="0"/>
            </a:endParaRP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68169" y="555694"/>
            <a:ext cx="1938460" cy="1512000"/>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7243E102-A7EF-45AE-A20F-2996E207041B}"/>
              </a:ext>
            </a:extLst>
          </p:cNvPr>
          <p:cNvSpPr>
            <a:spLocks noGrp="1"/>
          </p:cNvSpPr>
          <p:nvPr>
            <p:ph type="title"/>
          </p:nvPr>
        </p:nvSpPr>
        <p:spPr>
          <a:xfrm>
            <a:off x="251520" y="195486"/>
            <a:ext cx="2448272" cy="507703"/>
          </a:xfrm>
        </p:spPr>
        <p:txBody>
          <a:bodyPr/>
          <a:lstStyle/>
          <a:p>
            <a:r>
              <a:rPr lang="cs-CZ" dirty="0">
                <a:solidFill>
                  <a:srgbClr val="000000"/>
                </a:solidFill>
              </a:rPr>
              <a:t>Problém</a:t>
            </a:r>
            <a:endParaRPr lang="sk-SK" dirty="0"/>
          </a:p>
        </p:txBody>
      </p:sp>
      <p:sp>
        <p:nvSpPr>
          <p:cNvPr id="4" name="TextovéPole 3">
            <a:extLst>
              <a:ext uri="{FF2B5EF4-FFF2-40B4-BE49-F238E27FC236}">
                <a16:creationId xmlns:a16="http://schemas.microsoft.com/office/drawing/2014/main" id="{48B84AB2-C9C8-450A-A19A-BFD8D92DA3F8}"/>
              </a:ext>
            </a:extLst>
          </p:cNvPr>
          <p:cNvSpPr txBox="1"/>
          <p:nvPr/>
        </p:nvSpPr>
        <p:spPr>
          <a:xfrm>
            <a:off x="395536" y="1694587"/>
            <a:ext cx="3312368" cy="1754326"/>
          </a:xfrm>
          <a:prstGeom prst="rect">
            <a:avLst/>
          </a:prstGeom>
          <a:noFill/>
        </p:spPr>
        <p:txBody>
          <a:bodyPr wrap="square" rtlCol="0">
            <a:spAutoFit/>
          </a:bodyPr>
          <a:lstStyle/>
          <a:p>
            <a:r>
              <a:rPr lang="cs-CZ" dirty="0"/>
              <a:t>Zákazníky zajímají jejich problémy, ne vaše řešení. Poznejte proto své zákazníky a pochopte jejich zásadní potřeby. Jak říká </a:t>
            </a:r>
            <a:r>
              <a:rPr lang="cs-CZ" dirty="0" err="1"/>
              <a:t>Ash</a:t>
            </a:r>
            <a:r>
              <a:rPr lang="cs-CZ" dirty="0"/>
              <a:t> </a:t>
            </a:r>
            <a:r>
              <a:rPr lang="cs-CZ" dirty="0" err="1"/>
              <a:t>Maurya</a:t>
            </a:r>
            <a:r>
              <a:rPr lang="cs-CZ" dirty="0"/>
              <a:t>, “Neřešte problémy, které nikdo nemá!”</a:t>
            </a:r>
          </a:p>
        </p:txBody>
      </p:sp>
      <p:pic>
        <p:nvPicPr>
          <p:cNvPr id="1026" name="Picture 2" descr="Businessman Examine Word - Problem Stock Photo, Picture And Royalty Free  Image. Image 47797116.">
            <a:extLst>
              <a:ext uri="{FF2B5EF4-FFF2-40B4-BE49-F238E27FC236}">
                <a16:creationId xmlns:a16="http://schemas.microsoft.com/office/drawing/2014/main" id="{788BC1C6-5346-462E-A8B7-1FB6369C0A1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987574"/>
            <a:ext cx="3948162" cy="3453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2656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a:extLst>
              <a:ext uri="{FF2B5EF4-FFF2-40B4-BE49-F238E27FC236}">
                <a16:creationId xmlns:a16="http://schemas.microsoft.com/office/drawing/2014/main" id="{7C22AF95-0A4A-456A-8D88-9C390E261601}"/>
              </a:ext>
            </a:extLst>
          </p:cNvPr>
          <p:cNvSpPr/>
          <p:nvPr/>
        </p:nvSpPr>
        <p:spPr>
          <a:xfrm>
            <a:off x="251520" y="123478"/>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TextovéPole 8">
            <a:extLst>
              <a:ext uri="{FF2B5EF4-FFF2-40B4-BE49-F238E27FC236}">
                <a16:creationId xmlns:a16="http://schemas.microsoft.com/office/drawing/2014/main" id="{0E852634-870B-4BFD-B320-F8EAA82C3E4A}"/>
              </a:ext>
            </a:extLst>
          </p:cNvPr>
          <p:cNvSpPr txBox="1"/>
          <p:nvPr/>
        </p:nvSpPr>
        <p:spPr>
          <a:xfrm>
            <a:off x="827584" y="2211710"/>
            <a:ext cx="4464496" cy="1938992"/>
          </a:xfrm>
          <a:prstGeom prst="rect">
            <a:avLst/>
          </a:prstGeom>
          <a:noFill/>
        </p:spPr>
        <p:txBody>
          <a:bodyPr wrap="square" rtlCol="0">
            <a:spAutoFit/>
          </a:bodyPr>
          <a:lstStyle/>
          <a:p>
            <a:r>
              <a:rPr lang="cs-CZ" sz="4000" dirty="0">
                <a:solidFill>
                  <a:schemeClr val="bg1"/>
                </a:solidFill>
              </a:rPr>
              <a:t>Vhodné techniky pro identifikaci problémů</a:t>
            </a:r>
          </a:p>
        </p:txBody>
      </p:sp>
    </p:spTree>
    <p:extLst>
      <p:ext uri="{BB962C8B-B14F-4D97-AF65-F5344CB8AC3E}">
        <p14:creationId xmlns:p14="http://schemas.microsoft.com/office/powerpoint/2010/main" val="342169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3528392" cy="507703"/>
          </a:xfrm>
        </p:spPr>
        <p:txBody>
          <a:bodyPr/>
          <a:lstStyle/>
          <a:p>
            <a:r>
              <a:rPr lang="sk-SK" b="1" dirty="0"/>
              <a:t>5 PROČ</a:t>
            </a:r>
            <a:endParaRPr lang="cs-CZ" sz="2000" dirty="0">
              <a:solidFill>
                <a:srgbClr val="000000"/>
              </a:solidFill>
            </a:endParaRPr>
          </a:p>
        </p:txBody>
      </p:sp>
      <p:sp>
        <p:nvSpPr>
          <p:cNvPr id="4" name="AutoShape 2" descr="MladýPodnikatel.cz">
            <a:extLst>
              <a:ext uri="{FF2B5EF4-FFF2-40B4-BE49-F238E27FC236}">
                <a16:creationId xmlns:a16="http://schemas.microsoft.com/office/drawing/2014/main" id="{26C552CB-6794-4A88-8FF1-2141BD80BF31}"/>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TextovéPole 5">
            <a:extLst>
              <a:ext uri="{FF2B5EF4-FFF2-40B4-BE49-F238E27FC236}">
                <a16:creationId xmlns:a16="http://schemas.microsoft.com/office/drawing/2014/main" id="{79C57A6A-52DA-4437-8EB8-4C682BC7F171}"/>
              </a:ext>
            </a:extLst>
          </p:cNvPr>
          <p:cNvSpPr txBox="1"/>
          <p:nvPr/>
        </p:nvSpPr>
        <p:spPr>
          <a:xfrm>
            <a:off x="899592" y="1602254"/>
            <a:ext cx="6840760" cy="1938992"/>
          </a:xfrm>
          <a:prstGeom prst="rect">
            <a:avLst/>
          </a:prstGeom>
          <a:noFill/>
        </p:spPr>
        <p:txBody>
          <a:bodyPr wrap="square" rtlCol="0">
            <a:spAutoFit/>
          </a:bodyPr>
          <a:lstStyle/>
          <a:p>
            <a:r>
              <a:rPr lang="cs-CZ" sz="2400" dirty="0"/>
              <a:t>První problémy, které vás napadnou, jsou často pouze symptomem daleko hlubších problémů. Proto se sami sebe zeptejte, proč je problém problémem, a udělejte to 5 krát. Tak se dostanete ke skutečné podstatě věci, kterou pak budete ověřovat u zákazníků.</a:t>
            </a:r>
          </a:p>
        </p:txBody>
      </p:sp>
    </p:spTree>
    <p:extLst>
      <p:ext uri="{BB962C8B-B14F-4D97-AF65-F5344CB8AC3E}">
        <p14:creationId xmlns:p14="http://schemas.microsoft.com/office/powerpoint/2010/main" val="150302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0C4DBC9-B9D8-488A-A5BA-2579E875532F}"/>
              </a:ext>
            </a:extLst>
          </p:cNvPr>
          <p:cNvSpPr txBox="1"/>
          <p:nvPr/>
        </p:nvSpPr>
        <p:spPr>
          <a:xfrm>
            <a:off x="1115616" y="915566"/>
            <a:ext cx="5976664" cy="3785652"/>
          </a:xfrm>
          <a:prstGeom prst="rect">
            <a:avLst/>
          </a:prstGeom>
          <a:noFill/>
        </p:spPr>
        <p:txBody>
          <a:bodyPr wrap="square" rtlCol="0">
            <a:spAutoFit/>
          </a:bodyPr>
          <a:lstStyle/>
          <a:p>
            <a:r>
              <a:rPr lang="cs-CZ" sz="2000" dirty="0"/>
              <a:t>Jednoduchým příkladem tohoto konceptu je nákup sekaček k sekání trávníků. Jakou činnost musí člověk v tomto případě vykonávat? Není to sekání trávníku, ale jeho udržování v takové podobě, aby byl krásný a nepřerostlý. Řešením problému proto nemusí být jen sekačka, ale rovněž biologicky modifikovaná tráva, která bude stále krátká, hustá a zelená. Zákazník si totiž kupuje či pronajímá váš produkt (službu), aby odvedl svou práci. Pokud dokážete zjistit, o jakou práci se jedná, mnohem jednodušeji identifikujete problémy, se kterými se zákazník při práci potýká, a navrhnete jejich řešení.</a:t>
            </a:r>
          </a:p>
        </p:txBody>
      </p:sp>
      <p:sp>
        <p:nvSpPr>
          <p:cNvPr id="2" name="TextovéPole 1">
            <a:extLst>
              <a:ext uri="{FF2B5EF4-FFF2-40B4-BE49-F238E27FC236}">
                <a16:creationId xmlns:a16="http://schemas.microsoft.com/office/drawing/2014/main" id="{E05F5C7D-A8D8-4758-B1AE-9B81A5C569B3}"/>
              </a:ext>
            </a:extLst>
          </p:cNvPr>
          <p:cNvSpPr txBox="1"/>
          <p:nvPr/>
        </p:nvSpPr>
        <p:spPr>
          <a:xfrm>
            <a:off x="251520" y="267494"/>
            <a:ext cx="4104456" cy="461665"/>
          </a:xfrm>
          <a:prstGeom prst="rect">
            <a:avLst/>
          </a:prstGeom>
          <a:noFill/>
        </p:spPr>
        <p:txBody>
          <a:bodyPr wrap="square" rtlCol="0">
            <a:spAutoFit/>
          </a:bodyPr>
          <a:lstStyle/>
          <a:p>
            <a:r>
              <a:rPr lang="cs-CZ" sz="2400" b="1"/>
              <a:t>Práce, která má být udělána</a:t>
            </a:r>
            <a:endParaRPr lang="cs-CZ" sz="2400"/>
          </a:p>
        </p:txBody>
      </p:sp>
    </p:spTree>
    <p:extLst>
      <p:ext uri="{BB962C8B-B14F-4D97-AF65-F5344CB8AC3E}">
        <p14:creationId xmlns:p14="http://schemas.microsoft.com/office/powerpoint/2010/main" val="1941122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24736" cy="507703"/>
          </a:xfrm>
        </p:spPr>
        <p:txBody>
          <a:bodyPr anchor="ctr"/>
          <a:lstStyle/>
          <a:p>
            <a:r>
              <a:rPr lang="cs-CZ" dirty="0"/>
              <a:t>Existující alternativy</a:t>
            </a:r>
          </a:p>
        </p:txBody>
      </p:sp>
      <p:sp>
        <p:nvSpPr>
          <p:cNvPr id="4" name="AutoShape 2" descr="MladýPodnikatel.cz">
            <a:extLst>
              <a:ext uri="{FF2B5EF4-FFF2-40B4-BE49-F238E27FC236}">
                <a16:creationId xmlns:a16="http://schemas.microsoft.com/office/drawing/2014/main" id="{26C552CB-6794-4A88-8FF1-2141BD80BF31}"/>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 name="TextovéPole 2">
            <a:extLst>
              <a:ext uri="{FF2B5EF4-FFF2-40B4-BE49-F238E27FC236}">
                <a16:creationId xmlns:a16="http://schemas.microsoft.com/office/drawing/2014/main" id="{A0880C78-3A65-43B8-BE46-AA411C5A7186}"/>
              </a:ext>
            </a:extLst>
          </p:cNvPr>
          <p:cNvSpPr txBox="1"/>
          <p:nvPr/>
        </p:nvSpPr>
        <p:spPr>
          <a:xfrm>
            <a:off x="683568" y="1203598"/>
            <a:ext cx="3736032" cy="2862322"/>
          </a:xfrm>
          <a:prstGeom prst="rect">
            <a:avLst/>
          </a:prstGeom>
          <a:noFill/>
        </p:spPr>
        <p:txBody>
          <a:bodyPr wrap="square" rtlCol="0">
            <a:spAutoFit/>
          </a:bodyPr>
          <a:lstStyle/>
          <a:p>
            <a:r>
              <a:rPr lang="cs-CZ" dirty="0"/>
              <a:t>Důležité je, abyste věděli, jak zákazníci řeší své problémy nyní a kolik je jejich současné řešení stojí (nemusí být vyjádřeno pouze v penězích, ale například v čase). Jejich současné řešení představuje alternativu k vašemu produktu či službě. Pokud je svým řešením nepřesvědčíte, budou existující alternativy využívat i nadále.</a:t>
            </a:r>
          </a:p>
        </p:txBody>
      </p:sp>
      <p:pic>
        <p:nvPicPr>
          <p:cNvPr id="3074" name="Picture 2" descr="Oficiálne: HBO Max príde na Slovensko už v marci a bude lacnejší ako  Netflix | TOUCHIT">
            <a:extLst>
              <a:ext uri="{FF2B5EF4-FFF2-40B4-BE49-F238E27FC236}">
                <a16:creationId xmlns:a16="http://schemas.microsoft.com/office/drawing/2014/main" id="{ED5B708C-085C-4524-A914-59CD20C5D5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3968" y="759967"/>
            <a:ext cx="3491880" cy="196418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Netflix: Všetko, čo potrebujete vedieť | Alza.sk">
            <a:extLst>
              <a:ext uri="{FF2B5EF4-FFF2-40B4-BE49-F238E27FC236}">
                <a16:creationId xmlns:a16="http://schemas.microsoft.com/office/drawing/2014/main" id="{DE799543-FA69-4C1A-9EFA-A6F9D20EA9F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192" y="2506782"/>
            <a:ext cx="2771800" cy="155913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Disney Plus: Všetko, čo potrebujete vedieť | Alza.sk">
            <a:extLst>
              <a:ext uri="{FF2B5EF4-FFF2-40B4-BE49-F238E27FC236}">
                <a16:creationId xmlns:a16="http://schemas.microsoft.com/office/drawing/2014/main" id="{8BFBFC21-FFDD-45EA-9AFD-79A493B9710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51920" y="3108046"/>
            <a:ext cx="2558058" cy="1279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6365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E6A90325-9999-4FA1-A45A-D460EB478317}"/>
              </a:ext>
            </a:extLst>
          </p:cNvPr>
          <p:cNvSpPr txBox="1"/>
          <p:nvPr/>
        </p:nvSpPr>
        <p:spPr>
          <a:xfrm>
            <a:off x="323528" y="1131590"/>
            <a:ext cx="5688632" cy="3046988"/>
          </a:xfrm>
          <a:prstGeom prst="rect">
            <a:avLst/>
          </a:prstGeom>
          <a:noFill/>
        </p:spPr>
        <p:txBody>
          <a:bodyPr wrap="square" rtlCol="0">
            <a:spAutoFit/>
          </a:bodyPr>
          <a:lstStyle/>
          <a:p>
            <a:r>
              <a:rPr lang="cs-CZ" sz="2400" dirty="0"/>
              <a:t>Ne vždy jsou alternativami pouze konkurenční firmy. Alternativou ke službě hodinového manžela je čas zákazníka, který sám stráví opravou své pračky. Užívá si čas, který opravě věnuje? Možná ano, je to pro něj skvělé odreagování. Možná mu to naopak působí psychickou újmu. Všechny tyto informace byste měli získat.</a:t>
            </a:r>
          </a:p>
        </p:txBody>
      </p:sp>
      <p:pic>
        <p:nvPicPr>
          <p:cNvPr id="4098" name="Picture 2" descr="20 Hobby Vector Icons">
            <a:extLst>
              <a:ext uri="{FF2B5EF4-FFF2-40B4-BE49-F238E27FC236}">
                <a16:creationId xmlns:a16="http://schemas.microsoft.com/office/drawing/2014/main" id="{30199C61-B89C-4F62-ACDF-8D34E62F39F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2984" y="1707654"/>
            <a:ext cx="2957488" cy="2197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7315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D9D2D0CE-EDD1-4969-AC58-57D6EEDD1EE6}"/>
              </a:ext>
            </a:extLst>
          </p:cNvPr>
          <p:cNvSpPr txBox="1"/>
          <p:nvPr/>
        </p:nvSpPr>
        <p:spPr>
          <a:xfrm>
            <a:off x="323528" y="195486"/>
            <a:ext cx="1800200" cy="461665"/>
          </a:xfrm>
          <a:prstGeom prst="rect">
            <a:avLst/>
          </a:prstGeom>
          <a:noFill/>
        </p:spPr>
        <p:txBody>
          <a:bodyPr wrap="square" rtlCol="0">
            <a:spAutoFit/>
          </a:bodyPr>
          <a:lstStyle/>
          <a:p>
            <a:r>
              <a:rPr lang="cs-CZ" sz="2400"/>
              <a:t>Konkurence</a:t>
            </a:r>
          </a:p>
        </p:txBody>
      </p:sp>
      <p:sp>
        <p:nvSpPr>
          <p:cNvPr id="3" name="TextovéPole 2">
            <a:extLst>
              <a:ext uri="{FF2B5EF4-FFF2-40B4-BE49-F238E27FC236}">
                <a16:creationId xmlns:a16="http://schemas.microsoft.com/office/drawing/2014/main" id="{4425A594-0A5C-4E6C-B84A-E14719A6830A}"/>
              </a:ext>
            </a:extLst>
          </p:cNvPr>
          <p:cNvSpPr txBox="1"/>
          <p:nvPr/>
        </p:nvSpPr>
        <p:spPr>
          <a:xfrm>
            <a:off x="827584" y="1602254"/>
            <a:ext cx="6912768" cy="1938992"/>
          </a:xfrm>
          <a:prstGeom prst="rect">
            <a:avLst/>
          </a:prstGeom>
          <a:noFill/>
        </p:spPr>
        <p:txBody>
          <a:bodyPr wrap="square" rtlCol="0">
            <a:spAutoFit/>
          </a:bodyPr>
          <a:lstStyle/>
          <a:p>
            <a:r>
              <a:rPr lang="cs-CZ" sz="6000" dirty="0"/>
              <a:t>VŽDY EXISTUJE KONKURENCE!!!!</a:t>
            </a:r>
          </a:p>
        </p:txBody>
      </p:sp>
    </p:spTree>
    <p:extLst>
      <p:ext uri="{BB962C8B-B14F-4D97-AF65-F5344CB8AC3E}">
        <p14:creationId xmlns:p14="http://schemas.microsoft.com/office/powerpoint/2010/main" val="3186626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Rivali (2013) | ČSFD.sk">
            <a:hlinkClick r:id="rId2"/>
            <a:extLst>
              <a:ext uri="{FF2B5EF4-FFF2-40B4-BE49-F238E27FC236}">
                <a16:creationId xmlns:a16="http://schemas.microsoft.com/office/drawing/2014/main" id="{3829FC11-BD6C-4263-AE4D-64090DEB1D4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267961"/>
            <a:ext cx="3259435" cy="4607578"/>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id="{2399D42B-4751-40C3-9718-465CA8910B17}"/>
              </a:ext>
            </a:extLst>
          </p:cNvPr>
          <p:cNvSpPr txBox="1"/>
          <p:nvPr/>
        </p:nvSpPr>
        <p:spPr>
          <a:xfrm>
            <a:off x="7956376" y="4690873"/>
            <a:ext cx="1080120" cy="369332"/>
          </a:xfrm>
          <a:prstGeom prst="rect">
            <a:avLst/>
          </a:prstGeom>
          <a:noFill/>
        </p:spPr>
        <p:txBody>
          <a:bodyPr wrap="square" rtlCol="0">
            <a:spAutoFit/>
          </a:bodyPr>
          <a:lstStyle/>
          <a:p>
            <a:r>
              <a:rPr lang="sk-SK" dirty="0"/>
              <a:t>01:52:00</a:t>
            </a:r>
          </a:p>
        </p:txBody>
      </p:sp>
      <p:sp>
        <p:nvSpPr>
          <p:cNvPr id="5" name="TextovéPole 4">
            <a:extLst>
              <a:ext uri="{FF2B5EF4-FFF2-40B4-BE49-F238E27FC236}">
                <a16:creationId xmlns:a16="http://schemas.microsoft.com/office/drawing/2014/main" id="{B4C38611-7AC2-4EA1-9F82-2AA30B2517E1}"/>
              </a:ext>
            </a:extLst>
          </p:cNvPr>
          <p:cNvSpPr txBox="1"/>
          <p:nvPr/>
        </p:nvSpPr>
        <p:spPr>
          <a:xfrm>
            <a:off x="5868144" y="1707654"/>
            <a:ext cx="2304256" cy="1200329"/>
          </a:xfrm>
          <a:prstGeom prst="rect">
            <a:avLst/>
          </a:prstGeom>
          <a:noFill/>
        </p:spPr>
        <p:txBody>
          <a:bodyPr wrap="square" rtlCol="0">
            <a:spAutoFit/>
          </a:bodyPr>
          <a:lstStyle/>
          <a:p>
            <a:pPr algn="ctr"/>
            <a:r>
              <a:rPr lang="cs-CZ" sz="2400" b="1" dirty="0"/>
              <a:t>James Hunt</a:t>
            </a:r>
          </a:p>
          <a:p>
            <a:pPr algn="ctr"/>
            <a:r>
              <a:rPr lang="cs-CZ" sz="2400" b="1" dirty="0"/>
              <a:t>X</a:t>
            </a:r>
          </a:p>
          <a:p>
            <a:pPr algn="ctr"/>
            <a:r>
              <a:rPr lang="cs-CZ" sz="2400" b="1" dirty="0"/>
              <a:t>Niki Lauda</a:t>
            </a:r>
          </a:p>
        </p:txBody>
      </p:sp>
    </p:spTree>
    <p:extLst>
      <p:ext uri="{BB962C8B-B14F-4D97-AF65-F5344CB8AC3E}">
        <p14:creationId xmlns:p14="http://schemas.microsoft.com/office/powerpoint/2010/main" val="2026733922"/>
      </p:ext>
    </p:extLst>
  </p:cSld>
  <p:clrMapOvr>
    <a:masterClrMapping/>
  </p:clrMapOvr>
</p:sld>
</file>

<file path=ppt/theme/theme1.xml><?xml version="1.0" encoding="utf-8"?>
<a:theme xmlns:a="http://schemas.openxmlformats.org/drawingml/2006/main" name="SLU">
  <a:themeElements>
    <a:clrScheme name="Vlastní 1">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307871"/>
      </a:accent6>
      <a:hlink>
        <a:srgbClr val="307871"/>
      </a:hlink>
      <a:folHlink>
        <a:srgbClr val="307871"/>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6390</TotalTime>
  <Words>335</Words>
  <Application>Microsoft Office PowerPoint</Application>
  <PresentationFormat>Předvádění na obrazovce (16:9)</PresentationFormat>
  <Paragraphs>18</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Times New Roman</vt:lpstr>
      <vt:lpstr>SLU</vt:lpstr>
      <vt:lpstr>Podnikání</vt:lpstr>
      <vt:lpstr>Problém</vt:lpstr>
      <vt:lpstr>Prezentace aplikace PowerPoint</vt:lpstr>
      <vt:lpstr>5 PROČ</vt:lpstr>
      <vt:lpstr>Prezentace aplikace PowerPoint</vt:lpstr>
      <vt:lpstr>Existující alternativy</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Dominik</cp:lastModifiedBy>
  <cp:revision>156</cp:revision>
  <cp:lastPrinted>2019-03-07T11:05:56Z</cp:lastPrinted>
  <dcterms:created xsi:type="dcterms:W3CDTF">2016-07-06T15:42:34Z</dcterms:created>
  <dcterms:modified xsi:type="dcterms:W3CDTF">2022-10-13T10:44:49Z</dcterms:modified>
</cp:coreProperties>
</file>