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69" r:id="rId3"/>
    <p:sldId id="404" r:id="rId4"/>
    <p:sldId id="395" r:id="rId5"/>
    <p:sldId id="399" r:id="rId6"/>
    <p:sldId id="405" r:id="rId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816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cJHdgJFE1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J4IvPvoa0Q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pl-PL" sz="3500" b="1" dirty="0">
                <a:solidFill>
                  <a:schemeClr val="bg2"/>
                </a:solidFill>
              </a:rPr>
              <a:t>Popis produktu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11.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22413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3.1 až 3.4 šablony seminární práce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– Popis produktu projektu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136904" cy="4607792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3.1.	Název produktu projektu: (jedná se např. o finální produkt, službu, inovaci apod.)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3.2.	Účel tohoto produktu projektu – účel, kterého má produkt projektu jako celek dosáhnout a kdo ho bude používat.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22413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3.1 až 3.4 šablony seminární práce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– Popis produktu projektu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136904" cy="4607792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3.3.	Složení – seznam hlavních produktů či skupin produktů, které mají být dodány projektem (např. u auta – pneu, vybavení, modelová řada apod. nebo u služeb, se může jednat o doplňkové služby, návazné poradenství atd.)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3.4.	Odvození – zda existují výchozí produkty, z nichž je tento produkt odvozený? Např. existují produkty, které budou projektem modifikovány (již existují) apod.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1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Myšlenkové mapy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Obecné informace</a:t>
            </a:r>
          </a:p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https://www.youtube.com/watch?v=3cJHdgJFE1Y</a:t>
            </a: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vytvořit myšlenkovou mapu v PC, např. v aplikaci </a:t>
            </a:r>
            <a:r>
              <a:rPr lang="cs-CZ" sz="3000" dirty="0" err="1">
                <a:solidFill>
                  <a:schemeClr val="bg2"/>
                </a:solidFill>
              </a:rPr>
              <a:t>Mindmeister</a:t>
            </a:r>
            <a:r>
              <a:rPr lang="cs-CZ" sz="3000" dirty="0">
                <a:solidFill>
                  <a:schemeClr val="bg2"/>
                </a:solidFill>
              </a:rPr>
              <a:t> (www.mindmeister.com)</a:t>
            </a:r>
          </a:p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https://www.youtube.com/watch?v=iJ4IvPvoa0Q</a:t>
            </a: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Nákres, grafické znázornění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Pokuste se vytvořit logo Vašeho projektu.</a:t>
            </a: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Grafické znázornění produktu.</a:t>
            </a: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Vizualizace produktu, např. u rekonstrukcí prodejen, kaváren, bytů.</a:t>
            </a: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  <p:extLst>
      <p:ext uri="{BB962C8B-B14F-4D97-AF65-F5344CB8AC3E}">
        <p14:creationId xmlns:p14="http://schemas.microsoft.com/office/powerpoint/2010/main" val="2747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15391</TotalTime>
  <Words>315</Words>
  <Application>Microsoft Office PowerPoint</Application>
  <PresentationFormat>Předvádění na obrazovce (4:3)</PresentationFormat>
  <Paragraphs>41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Vzletný</vt:lpstr>
      <vt:lpstr>Prezentace aplikace PowerPoint</vt:lpstr>
      <vt:lpstr>3.1 až 3.4 šablony seminární práce  – Popis produktu projektu </vt:lpstr>
      <vt:lpstr>3.1 až 3.4 šablony seminární práce  – Popis produktu projektu </vt:lpstr>
      <vt:lpstr>Myšlenkové mapy</vt:lpstr>
      <vt:lpstr>Nákres, grafické znázornění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273</cp:revision>
  <cp:lastPrinted>1601-01-01T00:00:00Z</cp:lastPrinted>
  <dcterms:created xsi:type="dcterms:W3CDTF">2005-09-23T13:42:26Z</dcterms:created>
  <dcterms:modified xsi:type="dcterms:W3CDTF">2023-11-28T11:49:41Z</dcterms:modified>
</cp:coreProperties>
</file>