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407" r:id="rId4"/>
    <p:sldId id="404" r:id="rId5"/>
    <p:sldId id="395" r:id="rId6"/>
    <p:sldId id="399" r:id="rId7"/>
    <p:sldId id="406" r:id="rId8"/>
    <p:sldId id="405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5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816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4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pl-PL" sz="3500" b="1" dirty="0">
                <a:solidFill>
                  <a:schemeClr val="bg2"/>
                </a:solidFill>
              </a:rPr>
              <a:t>Popis produktu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72819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Úkolem je vypracovat body č. 3.5 až 3.8 šablony seminární práce – Popis produktu projektu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136904" cy="4320480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3.5.	Očekávání zákazníka na kvalitu – popis očekávané kvality produktu projektu z pohledu uživatele včetně určení standardu (konkrétní charakteristiky kvality produktu, splňující např. testování, funkčnost, dobu použití apod.)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3.6.	Akceptační kritéria – </a:t>
            </a:r>
            <a:r>
              <a:rPr lang="cs-CZ" sz="3000" dirty="0" err="1">
                <a:solidFill>
                  <a:schemeClr val="bg2"/>
                </a:solidFill>
              </a:rPr>
              <a:t>prioritizovaný</a:t>
            </a:r>
            <a:r>
              <a:rPr lang="cs-CZ" sz="3000" dirty="0">
                <a:solidFill>
                  <a:schemeClr val="bg2"/>
                </a:solidFill>
              </a:rPr>
              <a:t> seznam měřitelných kritérií, která mají být splněn, aby byl konečný produkt projektu akceptován/převzat.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72819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Body č. 3.5 až 3.8 šablony seminární práce – Popis produktu projektu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136904" cy="4320480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3.7.	Tolerance kvality – jakékoliv tolerance, které mohou být aplikovány na akceptační kritéria (např. formou metrických hodnot (váhová odchylka, velikost, počet apod.).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3.8.	Odpovědnost za akceptaci – kdo je zodpovědný za akceptaci produktu projektu (může to to být např. sponzor projektu/zákazník).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Mapa empatie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41971"/>
            <a:ext cx="8136904" cy="5282653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86BF69C-CAD1-4368-8361-1E845BABFA5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19199"/>
            <a:ext cx="8208911" cy="52826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441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Hodnotový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Canvas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B61537B-05BA-400D-BE5E-8DFC3B04D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368" y="1428734"/>
            <a:ext cx="7997080" cy="473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8794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– tabulka akceptačních kritérií 3.7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DE3B074-0234-4025-9E75-D958A0EEA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15577"/>
            <a:ext cx="7774632" cy="49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-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Canvas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1. Zákazník 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• ideální zákazník je muž/žena od 20-40 let sportovec, ale tento závod je určen pro všechny věkové kategorie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2. Produkt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• </a:t>
            </a:r>
            <a:r>
              <a:rPr lang="cs-CZ" sz="2400" u="sng" dirty="0">
                <a:solidFill>
                  <a:schemeClr val="bg2"/>
                </a:solidFill>
              </a:rPr>
              <a:t>Výrobek/služba </a:t>
            </a:r>
            <a:r>
              <a:rPr lang="cs-CZ" sz="2400" dirty="0">
                <a:solidFill>
                  <a:schemeClr val="bg2"/>
                </a:solidFill>
              </a:rPr>
              <a:t>– nabízíme strávený den při závodu ve městě Karviná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• Úleva od trápení zákazník má možnost absolvovat běh, závod, vybít si energii, adrenalin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• Benefity/zlepšení: zlepšení města (větší zájem o město), ekonomická situace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jde nahoru, zdravý životní styl závodníka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6366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4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  <p:extLst>
      <p:ext uri="{BB962C8B-B14F-4D97-AF65-F5344CB8AC3E}">
        <p14:creationId xmlns:p14="http://schemas.microsoft.com/office/powerpoint/2010/main" val="2747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15925</TotalTime>
  <Words>359</Words>
  <Application>Microsoft Office PowerPoint</Application>
  <PresentationFormat>Předvádění na obrazovce (4:3)</PresentationFormat>
  <Paragraphs>42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Úkolem je vypracovat body č. 3.5 až 3.8 šablony seminární práce – Popis produktu projektu </vt:lpstr>
      <vt:lpstr>Body č. 3.5 až 3.8 šablony seminární práce – Popis produktu projektu </vt:lpstr>
      <vt:lpstr>Mapa empatie</vt:lpstr>
      <vt:lpstr>Hodnotový Canvas</vt:lpstr>
      <vt:lpstr>Příklad – tabulka akceptačních kritérií 3.7</vt:lpstr>
      <vt:lpstr>Příklad - Canvas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277</cp:revision>
  <cp:lastPrinted>1601-01-01T00:00:00Z</cp:lastPrinted>
  <dcterms:created xsi:type="dcterms:W3CDTF">2005-09-23T13:42:26Z</dcterms:created>
  <dcterms:modified xsi:type="dcterms:W3CDTF">2022-12-05T05:11:30Z</dcterms:modified>
</cp:coreProperties>
</file>