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69" r:id="rId3"/>
    <p:sldId id="407" r:id="rId4"/>
    <p:sldId id="408" r:id="rId5"/>
    <p:sldId id="409" r:id="rId6"/>
    <p:sldId id="410" r:id="rId7"/>
    <p:sldId id="411" r:id="rId8"/>
    <p:sldId id="405" r:id="rId9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454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25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831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156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576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296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100759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pl-PL" sz="3500" b="1" dirty="0">
                <a:solidFill>
                  <a:schemeClr val="bg2"/>
                </a:solidFill>
              </a:rPr>
              <a:t>Závěrečné shrnutí, prezentace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PROJEKTOVÝ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13.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0811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Zpracování závěrečného shrnutí projektu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136904" cy="5184576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5.	Závěr – vyhodnocení a souhrn hlavních poznatků projektu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5.1.	Zda je projekt žádoucí – náklady vs. přínosy vs. rizika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5.2.	Zda je projekt životaschopný – projekt může dodat výstupy, výsledky (produkty)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5.3.	Zda je projekt dosažitelný – produkt(y) projektu zajistí přínosy (hodnotu)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8680" y="620985"/>
            <a:ext cx="7774632" cy="12238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Na co se soustředit při závěrečné kontrole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136904" cy="5112568"/>
          </a:xfrm>
        </p:spPr>
        <p:txBody>
          <a:bodyPr/>
          <a:lstStyle/>
          <a:p>
            <a:pPr algn="just"/>
            <a:r>
              <a:rPr lang="cs-CZ" sz="3000" dirty="0">
                <a:solidFill>
                  <a:schemeClr val="bg2"/>
                </a:solidFill>
              </a:rPr>
              <a:t>konzistence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soulad jednotlivých částí projektu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naplnění všech bodů osnovy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správné vyhodnocení přijatelnosti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Jsou uvedené aktivity reálné?</a:t>
            </a:r>
          </a:p>
          <a:p>
            <a:pPr algn="just"/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81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8680" y="620985"/>
            <a:ext cx="7774632" cy="12238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Prezentace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136904" cy="5112568"/>
          </a:xfrm>
        </p:spPr>
        <p:txBody>
          <a:bodyPr/>
          <a:lstStyle/>
          <a:p>
            <a:pPr algn="just"/>
            <a:r>
              <a:rPr lang="cs-CZ" sz="3000" dirty="0">
                <a:solidFill>
                  <a:schemeClr val="bg2"/>
                </a:solidFill>
              </a:rPr>
              <a:t>co chci sdělit světu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příprava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rozdělení rolí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shrnutí přínosu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70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8680" y="620985"/>
            <a:ext cx="7774632" cy="12238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Prezentující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136904" cy="5112568"/>
          </a:xfrm>
        </p:spPr>
        <p:txBody>
          <a:bodyPr/>
          <a:lstStyle/>
          <a:p>
            <a:pPr algn="just"/>
            <a:r>
              <a:rPr lang="cs-CZ" sz="3000" dirty="0">
                <a:solidFill>
                  <a:schemeClr val="bg2"/>
                </a:solidFill>
              </a:rPr>
              <a:t>vypíchni „fakta“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prezentace jako podpora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příprava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78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8680" y="620985"/>
            <a:ext cx="7774632" cy="12238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Prezentace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136904" cy="5112568"/>
          </a:xfrm>
        </p:spPr>
        <p:txBody>
          <a:bodyPr/>
          <a:lstStyle/>
          <a:p>
            <a:pPr algn="just"/>
            <a:r>
              <a:rPr lang="cs-CZ" sz="3000" dirty="0">
                <a:solidFill>
                  <a:schemeClr val="bg2"/>
                </a:solidFill>
              </a:rPr>
              <a:t> pravidlo 5 x 5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5 odrážek po pěti slovech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ne moc obrázků, podstatné </a:t>
            </a:r>
            <a:r>
              <a:rPr lang="cs-CZ" sz="3000" dirty="0" err="1">
                <a:solidFill>
                  <a:schemeClr val="bg2"/>
                </a:solidFill>
              </a:rPr>
              <a:t>info</a:t>
            </a:r>
            <a:endParaRPr lang="cs-CZ" sz="3000" dirty="0">
              <a:solidFill>
                <a:schemeClr val="bg2"/>
              </a:solidFill>
            </a:endParaRP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klíčová slova pak okomentuješ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2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8680" y="620985"/>
            <a:ext cx="7774632" cy="12238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Hodnocení semináře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136904" cy="5112568"/>
          </a:xfrm>
        </p:spPr>
        <p:txBody>
          <a:bodyPr/>
          <a:lstStyle/>
          <a:p>
            <a:pPr algn="just"/>
            <a:r>
              <a:rPr lang="cs-CZ" sz="3000" dirty="0">
                <a:solidFill>
                  <a:schemeClr val="bg2"/>
                </a:solidFill>
              </a:rPr>
              <a:t> 25 bodů za práci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podíl jednotlivých členů zmínit v prezentaci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5 bodů za prezentaci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07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808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Děkuji za pozornost.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6DA820B8-2895-41C2-8274-F6A94E4F54F8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76872"/>
            <a:ext cx="3810000" cy="3666728"/>
          </a:xfrm>
        </p:spPr>
      </p:pic>
    </p:spTree>
    <p:extLst>
      <p:ext uri="{BB962C8B-B14F-4D97-AF65-F5344CB8AC3E}">
        <p14:creationId xmlns:p14="http://schemas.microsoft.com/office/powerpoint/2010/main" val="27479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15955</TotalTime>
  <Words>267</Words>
  <Application>Microsoft Office PowerPoint</Application>
  <PresentationFormat>Předvádění na obrazovce (4:3)</PresentationFormat>
  <Paragraphs>50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Vzletný</vt:lpstr>
      <vt:lpstr>Prezentace aplikace PowerPoint</vt:lpstr>
      <vt:lpstr>Zpracování závěrečného shrnutí projektu</vt:lpstr>
      <vt:lpstr>Na co se soustředit při závěrečné kontrole</vt:lpstr>
      <vt:lpstr>Prezentace</vt:lpstr>
      <vt:lpstr>Prezentující</vt:lpstr>
      <vt:lpstr>Prezentace </vt:lpstr>
      <vt:lpstr>Hodnocení semináře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282</cp:revision>
  <cp:lastPrinted>1601-01-01T00:00:00Z</cp:lastPrinted>
  <dcterms:created xsi:type="dcterms:W3CDTF">2005-09-23T13:42:26Z</dcterms:created>
  <dcterms:modified xsi:type="dcterms:W3CDTF">2023-12-12T12:19:01Z</dcterms:modified>
</cp:coreProperties>
</file>