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69" r:id="rId3"/>
    <p:sldId id="339" r:id="rId4"/>
    <p:sldId id="340" r:id="rId5"/>
    <p:sldId id="336" r:id="rId6"/>
    <p:sldId id="337" r:id="rId7"/>
    <p:sldId id="338" r:id="rId8"/>
    <p:sldId id="341" r:id="rId9"/>
    <p:sldId id="342" r:id="rId10"/>
    <p:sldId id="343" r:id="rId11"/>
    <p:sldId id="344" r:id="rId12"/>
    <p:sldId id="345" r:id="rId13"/>
    <p:sldId id="346" r:id="rId14"/>
    <p:sldId id="273" r:id="rId1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64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ame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k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Projektový </a:t>
            </a:r>
            <a:r>
              <a:rPr lang="cs-CZ" sz="3500" b="1" dirty="0" err="1">
                <a:solidFill>
                  <a:schemeClr val="bg2"/>
                </a:solidFill>
              </a:rPr>
              <a:t>trojimperativ</a:t>
            </a:r>
            <a:r>
              <a:rPr lang="cs-CZ" sz="3500" b="1" dirty="0">
                <a:solidFill>
                  <a:schemeClr val="bg2"/>
                </a:solidFill>
              </a:rPr>
              <a:t>. Úkoly.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Cíl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S   specifický</a:t>
            </a: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M  měřitelný</a:t>
            </a: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A   adekvátní</a:t>
            </a: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R   realistický</a:t>
            </a: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T   termínovaný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5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Projektový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trojimperativ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          náklady				rozsah</a:t>
            </a:r>
          </a:p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					čas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vnoramenný trojúhelník 1">
            <a:extLst>
              <a:ext uri="{FF2B5EF4-FFF2-40B4-BE49-F238E27FC236}">
                <a16:creationId xmlns:a16="http://schemas.microsoft.com/office/drawing/2014/main" id="{F5842117-57D5-49E7-8428-317553CC7B1E}"/>
              </a:ext>
            </a:extLst>
          </p:cNvPr>
          <p:cNvSpPr/>
          <p:nvPr/>
        </p:nvSpPr>
        <p:spPr bwMode="auto">
          <a:xfrm>
            <a:off x="2411760" y="1988840"/>
            <a:ext cx="4320480" cy="374441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3600" b="1" dirty="0">
                <a:solidFill>
                  <a:srgbClr val="002060"/>
                </a:solidFill>
              </a:rPr>
              <a:t>  kvalita</a:t>
            </a:r>
            <a:endParaRPr kumimoji="0" lang="cs-CZ" sz="36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6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Projektový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trojimperativ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v praxi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>
              <a:buNone/>
            </a:pPr>
            <a:endParaRPr lang="cs-CZ" sz="36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78CCF9C-93C2-476F-8F27-24522EB0BC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72816"/>
            <a:ext cx="8136904" cy="475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4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Úkoly 1.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cs-CZ" sz="3600" b="1" dirty="0">
                <a:solidFill>
                  <a:schemeClr val="bg2"/>
                </a:solidFill>
              </a:rPr>
              <a:t>Zítřejší den</a:t>
            </a:r>
          </a:p>
          <a:p>
            <a:pPr marL="742950" indent="-742950">
              <a:buAutoNum type="arabicPeriod"/>
            </a:pPr>
            <a:endParaRPr lang="cs-CZ" sz="3600" b="1" dirty="0">
              <a:solidFill>
                <a:schemeClr val="bg2"/>
              </a:solidFill>
            </a:endParaRPr>
          </a:p>
          <a:p>
            <a:pPr marL="742950" indent="-742950">
              <a:buAutoNum type="arabicPeriod"/>
            </a:pPr>
            <a:r>
              <a:rPr lang="cs-CZ" sz="3600" b="1" dirty="0">
                <a:solidFill>
                  <a:schemeClr val="bg2"/>
                </a:solidFill>
              </a:rPr>
              <a:t>Nápady na vlastní projekt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1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Charakteristika předmětu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Vyučující(</a:t>
            </a:r>
            <a:r>
              <a:rPr lang="cs-CZ" sz="2900" dirty="0">
                <a:solidFill>
                  <a:schemeClr val="bg2"/>
                </a:solidFill>
                <a:hlinkClick r:id="rId3"/>
              </a:rPr>
              <a:t>adamek@opf.slu.cz</a:t>
            </a:r>
            <a:r>
              <a:rPr lang="cs-CZ" sz="2900" dirty="0">
                <a:solidFill>
                  <a:schemeClr val="bg2"/>
                </a:solidFill>
              </a:rPr>
              <a:t>, </a:t>
            </a:r>
            <a:r>
              <a:rPr lang="cs-CZ" sz="2900" dirty="0">
                <a:solidFill>
                  <a:schemeClr val="bg2"/>
                </a:solidFill>
                <a:hlinkClick r:id="rId4"/>
              </a:rPr>
              <a:t>markova@opf.slu.cz</a:t>
            </a:r>
            <a:r>
              <a:rPr lang="cs-CZ" sz="2900" dirty="0">
                <a:solidFill>
                  <a:schemeClr val="bg2"/>
                </a:solidFill>
              </a:rPr>
              <a:t>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Přednáška x seminář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Podmínky absolvování předmětu (v %):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20: semestrální práce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20: průběžný test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60: zkouškový test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Docházka v semináři: 60 % min.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Zpracování projektu – práce v MS Project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Docházka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Zapojení v semináři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Řešení praktických úkolů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Zpracování projektu / semestrální práce 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– práce v MS Project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1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Termíny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Odevzdání semestrální práce 18.12.2022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Průběžný test 1.12. v době přednášky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Závěrečná zkouška – testové a doplňující otázky – ve zkouškovém období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6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Studijní materiály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Studijní opora Projektový management (autor Ing. Adámek, Ph.D.)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Další doporučená literatura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Přednášky – prezentace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Obsah seminářů – úkoly, podklady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Video – přednáška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MS Project – návod ve studijní opoře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8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Semestrální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Výběr vhodného tématu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Správný proces – zpracování v průběhu seminářů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Šablona semestrální práce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A0DB149C-8A9B-4545-AAC7-BAA506752B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458926"/>
              </p:ext>
            </p:extLst>
          </p:nvPr>
        </p:nvGraphicFramePr>
        <p:xfrm>
          <a:off x="4535996" y="1428735"/>
          <a:ext cx="3411463" cy="4584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5775241" imgH="8957744" progId="Word.Document.8">
                  <p:embed/>
                </p:oleObj>
              </mc:Choice>
              <mc:Fallback>
                <p:oleObj name="Document" r:id="rId3" imgW="5775241" imgH="895774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35996" y="1428735"/>
                        <a:ext cx="3411463" cy="4584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447016DC-E7C3-461F-BBBB-85C6592150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69" y="4149080"/>
            <a:ext cx="2897371" cy="237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projekt?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ctr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</a:rPr>
              <a:t>jedinečný produkt		      dočasná činnost</a:t>
            </a:r>
          </a:p>
          <a:p>
            <a:pP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cs-CZ" sz="5400" b="1" dirty="0">
                <a:solidFill>
                  <a:schemeClr val="bg2"/>
                </a:solidFill>
              </a:rPr>
              <a:t>PROJEKT</a:t>
            </a:r>
          </a:p>
          <a:p>
            <a:pP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</a:rPr>
              <a:t>časově ohraničený     		jasně stanovený cíl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Fáze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>
              <a:buNone/>
            </a:pP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Inicializace</a:t>
            </a:r>
          </a:p>
          <a:p>
            <a:pP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</a:rPr>
              <a:t>		  </a:t>
            </a: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Plánování</a:t>
            </a:r>
          </a:p>
          <a:p>
            <a:pPr>
              <a:buNone/>
            </a:pPr>
            <a:endParaRPr lang="cs-CZ" sz="3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			Realizace	</a:t>
            </a:r>
          </a:p>
          <a:p>
            <a:pPr>
              <a:buNone/>
            </a:pP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					Monitorování		</a:t>
            </a:r>
          </a:p>
          <a:p>
            <a:pPr>
              <a:buNone/>
            </a:pPr>
            <a:r>
              <a:rPr lang="cs-CZ" sz="3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							Uzavření	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0ABFC2EF-913A-4997-B47F-0324C81A225E}"/>
              </a:ext>
            </a:extLst>
          </p:cNvPr>
          <p:cNvSpPr/>
          <p:nvPr/>
        </p:nvSpPr>
        <p:spPr bwMode="auto">
          <a:xfrm>
            <a:off x="1115616" y="216764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D50D455F-C248-4FF7-8855-FCB43C9E84CA}"/>
              </a:ext>
            </a:extLst>
          </p:cNvPr>
          <p:cNvSpPr/>
          <p:nvPr/>
        </p:nvSpPr>
        <p:spPr bwMode="auto">
          <a:xfrm>
            <a:off x="2094024" y="3284984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6DCBEB62-ED15-4D54-9D03-2C718B03AE12}"/>
              </a:ext>
            </a:extLst>
          </p:cNvPr>
          <p:cNvSpPr/>
          <p:nvPr/>
        </p:nvSpPr>
        <p:spPr bwMode="auto">
          <a:xfrm>
            <a:off x="3592476" y="4437112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1" i="0" u="none" strike="noStrike" normalizeH="0" baseline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A8758FF-6501-4892-A0EF-87FE69E015C2}"/>
              </a:ext>
            </a:extLst>
          </p:cNvPr>
          <p:cNvSpPr/>
          <p:nvPr/>
        </p:nvSpPr>
        <p:spPr bwMode="auto">
          <a:xfrm>
            <a:off x="5724128" y="501317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A4736E8-7081-410A-B462-D6A961766AC3}"/>
              </a:ext>
            </a:extLst>
          </p:cNvPr>
          <p:cNvSpPr/>
          <p:nvPr/>
        </p:nvSpPr>
        <p:spPr bwMode="auto">
          <a:xfrm>
            <a:off x="7308304" y="609329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75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Inicalizace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>
              <a:buNone/>
            </a:pPr>
            <a:r>
              <a:rPr lang="cs-CZ" sz="3600" b="1" dirty="0">
                <a:solidFill>
                  <a:schemeClr val="bg2"/>
                </a:solidFill>
              </a:rPr>
              <a:t>Projektový záměr			Cíl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4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6166</TotalTime>
  <Words>438</Words>
  <Application>Microsoft Office PowerPoint</Application>
  <PresentationFormat>Předvádění na obrazovce (4:3)</PresentationFormat>
  <Paragraphs>91</Paragraphs>
  <Slides>14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Vzletný</vt:lpstr>
      <vt:lpstr>Dokument Microsoft Wordu 97–2003</vt:lpstr>
      <vt:lpstr>Prezentace aplikace PowerPoint</vt:lpstr>
      <vt:lpstr>Charakteristika předmětu</vt:lpstr>
      <vt:lpstr>Seminář</vt:lpstr>
      <vt:lpstr>Termíny</vt:lpstr>
      <vt:lpstr>Studijní materiály</vt:lpstr>
      <vt:lpstr>Semestrální práce</vt:lpstr>
      <vt:lpstr>Co je projekt?</vt:lpstr>
      <vt:lpstr>Fáze projektu</vt:lpstr>
      <vt:lpstr>Inicalizace</vt:lpstr>
      <vt:lpstr>Cíl projektu</vt:lpstr>
      <vt:lpstr>Projektový trojimperativ</vt:lpstr>
      <vt:lpstr>Projektový trojimperativ v praxi</vt:lpstr>
      <vt:lpstr>Úkoly 1.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186</cp:revision>
  <cp:lastPrinted>1601-01-01T00:00:00Z</cp:lastPrinted>
  <dcterms:created xsi:type="dcterms:W3CDTF">2005-09-23T13:42:26Z</dcterms:created>
  <dcterms:modified xsi:type="dcterms:W3CDTF">2022-09-16T11:19:42Z</dcterms:modified>
</cp:coreProperties>
</file>