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347" r:id="rId3"/>
    <p:sldId id="392" r:id="rId4"/>
    <p:sldId id="393" r:id="rId5"/>
    <p:sldId id="394" r:id="rId6"/>
    <p:sldId id="273" r:id="rId7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40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25.10.2023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863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742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2300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695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mp.cz/drozhod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49725"/>
            <a:ext cx="7772400" cy="10794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>
                <a:solidFill>
                  <a:schemeClr val="bg2"/>
                </a:solidFill>
              </a:rPr>
              <a:t>Struktura projektu – bod 2.1 až 2.4</a:t>
            </a:r>
            <a:endParaRPr lang="cs-CZ" sz="28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PROJEKTOVÝ 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5.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Struktura projektu (Business Case)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2.1 Manažerské shrnutí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- klíčové body projektu 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- přínosy a návratnost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r>
              <a:rPr lang="cs-CZ" sz="3000" dirty="0">
                <a:solidFill>
                  <a:schemeClr val="bg2"/>
                </a:solidFill>
              </a:rPr>
              <a:t>2.2 Důvody projektu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proč realizujeme tento projekt</a:t>
            </a:r>
          </a:p>
          <a:p>
            <a:pPr algn="just">
              <a:buFontTx/>
              <a:buChar char="-"/>
            </a:pPr>
            <a:r>
              <a:rPr lang="cs-CZ" sz="3000" dirty="0">
                <a:solidFill>
                  <a:schemeClr val="bg2"/>
                </a:solidFill>
              </a:rPr>
              <a:t>jak pomocí tohoto projektu dosáhneme hlavního cíle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4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Struktura projektu (Business Case)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2.3 Varianty řešení (co se stane KDYŽ budeme…)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2.3.1 nedělat nic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2.3.2 dělat minimum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2.3.3 dělat něco</a:t>
            </a:r>
          </a:p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- ke každé z variant napište odůvodnění a dopady.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54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Struktura projektu (Business Case)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2.3 Varianty řešení </a:t>
            </a:r>
          </a:p>
          <a:p>
            <a:pPr algn="ctr">
              <a:buNone/>
            </a:pPr>
            <a:r>
              <a:rPr lang="cs-CZ" sz="2900" dirty="0">
                <a:solidFill>
                  <a:schemeClr val="bg2"/>
                </a:solidFill>
              </a:rPr>
              <a:t>ROZHODOVACÍ ANALÝZA</a:t>
            </a:r>
          </a:p>
          <a:p>
            <a:pPr algn="ctr">
              <a:buNone/>
            </a:pPr>
            <a:endParaRPr lang="cs-CZ" sz="2900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cs-CZ" sz="3000" dirty="0">
                <a:solidFill>
                  <a:schemeClr val="bg2"/>
                </a:solidFill>
                <a:hlinkClick r:id="rId3"/>
              </a:rPr>
              <a:t>http://www.casmp.cz/drozhod.htm</a:t>
            </a:r>
            <a:endParaRPr lang="cs-CZ" sz="3000" dirty="0">
              <a:solidFill>
                <a:schemeClr val="bg2"/>
              </a:solidFill>
            </a:endParaRPr>
          </a:p>
          <a:p>
            <a:pPr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>
              <a:buNone/>
            </a:pPr>
            <a:r>
              <a:rPr lang="cs-CZ" sz="3000" dirty="0">
                <a:solidFill>
                  <a:schemeClr val="bg2"/>
                </a:solidFill>
              </a:rPr>
              <a:t>Příklad, můžete vložit </a:t>
            </a:r>
            <a:r>
              <a:rPr lang="cs-CZ" sz="3000" dirty="0" err="1">
                <a:solidFill>
                  <a:schemeClr val="bg2"/>
                </a:solidFill>
              </a:rPr>
              <a:t>PrtSc</a:t>
            </a:r>
            <a:r>
              <a:rPr lang="cs-CZ" sz="3000" dirty="0">
                <a:solidFill>
                  <a:schemeClr val="bg2"/>
                </a:solidFill>
              </a:rPr>
              <a:t> do své práce.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18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Struktura projektu (Business Case)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772816"/>
            <a:ext cx="8136904" cy="4751808"/>
          </a:xfrm>
        </p:spPr>
        <p:txBody>
          <a:bodyPr/>
          <a:lstStyle/>
          <a:p>
            <a:pPr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2.4 Očekávané nevýhody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popište, co vnímají zainteresované strany jako negativa.</a:t>
            </a:r>
          </a:p>
          <a:p>
            <a:pPr algn="just">
              <a:buFontTx/>
              <a:buChar char="-"/>
            </a:pPr>
            <a:r>
              <a:rPr lang="cs-CZ" sz="2900" dirty="0">
                <a:solidFill>
                  <a:schemeClr val="bg2"/>
                </a:solidFill>
              </a:rPr>
              <a:t>nejsou to rizika. Jedná se o negativní vlastnosti</a:t>
            </a:r>
          </a:p>
          <a:p>
            <a:pPr algn="just">
              <a:buFontTx/>
              <a:buChar char="-"/>
            </a:pPr>
            <a:endParaRPr lang="cs-CZ" sz="2900" dirty="0">
              <a:solidFill>
                <a:schemeClr val="bg2"/>
              </a:solidFill>
            </a:endParaRPr>
          </a:p>
          <a:p>
            <a:pPr marL="0" indent="0" algn="just">
              <a:buNone/>
            </a:pPr>
            <a:r>
              <a:rPr lang="cs-CZ" sz="2900" dirty="0">
                <a:solidFill>
                  <a:schemeClr val="bg2"/>
                </a:solidFill>
              </a:rPr>
              <a:t>Např. nepořádek, nárůst dopravy, negativní komentáře (neopodstatněné)…</a:t>
            </a: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PROJEKTOVÝ MANANAGEMENT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03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700808"/>
            <a:ext cx="5832475" cy="12969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b="1" dirty="0">
                <a:solidFill>
                  <a:schemeClr val="bg2"/>
                </a:solidFill>
              </a:rPr>
              <a:t>Děkuji za pozornost.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PROJEKTOVÝ MANAGEMENT 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Zástupný symbol pro online obrázek 4">
            <a:extLst>
              <a:ext uri="{FF2B5EF4-FFF2-40B4-BE49-F238E27FC236}">
                <a16:creationId xmlns:a16="http://schemas.microsoft.com/office/drawing/2014/main" id="{6DA820B8-2895-41C2-8274-F6A94E4F54F8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276872"/>
            <a:ext cx="3810000" cy="36667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9966</TotalTime>
  <Words>234</Words>
  <Application>Microsoft Office PowerPoint</Application>
  <PresentationFormat>Předvádění na obrazovce (4:3)</PresentationFormat>
  <Paragraphs>44</Paragraphs>
  <Slides>6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Vzletný</vt:lpstr>
      <vt:lpstr>Prezentace aplikace PowerPoint</vt:lpstr>
      <vt:lpstr>Struktura projektu (Business Case)</vt:lpstr>
      <vt:lpstr>Struktura projektu (Business Case)</vt:lpstr>
      <vt:lpstr>Struktura projektu (Business Case)</vt:lpstr>
      <vt:lpstr>Struktura projektu (Business Case)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 Marková</cp:lastModifiedBy>
  <cp:revision>229</cp:revision>
  <cp:lastPrinted>1601-01-01T00:00:00Z</cp:lastPrinted>
  <dcterms:created xsi:type="dcterms:W3CDTF">2005-09-23T13:42:26Z</dcterms:created>
  <dcterms:modified xsi:type="dcterms:W3CDTF">2023-10-25T21:49:26Z</dcterms:modified>
</cp:coreProperties>
</file>