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7"/>
  </p:notesMasterIdLst>
  <p:sldIdLst>
    <p:sldId id="257" r:id="rId3"/>
    <p:sldId id="347" r:id="rId4"/>
    <p:sldId id="348" r:id="rId5"/>
    <p:sldId id="34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FAD"/>
    <a:srgbClr val="CF314B"/>
    <a:srgbClr val="006666"/>
    <a:srgbClr val="256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CC278-C2CD-4288-9E30-79A5A585C1EA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22A00-20D3-49BC-A2A9-632975CFB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391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47684-9EC2-4376-998A-6109F41EF18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C94D73-AB6D-4B37-8C26-BC045ED9B3D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41191-9051-4D9E-B978-791995EAB4A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30EE44-B7F3-4579-9B8C-689AEB540A1F}" type="datetime1">
              <a:rPr lang="en-GB"/>
              <a:pPr lvl="0"/>
              <a:t>28/11/2023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62B1D-0691-4209-8D2A-BFEDFB9E9F0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0F5A4-6C3C-49D8-9953-013E3DF02A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683643-8134-4867-A5E7-DC1D33FF956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86704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56985-46F5-4C85-B2E1-322E92BEBA0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4D0257-106C-4FD8-A159-4B004C87B10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6FDD9-8ACB-40AD-912B-A01F6A75C32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F75690-D42D-44B7-8CC6-F63910ADF647}" type="datetime1">
              <a:rPr lang="en-GB"/>
              <a:pPr lvl="0"/>
              <a:t>28/11/2023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33507-7EAC-443E-B701-A409A770086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AAC2E-1F62-4599-89D5-E378262C34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5A1BC5-3CED-49DF-890F-17FEC0A579F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52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D91257-9F83-404E-A84C-36F9D72D9F3E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05B836-C288-48D6-B8BF-6E294ACD23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24EC1-BCE0-48EC-A1C3-2756FD468D2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FE6B0E-9632-45AD-B68C-F513DD103CAF}" type="datetime1">
              <a:rPr lang="en-GB"/>
              <a:pPr lvl="0"/>
              <a:t>28/11/2023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6483F-24C4-48C0-8F98-C58EFB01858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863B9-CF06-477B-B444-9FB011F7B5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9DE0EE-7EFC-45C3-AB3D-BAE2C8EEC21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38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2464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692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825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627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9759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1629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238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24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C519E-6D58-4B3E-A4B1-6F77E4A0634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2D8DE-77AC-4595-8126-A62AC15C74D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0A06F-CCFA-4881-92B4-943960ED439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C02525-251F-46F6-8F07-7598EB0A52AB}" type="datetime1">
              <a:rPr lang="en-GB"/>
              <a:pPr lvl="0"/>
              <a:t>28/11/2023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9107F-1B75-40E8-8CF8-B840E0C131A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5EB35-68C3-4CC5-8E39-010E237309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476513-2564-4DA5-8BFF-34651336BF5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200634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7984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939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3280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54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0368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290FD-4A61-4C60-97AF-CE5B4FCF616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AB4EA-6EF0-4ACE-8218-0677095E76A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96D93-2355-4F60-A46E-50F0C20DCB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7BED8B-9B05-46ED-BF5C-B5F226E4645A}" type="datetime1">
              <a:rPr lang="en-GB"/>
              <a:pPr lvl="0"/>
              <a:t>28/11/2023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8DBD4-56C3-4E66-BC19-6FD22A01390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3FF0C-1BC8-4D0E-9970-F44AF96F8A1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864D14-9EE0-49F4-8C06-5A91B67C017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62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3AF55-6753-4ECC-8823-07C053F9859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15C7F-CE10-40F7-AE3C-26BE977B9A4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38FE46-5B68-4E27-8809-498285ECF42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74C3D0-06D6-4681-BB31-70C3565C9EE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99C8C9-ED65-4B80-869E-B13833EC421A}" type="datetime1">
              <a:rPr lang="en-GB"/>
              <a:pPr lvl="0"/>
              <a:t>28/11/2023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9A57E4-EFC3-40AC-83E5-7908B2CF8A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3B212-57E5-46B8-9E6D-81BFF44F83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00442E-9A69-495F-A3EE-A1AD1A16247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84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2B770-F757-41A2-A686-5E02A7D581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BFC42-5490-4247-8D1E-F04316CC6A9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39B06-6179-4659-A8DD-4314C069C31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7C2B1-05BC-43F6-AB09-53FA4A19444A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AAD654-5F4D-4F6C-84ED-9EAA894094D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9CEC2-8557-4B4A-8CC5-20196F06B5B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127E83-521A-455A-B99B-F4DC49969221}" type="datetime1">
              <a:rPr lang="en-GB"/>
              <a:pPr lvl="0"/>
              <a:t>28/11/2023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220B6C-0666-40F7-8250-A3D82602D80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445C75-E386-4D7E-96A9-5C0B8E93FD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3FFD55-1343-4C97-ADDF-21A4B20EA98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50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B6254-9E48-4054-B9B3-CB8F0F4AF9C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C65EDB-0CC1-4376-B0A6-6572021A46F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CE946C-B14B-4569-AA57-1DF7AB86FE9E}" type="datetime1">
              <a:rPr lang="en-GB"/>
              <a:pPr lvl="0"/>
              <a:t>28/11/2023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0B89CB-CCE1-41AC-9C3F-B721589F514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2AF7C3-0243-4F49-8A53-CB1A909257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DCAFD0-5B4E-4726-949D-D751A9AD755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75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E47F75-C5C2-4682-95CB-836BDDC4E2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AF5E14-64D6-431E-919F-60B29EED154A}" type="datetime1">
              <a:rPr lang="en-GB"/>
              <a:pPr lvl="0"/>
              <a:t>28/11/2023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2D294D-4BA8-4483-B409-11BF95B789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C947E7-41EA-4505-8C6A-2290C06C54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BF7BA0-A8D0-4326-BFE8-52BE5CCE99E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84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2B68-C63C-4931-AC52-A4D84BDA06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2AE7F-BFA3-4BD4-9F16-7A88AC7C21A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85A985-0CC9-456E-8ED5-8F641AD3061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E5688F-EAA2-4382-87A2-1B7512C0350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AF4869-D8B6-494E-87A0-F805844B7991}" type="datetime1">
              <a:rPr lang="en-GB"/>
              <a:pPr lvl="0"/>
              <a:t>28/11/2023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A94DD4-1292-40D1-A181-FD62402C75F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2A93-03AF-4DF7-9A1B-C80B37C69B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5CE13D-3D91-4D0E-B88F-F0E17D7DA46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92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7C3D6-4532-45D5-A1C0-C40A4B6139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7A7DB6-E3AA-4FF3-8DB1-94755ED0667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12B63D-F173-4742-9CA1-DB18037C268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10D88-CB8F-4E86-8366-DCA0E43C0F7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CFA9F2-3C60-4928-8025-C91D8E61EAE5}" type="datetime1">
              <a:rPr lang="en-GB"/>
              <a:pPr lvl="0"/>
              <a:t>28/11/2023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A0071-3E16-4BAF-ACB5-405F9A34B1B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E440CF-0BA3-4A54-8934-0CE35E492B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24DC25-F1CF-4E87-8408-4E98835B0E4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85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CD173B-A758-4BBA-8A5B-86FDD06BD5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8C7951-722A-4850-BD59-8CB3E4419AA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B7BBB-107A-4D08-B516-221296CD827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1830B2C-21ED-4DE6-810D-0EE8CC4C0261}" type="datetime1">
              <a:rPr lang="en-GB"/>
              <a:pPr lvl="0"/>
              <a:t>28/11/2023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38A9E-EB75-4FE6-B921-43B788B04F1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F6B38-ADDF-4B79-B3B4-D85121000423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924FB8D-7DF7-4C74-881C-69F7AD3D8442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167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51738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produktu projektu 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6339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 3.1 až 3.4 šablony projektu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Projektový management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Reczková</a:t>
            </a: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reczkova@opf.slu.cz</a:t>
            </a: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B205</a:t>
            </a: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5718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Obsah dnešního semináře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a zpětná vazba práce z minulého/minulých semináře/ů</a:t>
            </a:r>
          </a:p>
          <a:p>
            <a:pPr lvl="0"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čím potřebujete poradit?</a:t>
            </a:r>
          </a:p>
          <a:p>
            <a:pPr lvl="0"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Váš dnešní úkol – bod 3.1 – 3.4 Popis produktu projektu    		výstup projektu</a:t>
            </a:r>
          </a:p>
          <a:p>
            <a:pPr lvl="0"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32992667-4A2B-0AE0-D57A-37E4AFCA559A}"/>
              </a:ext>
            </a:extLst>
          </p:cNvPr>
          <p:cNvSpPr/>
          <p:nvPr/>
        </p:nvSpPr>
        <p:spPr>
          <a:xfrm>
            <a:off x="1310325" y="421378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681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558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Popis výsledného výstupu projektu 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3.1.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cs-CZ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Název produktu projektu: (jedná se např. o finální produkt, 	službu, inovaci apod.)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3.2.	Účel tohoto produktu projektu – účel, kterého má produkt 	projektu jako celek  dosáhnout a kdo ho bude používat.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Cloud 13">
            <a:extLst>
              <a:ext uri="{FF2B5EF4-FFF2-40B4-BE49-F238E27FC236}">
                <a16:creationId xmlns:a16="http://schemas.microsoft.com/office/drawing/2014/main" id="{F8181340-5EE1-2C6A-149D-856257515122}"/>
              </a:ext>
            </a:extLst>
          </p:cNvPr>
          <p:cNvSpPr/>
          <p:nvPr/>
        </p:nvSpPr>
        <p:spPr>
          <a:xfrm>
            <a:off x="433633" y="2604564"/>
            <a:ext cx="3187349" cy="1544293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chemeClr val="tx1"/>
                </a:solidFill>
              </a:rPr>
              <a:t>Inovace -znázorněte výsledný stav produktu projektu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6" name="Cloud 11">
            <a:extLst>
              <a:ext uri="{FF2B5EF4-FFF2-40B4-BE49-F238E27FC236}">
                <a16:creationId xmlns:a16="http://schemas.microsoft.com/office/drawing/2014/main" id="{30D3B072-A8C5-CD84-D7E7-66F4D5B3CC3B}"/>
              </a:ext>
            </a:extLst>
          </p:cNvPr>
          <p:cNvSpPr/>
          <p:nvPr/>
        </p:nvSpPr>
        <p:spPr>
          <a:xfrm>
            <a:off x="3739431" y="2451909"/>
            <a:ext cx="3682624" cy="1849601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Služba -popis služby, co přinese uživateli, popis procesu poskytování služby, navazující služby apod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Cloud 14">
            <a:extLst>
              <a:ext uri="{FF2B5EF4-FFF2-40B4-BE49-F238E27FC236}">
                <a16:creationId xmlns:a16="http://schemas.microsoft.com/office/drawing/2014/main" id="{A0342C85-CF0E-7C34-E824-0962B0B3789A}"/>
              </a:ext>
            </a:extLst>
          </p:cNvPr>
          <p:cNvSpPr/>
          <p:nvPr/>
        </p:nvSpPr>
        <p:spPr>
          <a:xfrm>
            <a:off x="7777114" y="2403835"/>
            <a:ext cx="3491958" cy="1849601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Proces - vývojový diagram procesu (jednotlivé kroky, vstupní a výstupní faktory).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586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558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Popis výsledného výstupu projektu 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055802"/>
            <a:ext cx="9694948" cy="55241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cs-CZ" altLang="cs-CZ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kumimoji="0" lang="cs-CZ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3.3.	Složení – seznam hlavních produktů či skupin produktů, 	které mají být dodány projektem (např. u auta – pneu, 	vybavení, modelová řada apod. nebo u služeb, se může 		jednat o doplňkové služby, návazné poradenství atd.)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3.4.	Odvození – zda existují výchozí produkty, z nichž je tento 	produkt odvozený? Např. existují produkty, které budou 	projektem modifikovány (již existují) apod.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Cloud 6">
            <a:extLst>
              <a:ext uri="{FF2B5EF4-FFF2-40B4-BE49-F238E27FC236}">
                <a16:creationId xmlns:a16="http://schemas.microsoft.com/office/drawing/2014/main" id="{F96AC9EE-DEEC-434A-160D-8C6BC2E0289E}"/>
              </a:ext>
            </a:extLst>
          </p:cNvPr>
          <p:cNvSpPr/>
          <p:nvPr/>
        </p:nvSpPr>
        <p:spPr>
          <a:xfrm>
            <a:off x="6937821" y="157779"/>
            <a:ext cx="3081067" cy="1439714"/>
          </a:xfrm>
          <a:prstGeom prst="cloud">
            <a:avLst/>
          </a:prstGeom>
          <a:gradFill flip="none" rotWithShape="1">
            <a:gsLst>
              <a:gs pos="0">
                <a:srgbClr val="F39FAD">
                  <a:tint val="66000"/>
                  <a:satMod val="160000"/>
                </a:srgbClr>
              </a:gs>
              <a:gs pos="50000">
                <a:srgbClr val="F39FAD">
                  <a:tint val="44500"/>
                  <a:satMod val="160000"/>
                </a:srgbClr>
              </a:gs>
              <a:gs pos="100000">
                <a:srgbClr val="F39FAD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Vizuální znázornění Vašeho produktu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Cloud 7">
            <a:extLst>
              <a:ext uri="{FF2B5EF4-FFF2-40B4-BE49-F238E27FC236}">
                <a16:creationId xmlns:a16="http://schemas.microsoft.com/office/drawing/2014/main" id="{657243E9-27E1-1034-1523-EE5063B1908A}"/>
              </a:ext>
            </a:extLst>
          </p:cNvPr>
          <p:cNvSpPr/>
          <p:nvPr/>
        </p:nvSpPr>
        <p:spPr>
          <a:xfrm>
            <a:off x="7909090" y="3280528"/>
            <a:ext cx="3287600" cy="1702712"/>
          </a:xfrm>
          <a:prstGeom prst="cloud">
            <a:avLst/>
          </a:prstGeom>
          <a:gradFill flip="none" rotWithShape="1">
            <a:gsLst>
              <a:gs pos="0">
                <a:srgbClr val="F39FAD">
                  <a:tint val="66000"/>
                  <a:satMod val="160000"/>
                </a:srgbClr>
              </a:gs>
              <a:gs pos="50000">
                <a:srgbClr val="F39FAD">
                  <a:tint val="44500"/>
                  <a:satMod val="160000"/>
                </a:srgbClr>
              </a:gs>
              <a:gs pos="100000">
                <a:srgbClr val="F39FAD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Grafické znázornění pozvánky na akci – leták, plakát</a:t>
            </a:r>
            <a:r>
              <a:rPr lang="en-GB" dirty="0">
                <a:solidFill>
                  <a:schemeClr val="tx1"/>
                </a:solidFill>
              </a:rPr>
              <a:t>, post </a:t>
            </a:r>
            <a:r>
              <a:rPr lang="en-GB" dirty="0" err="1">
                <a:solidFill>
                  <a:schemeClr val="tx1"/>
                </a:solidFill>
              </a:rPr>
              <a:t>na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sociáln</a:t>
            </a:r>
            <a:r>
              <a:rPr lang="cs-CZ" dirty="0" err="1">
                <a:solidFill>
                  <a:schemeClr val="tx1"/>
                </a:solidFill>
              </a:rPr>
              <a:t>ích</a:t>
            </a:r>
            <a:r>
              <a:rPr lang="cs-CZ" dirty="0">
                <a:solidFill>
                  <a:schemeClr val="tx1"/>
                </a:solidFill>
              </a:rPr>
              <a:t> sítích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Cloud 8">
            <a:extLst>
              <a:ext uri="{FF2B5EF4-FFF2-40B4-BE49-F238E27FC236}">
                <a16:creationId xmlns:a16="http://schemas.microsoft.com/office/drawing/2014/main" id="{38EA5BD4-A7EF-458D-C221-484F314C005A}"/>
              </a:ext>
            </a:extLst>
          </p:cNvPr>
          <p:cNvSpPr/>
          <p:nvPr/>
        </p:nvSpPr>
        <p:spPr>
          <a:xfrm>
            <a:off x="4094144" y="3334732"/>
            <a:ext cx="3218239" cy="1702712"/>
          </a:xfrm>
          <a:prstGeom prst="cloud">
            <a:avLst/>
          </a:prstGeom>
          <a:gradFill flip="none" rotWithShape="1">
            <a:gsLst>
              <a:gs pos="0">
                <a:srgbClr val="F39FAD">
                  <a:tint val="66000"/>
                  <a:satMod val="160000"/>
                </a:srgbClr>
              </a:gs>
              <a:gs pos="50000">
                <a:srgbClr val="F39FAD">
                  <a:tint val="44500"/>
                  <a:satMod val="160000"/>
                </a:srgbClr>
              </a:gs>
              <a:gs pos="100000">
                <a:srgbClr val="F39FAD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Vytvořte logo nebo upoutávku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Cloud 9">
            <a:extLst>
              <a:ext uri="{FF2B5EF4-FFF2-40B4-BE49-F238E27FC236}">
                <a16:creationId xmlns:a16="http://schemas.microsoft.com/office/drawing/2014/main" id="{2D809CF9-5A6B-EE6C-4F57-A64B592F6568}"/>
              </a:ext>
            </a:extLst>
          </p:cNvPr>
          <p:cNvSpPr/>
          <p:nvPr/>
        </p:nvSpPr>
        <p:spPr>
          <a:xfrm>
            <a:off x="357825" y="3136769"/>
            <a:ext cx="3218239" cy="1900675"/>
          </a:xfrm>
          <a:prstGeom prst="cloud">
            <a:avLst/>
          </a:prstGeom>
          <a:gradFill flip="none" rotWithShape="1">
            <a:gsLst>
              <a:gs pos="0">
                <a:srgbClr val="F39FAD">
                  <a:tint val="66000"/>
                  <a:satMod val="160000"/>
                </a:srgbClr>
              </a:gs>
              <a:gs pos="50000">
                <a:srgbClr val="F39FAD">
                  <a:tint val="44500"/>
                  <a:satMod val="160000"/>
                </a:srgbClr>
              </a:gs>
              <a:gs pos="100000">
                <a:srgbClr val="F39FAD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Grafické znázornění rekonstrukce místnosti nebo zařízená učebna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078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4013</TotalTime>
  <Words>264</Words>
  <Application>Microsoft Office PowerPoint</Application>
  <PresentationFormat>Širokoúhlá obrazovka</PresentationFormat>
  <Paragraphs>37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Motiv Office</vt:lpstr>
      <vt:lpstr>Popis produktu projektu 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Project Management Triangle   2. Developing a Project – My schedule tomorrow</dc:title>
  <dc:creator>Lucie Reczkova</dc:creator>
  <cp:lastModifiedBy>Lucie Reczkova (Researcher)</cp:lastModifiedBy>
  <cp:revision>490</cp:revision>
  <dcterms:created xsi:type="dcterms:W3CDTF">2022-09-20T14:18:12Z</dcterms:created>
  <dcterms:modified xsi:type="dcterms:W3CDTF">2023-11-28T07:53:12Z</dcterms:modified>
</cp:coreProperties>
</file>