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diagrams/colors2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0" r:id="rId5"/>
    <p:sldId id="267" r:id="rId6"/>
    <p:sldId id="258" r:id="rId7"/>
    <p:sldId id="269" r:id="rId8"/>
    <p:sldId id="264" r:id="rId9"/>
    <p:sldId id="270" r:id="rId10"/>
    <p:sldId id="27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svg"/><Relationship Id="rId1" Type="http://schemas.openxmlformats.org/officeDocument/2006/relationships/image" Target="../media/image6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svg"/><Relationship Id="rId1" Type="http://schemas.openxmlformats.org/officeDocument/2006/relationships/image" Target="../media/image8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9F226-B550-40DA-BD3C-4E674A38193B}" type="doc">
      <dgm:prSet loTypeId="urn:microsoft.com/office/officeart/2005/8/layout/vProcess5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D7408F8A-D668-462E-B0B4-7E35897443B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Jaký by cíl měl být?</a:t>
          </a:r>
          <a:endParaRPr lang="en-US"/>
        </a:p>
      </dgm:t>
    </dgm:pt>
    <dgm:pt modelId="{EBA4A258-CDFD-4681-BF07-DA394CC14955}" type="parTrans" cxnId="{45AD2145-3414-468B-82A5-DB7769F417FC}">
      <dgm:prSet/>
      <dgm:spPr/>
      <dgm:t>
        <a:bodyPr/>
        <a:lstStyle/>
        <a:p>
          <a:endParaRPr lang="en-US"/>
        </a:p>
      </dgm:t>
    </dgm:pt>
    <dgm:pt modelId="{A24ABD70-86D4-4D43-B918-0DD7A8BECFB1}" type="sibTrans" cxnId="{45AD2145-3414-468B-82A5-DB7769F417FC}">
      <dgm:prSet/>
      <dgm:spPr/>
      <dgm:t>
        <a:bodyPr/>
        <a:lstStyle/>
        <a:p>
          <a:endParaRPr lang="en-US"/>
        </a:p>
      </dgm:t>
    </dgm:pt>
    <dgm:pt modelId="{02FE2A55-35E5-4A0E-BF14-156D29CBDF6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Jsou vyobrazené cíle správně sepsané?</a:t>
          </a:r>
          <a:endParaRPr lang="en-US"/>
        </a:p>
      </dgm:t>
    </dgm:pt>
    <dgm:pt modelId="{61D08920-F03E-4651-BB89-148D4A60F83C}" type="parTrans" cxnId="{386E8705-E384-4369-962D-13266C16D7F2}">
      <dgm:prSet/>
      <dgm:spPr/>
      <dgm:t>
        <a:bodyPr/>
        <a:lstStyle/>
        <a:p>
          <a:endParaRPr lang="en-US"/>
        </a:p>
      </dgm:t>
    </dgm:pt>
    <dgm:pt modelId="{B40BA84F-F00F-433F-9462-D3ED9D572E4F}" type="sibTrans" cxnId="{386E8705-E384-4369-962D-13266C16D7F2}">
      <dgm:prSet/>
      <dgm:spPr/>
      <dgm:t>
        <a:bodyPr/>
        <a:lstStyle/>
        <a:p>
          <a:endParaRPr lang="en-US"/>
        </a:p>
      </dgm:t>
    </dgm:pt>
    <dgm:pt modelId="{D3C77543-1A76-4C9F-B9E4-3DD741344F7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Vytvořte vlastní cíl pro projekt.</a:t>
          </a:r>
          <a:endParaRPr lang="en-US"/>
        </a:p>
      </dgm:t>
    </dgm:pt>
    <dgm:pt modelId="{2E72BEE1-8030-4DBD-97A5-FB7FF045D330}" type="parTrans" cxnId="{FDFCA57D-23AE-44BF-A789-0F4F4EED1AE2}">
      <dgm:prSet/>
      <dgm:spPr/>
      <dgm:t>
        <a:bodyPr/>
        <a:lstStyle/>
        <a:p>
          <a:endParaRPr lang="en-US"/>
        </a:p>
      </dgm:t>
    </dgm:pt>
    <dgm:pt modelId="{A885D4A3-5C25-4ADB-A93A-8F6A59B591B3}" type="sibTrans" cxnId="{FDFCA57D-23AE-44BF-A789-0F4F4EED1AE2}">
      <dgm:prSet/>
      <dgm:spPr/>
      <dgm:t>
        <a:bodyPr/>
        <a:lstStyle/>
        <a:p>
          <a:endParaRPr lang="en-US"/>
        </a:p>
      </dgm:t>
    </dgm:pt>
    <dgm:pt modelId="{9D4A150D-06A5-4E5F-B044-E775AE8F8745}" type="pres">
      <dgm:prSet presAssocID="{33E9F226-B550-40DA-BD3C-4E674A38193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C8F6DEC-4DD9-48F2-933F-92C5D22645BF}" type="pres">
      <dgm:prSet presAssocID="{33E9F226-B550-40DA-BD3C-4E674A38193B}" presName="dummyMaxCanvas" presStyleCnt="0">
        <dgm:presLayoutVars/>
      </dgm:prSet>
      <dgm:spPr/>
    </dgm:pt>
    <dgm:pt modelId="{BB9B5658-453A-4116-8146-BB9A68822C91}" type="pres">
      <dgm:prSet presAssocID="{33E9F226-B550-40DA-BD3C-4E674A38193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2F7FC6C-65A1-4E12-80EA-7A525F244346}" type="pres">
      <dgm:prSet presAssocID="{33E9F226-B550-40DA-BD3C-4E674A38193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515339-A81B-4787-8872-62B3D3A2F845}" type="pres">
      <dgm:prSet presAssocID="{33E9F226-B550-40DA-BD3C-4E674A38193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2A1A3D-868A-467B-9043-9F21E0B0D925}" type="pres">
      <dgm:prSet presAssocID="{33E9F226-B550-40DA-BD3C-4E674A38193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97B0FE-C4F3-43A0-88B9-AC794889F944}" type="pres">
      <dgm:prSet presAssocID="{33E9F226-B550-40DA-BD3C-4E674A38193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51DF42-7CAB-41D6-A37B-66DEEF72FD39}" type="pres">
      <dgm:prSet presAssocID="{33E9F226-B550-40DA-BD3C-4E674A38193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6FE1B5E-CA38-4B9D-8015-DAAAE9478A26}" type="pres">
      <dgm:prSet presAssocID="{33E9F226-B550-40DA-BD3C-4E674A38193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60B9A78-A42A-4060-B749-DB109436340A}" type="pres">
      <dgm:prSet presAssocID="{33E9F226-B550-40DA-BD3C-4E674A38193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5AD2145-3414-468B-82A5-DB7769F417FC}" srcId="{33E9F226-B550-40DA-BD3C-4E674A38193B}" destId="{D7408F8A-D668-462E-B0B4-7E35897443B4}" srcOrd="0" destOrd="0" parTransId="{EBA4A258-CDFD-4681-BF07-DA394CC14955}" sibTransId="{A24ABD70-86D4-4D43-B918-0DD7A8BECFB1}"/>
    <dgm:cxn modelId="{38924DFF-8010-414F-B631-E24B83686C6F}" type="presOf" srcId="{B40BA84F-F00F-433F-9462-D3ED9D572E4F}" destId="{1297B0FE-C4F3-43A0-88B9-AC794889F944}" srcOrd="0" destOrd="0" presId="urn:microsoft.com/office/officeart/2005/8/layout/vProcess5"/>
    <dgm:cxn modelId="{10ABEC54-89E4-409D-889B-B16CADDBE1A6}" type="presOf" srcId="{D3C77543-1A76-4C9F-B9E4-3DD741344F78}" destId="{68515339-A81B-4787-8872-62B3D3A2F845}" srcOrd="0" destOrd="0" presId="urn:microsoft.com/office/officeart/2005/8/layout/vProcess5"/>
    <dgm:cxn modelId="{CD5720D9-C5F2-4072-ACE2-2A073231C8EB}" type="presOf" srcId="{D7408F8A-D668-462E-B0B4-7E35897443B4}" destId="{9151DF42-7CAB-41D6-A37B-66DEEF72FD39}" srcOrd="1" destOrd="0" presId="urn:microsoft.com/office/officeart/2005/8/layout/vProcess5"/>
    <dgm:cxn modelId="{669DEADD-EED2-40C3-BED9-307CB3BC72D1}" type="presOf" srcId="{A24ABD70-86D4-4D43-B918-0DD7A8BECFB1}" destId="{DB2A1A3D-868A-467B-9043-9F21E0B0D925}" srcOrd="0" destOrd="0" presId="urn:microsoft.com/office/officeart/2005/8/layout/vProcess5"/>
    <dgm:cxn modelId="{FF835F08-0FBD-481A-8E06-ADFF9175679E}" type="presOf" srcId="{33E9F226-B550-40DA-BD3C-4E674A38193B}" destId="{9D4A150D-06A5-4E5F-B044-E775AE8F8745}" srcOrd="0" destOrd="0" presId="urn:microsoft.com/office/officeart/2005/8/layout/vProcess5"/>
    <dgm:cxn modelId="{950A12BE-96DC-46FD-A5F2-3E28B76675E1}" type="presOf" srcId="{D7408F8A-D668-462E-B0B4-7E35897443B4}" destId="{BB9B5658-453A-4116-8146-BB9A68822C91}" srcOrd="0" destOrd="0" presId="urn:microsoft.com/office/officeart/2005/8/layout/vProcess5"/>
    <dgm:cxn modelId="{FDFCA57D-23AE-44BF-A789-0F4F4EED1AE2}" srcId="{33E9F226-B550-40DA-BD3C-4E674A38193B}" destId="{D3C77543-1A76-4C9F-B9E4-3DD741344F78}" srcOrd="2" destOrd="0" parTransId="{2E72BEE1-8030-4DBD-97A5-FB7FF045D330}" sibTransId="{A885D4A3-5C25-4ADB-A93A-8F6A59B591B3}"/>
    <dgm:cxn modelId="{386E8705-E384-4369-962D-13266C16D7F2}" srcId="{33E9F226-B550-40DA-BD3C-4E674A38193B}" destId="{02FE2A55-35E5-4A0E-BF14-156D29CBDF6C}" srcOrd="1" destOrd="0" parTransId="{61D08920-F03E-4651-BB89-148D4A60F83C}" sibTransId="{B40BA84F-F00F-433F-9462-D3ED9D572E4F}"/>
    <dgm:cxn modelId="{CE1B8B8C-7498-4096-9451-A60D0E22F484}" type="presOf" srcId="{02FE2A55-35E5-4A0E-BF14-156D29CBDF6C}" destId="{B2F7FC6C-65A1-4E12-80EA-7A525F244346}" srcOrd="0" destOrd="0" presId="urn:microsoft.com/office/officeart/2005/8/layout/vProcess5"/>
    <dgm:cxn modelId="{FF726623-D03C-404D-8F1B-52B75C697873}" type="presOf" srcId="{D3C77543-1A76-4C9F-B9E4-3DD741344F78}" destId="{260B9A78-A42A-4060-B749-DB109436340A}" srcOrd="1" destOrd="0" presId="urn:microsoft.com/office/officeart/2005/8/layout/vProcess5"/>
    <dgm:cxn modelId="{1066A597-8C26-435D-AA66-4E00AF4FA1D3}" type="presOf" srcId="{02FE2A55-35E5-4A0E-BF14-156D29CBDF6C}" destId="{C6FE1B5E-CA38-4B9D-8015-DAAAE9478A26}" srcOrd="1" destOrd="0" presId="urn:microsoft.com/office/officeart/2005/8/layout/vProcess5"/>
    <dgm:cxn modelId="{19B4CB01-016D-4F20-A99C-7796EECEC7EE}" type="presParOf" srcId="{9D4A150D-06A5-4E5F-B044-E775AE8F8745}" destId="{0C8F6DEC-4DD9-48F2-933F-92C5D22645BF}" srcOrd="0" destOrd="0" presId="urn:microsoft.com/office/officeart/2005/8/layout/vProcess5"/>
    <dgm:cxn modelId="{26FDA054-10D0-4588-8EC4-BAFBA2977D64}" type="presParOf" srcId="{9D4A150D-06A5-4E5F-B044-E775AE8F8745}" destId="{BB9B5658-453A-4116-8146-BB9A68822C91}" srcOrd="1" destOrd="0" presId="urn:microsoft.com/office/officeart/2005/8/layout/vProcess5"/>
    <dgm:cxn modelId="{D02F7E94-DA6D-44B3-BA8F-72773DD1B2E7}" type="presParOf" srcId="{9D4A150D-06A5-4E5F-B044-E775AE8F8745}" destId="{B2F7FC6C-65A1-4E12-80EA-7A525F244346}" srcOrd="2" destOrd="0" presId="urn:microsoft.com/office/officeart/2005/8/layout/vProcess5"/>
    <dgm:cxn modelId="{FB5BA23D-F5DF-4E56-8CD0-4F9982C52E1D}" type="presParOf" srcId="{9D4A150D-06A5-4E5F-B044-E775AE8F8745}" destId="{68515339-A81B-4787-8872-62B3D3A2F845}" srcOrd="3" destOrd="0" presId="urn:microsoft.com/office/officeart/2005/8/layout/vProcess5"/>
    <dgm:cxn modelId="{03F16CC6-88AE-42B2-BCD3-8C01F2C37B98}" type="presParOf" srcId="{9D4A150D-06A5-4E5F-B044-E775AE8F8745}" destId="{DB2A1A3D-868A-467B-9043-9F21E0B0D925}" srcOrd="4" destOrd="0" presId="urn:microsoft.com/office/officeart/2005/8/layout/vProcess5"/>
    <dgm:cxn modelId="{9B492F59-5200-4BD9-BD91-4951EBBF117F}" type="presParOf" srcId="{9D4A150D-06A5-4E5F-B044-E775AE8F8745}" destId="{1297B0FE-C4F3-43A0-88B9-AC794889F944}" srcOrd="5" destOrd="0" presId="urn:microsoft.com/office/officeart/2005/8/layout/vProcess5"/>
    <dgm:cxn modelId="{0AFA5FAC-CA17-4C75-9207-2E56F69B0C79}" type="presParOf" srcId="{9D4A150D-06A5-4E5F-B044-E775AE8F8745}" destId="{9151DF42-7CAB-41D6-A37B-66DEEF72FD39}" srcOrd="6" destOrd="0" presId="urn:microsoft.com/office/officeart/2005/8/layout/vProcess5"/>
    <dgm:cxn modelId="{8D08683D-E093-4CFF-80F3-3D8FB5DDDD28}" type="presParOf" srcId="{9D4A150D-06A5-4E5F-B044-E775AE8F8745}" destId="{C6FE1B5E-CA38-4B9D-8015-DAAAE9478A26}" srcOrd="7" destOrd="0" presId="urn:microsoft.com/office/officeart/2005/8/layout/vProcess5"/>
    <dgm:cxn modelId="{6F30E4F7-F4B5-4C59-82D9-3512C4ACA6DD}" type="presParOf" srcId="{9D4A150D-06A5-4E5F-B044-E775AE8F8745}" destId="{260B9A78-A42A-4060-B749-DB109436340A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C162D-691C-4711-BE05-248FBEE2BA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1E89A1C5-FEA9-4355-B037-3AD0455CB5A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Jaké máme analýzy vnitřního prostředí?</a:t>
          </a:r>
          <a:endParaRPr lang="en-US"/>
        </a:p>
      </dgm:t>
    </dgm:pt>
    <dgm:pt modelId="{37285A8F-7C22-41E4-A3E8-B4A243D4C6C9}" type="parTrans" cxnId="{970C8459-2535-402B-AEA4-6C052D19C8A2}">
      <dgm:prSet/>
      <dgm:spPr/>
      <dgm:t>
        <a:bodyPr/>
        <a:lstStyle/>
        <a:p>
          <a:endParaRPr lang="en-US"/>
        </a:p>
      </dgm:t>
    </dgm:pt>
    <dgm:pt modelId="{75C28313-1994-4451-ACCD-2DB12B982A7E}" type="sibTrans" cxnId="{970C8459-2535-402B-AEA4-6C052D19C8A2}">
      <dgm:prSet/>
      <dgm:spPr/>
      <dgm:t>
        <a:bodyPr/>
        <a:lstStyle/>
        <a:p>
          <a:endParaRPr lang="en-US"/>
        </a:p>
      </dgm:t>
    </dgm:pt>
    <dgm:pt modelId="{6F27C2F1-5ECF-4E7A-8A66-D397BC63A4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Jaké máme analýzy vnějšího prostředí?</a:t>
          </a:r>
          <a:endParaRPr lang="en-US"/>
        </a:p>
      </dgm:t>
    </dgm:pt>
    <dgm:pt modelId="{8F656597-CF5D-4A74-BE19-21EF2ED1FBD7}" type="parTrans" cxnId="{21B28851-AA9A-4203-86C6-C72558DBCEF0}">
      <dgm:prSet/>
      <dgm:spPr/>
      <dgm:t>
        <a:bodyPr/>
        <a:lstStyle/>
        <a:p>
          <a:endParaRPr lang="en-US"/>
        </a:p>
      </dgm:t>
    </dgm:pt>
    <dgm:pt modelId="{91125182-5E3A-471D-8792-C57E5AF6E99C}" type="sibTrans" cxnId="{21B28851-AA9A-4203-86C6-C72558DBCEF0}">
      <dgm:prSet/>
      <dgm:spPr/>
      <dgm:t>
        <a:bodyPr/>
        <a:lstStyle/>
        <a:p>
          <a:endParaRPr lang="en-US"/>
        </a:p>
      </dgm:t>
    </dgm:pt>
    <dgm:pt modelId="{16A151A5-2423-4743-BA15-D7626B6C63F1}" type="pres">
      <dgm:prSet presAssocID="{368C162D-691C-4711-BE05-248FBEE2BA4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8C013C8-C01D-495B-B5C1-B110311DA360}" type="pres">
      <dgm:prSet presAssocID="{1E89A1C5-FEA9-4355-B037-3AD0455CB5A0}" presName="compNode" presStyleCnt="0"/>
      <dgm:spPr/>
    </dgm:pt>
    <dgm:pt modelId="{5A4B82B3-FAE4-42AD-A92A-0438A9E80D64}" type="pres">
      <dgm:prSet presAssocID="{1E89A1C5-FEA9-4355-B037-3AD0455CB5A0}" presName="bgRect" presStyleLbl="bgShp" presStyleIdx="0" presStyleCnt="2"/>
      <dgm:spPr/>
    </dgm:pt>
    <dgm:pt modelId="{AB133EE1-BFBA-483C-ACDD-30CBF029E69A}" type="pres">
      <dgm:prSet presAssocID="{1E89A1C5-FEA9-4355-B037-3AD0455CB5A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Bar chart"/>
        </a:ext>
      </dgm:extLst>
    </dgm:pt>
    <dgm:pt modelId="{0A3B0DA8-930B-4BF9-9DF4-A756EABF5601}" type="pres">
      <dgm:prSet presAssocID="{1E89A1C5-FEA9-4355-B037-3AD0455CB5A0}" presName="spaceRect" presStyleCnt="0"/>
      <dgm:spPr/>
    </dgm:pt>
    <dgm:pt modelId="{7AEB14DC-016A-40E7-A269-0A9DE4D6944C}" type="pres">
      <dgm:prSet presAssocID="{1E89A1C5-FEA9-4355-B037-3AD0455CB5A0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439792E1-41F9-4626-ABC5-9D2629344521}" type="pres">
      <dgm:prSet presAssocID="{75C28313-1994-4451-ACCD-2DB12B982A7E}" presName="sibTrans" presStyleCnt="0"/>
      <dgm:spPr/>
    </dgm:pt>
    <dgm:pt modelId="{8C08F63B-21D9-4308-8109-45F45653E032}" type="pres">
      <dgm:prSet presAssocID="{6F27C2F1-5ECF-4E7A-8A66-D397BC63A486}" presName="compNode" presStyleCnt="0"/>
      <dgm:spPr/>
    </dgm:pt>
    <dgm:pt modelId="{31737341-124D-4D4B-801C-90C819AA7E9D}" type="pres">
      <dgm:prSet presAssocID="{6F27C2F1-5ECF-4E7A-8A66-D397BC63A486}" presName="bgRect" presStyleLbl="bgShp" presStyleIdx="1" presStyleCnt="2"/>
      <dgm:spPr/>
    </dgm:pt>
    <dgm:pt modelId="{976769B7-4374-4058-8C51-A63CAF60D96D}" type="pres">
      <dgm:prSet presAssocID="{6F27C2F1-5ECF-4E7A-8A66-D397BC63A48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Statistika"/>
        </a:ext>
      </dgm:extLst>
    </dgm:pt>
    <dgm:pt modelId="{9E2CE7C7-BA17-410C-9AEE-9E522FC1BBB1}" type="pres">
      <dgm:prSet presAssocID="{6F27C2F1-5ECF-4E7A-8A66-D397BC63A486}" presName="spaceRect" presStyleCnt="0"/>
      <dgm:spPr/>
    </dgm:pt>
    <dgm:pt modelId="{F3C3CCAA-0956-44F8-AE5A-96531AD56C17}" type="pres">
      <dgm:prSet presAssocID="{6F27C2F1-5ECF-4E7A-8A66-D397BC63A486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970C8459-2535-402B-AEA4-6C052D19C8A2}" srcId="{368C162D-691C-4711-BE05-248FBEE2BA4C}" destId="{1E89A1C5-FEA9-4355-B037-3AD0455CB5A0}" srcOrd="0" destOrd="0" parTransId="{37285A8F-7C22-41E4-A3E8-B4A243D4C6C9}" sibTransId="{75C28313-1994-4451-ACCD-2DB12B982A7E}"/>
    <dgm:cxn modelId="{68416DDF-03DD-4394-A38E-EB897E4AB9F6}" type="presOf" srcId="{1E89A1C5-FEA9-4355-B037-3AD0455CB5A0}" destId="{7AEB14DC-016A-40E7-A269-0A9DE4D6944C}" srcOrd="0" destOrd="0" presId="urn:microsoft.com/office/officeart/2018/2/layout/IconVerticalSolidList"/>
    <dgm:cxn modelId="{21B28851-AA9A-4203-86C6-C72558DBCEF0}" srcId="{368C162D-691C-4711-BE05-248FBEE2BA4C}" destId="{6F27C2F1-5ECF-4E7A-8A66-D397BC63A486}" srcOrd="1" destOrd="0" parTransId="{8F656597-CF5D-4A74-BE19-21EF2ED1FBD7}" sibTransId="{91125182-5E3A-471D-8792-C57E5AF6E99C}"/>
    <dgm:cxn modelId="{B9CF7590-9ED0-475B-8A8D-C29042B54F10}" type="presOf" srcId="{6F27C2F1-5ECF-4E7A-8A66-D397BC63A486}" destId="{F3C3CCAA-0956-44F8-AE5A-96531AD56C17}" srcOrd="0" destOrd="0" presId="urn:microsoft.com/office/officeart/2018/2/layout/IconVerticalSolidList"/>
    <dgm:cxn modelId="{701E6C0B-E963-46BB-ADE8-38AB6C49C0B6}" type="presOf" srcId="{368C162D-691C-4711-BE05-248FBEE2BA4C}" destId="{16A151A5-2423-4743-BA15-D7626B6C63F1}" srcOrd="0" destOrd="0" presId="urn:microsoft.com/office/officeart/2018/2/layout/IconVerticalSolidList"/>
    <dgm:cxn modelId="{26EFC4EB-3AE6-486B-A945-53D532CF5BEF}" type="presParOf" srcId="{16A151A5-2423-4743-BA15-D7626B6C63F1}" destId="{48C013C8-C01D-495B-B5C1-B110311DA360}" srcOrd="0" destOrd="0" presId="urn:microsoft.com/office/officeart/2018/2/layout/IconVerticalSolidList"/>
    <dgm:cxn modelId="{8C0D0055-06A8-41AB-8F5F-1CE2E0E9CFA3}" type="presParOf" srcId="{48C013C8-C01D-495B-B5C1-B110311DA360}" destId="{5A4B82B3-FAE4-42AD-A92A-0438A9E80D64}" srcOrd="0" destOrd="0" presId="urn:microsoft.com/office/officeart/2018/2/layout/IconVerticalSolidList"/>
    <dgm:cxn modelId="{2B3B7B27-FF58-4029-AB0B-AD71190B55BB}" type="presParOf" srcId="{48C013C8-C01D-495B-B5C1-B110311DA360}" destId="{AB133EE1-BFBA-483C-ACDD-30CBF029E69A}" srcOrd="1" destOrd="0" presId="urn:microsoft.com/office/officeart/2018/2/layout/IconVerticalSolidList"/>
    <dgm:cxn modelId="{80BAC1AC-548E-4325-AA1F-3FDB41F23DE0}" type="presParOf" srcId="{48C013C8-C01D-495B-B5C1-B110311DA360}" destId="{0A3B0DA8-930B-4BF9-9DF4-A756EABF5601}" srcOrd="2" destOrd="0" presId="urn:microsoft.com/office/officeart/2018/2/layout/IconVerticalSolidList"/>
    <dgm:cxn modelId="{84DBFCD4-EDC7-40E2-96FE-298C16DF2D81}" type="presParOf" srcId="{48C013C8-C01D-495B-B5C1-B110311DA360}" destId="{7AEB14DC-016A-40E7-A269-0A9DE4D6944C}" srcOrd="3" destOrd="0" presId="urn:microsoft.com/office/officeart/2018/2/layout/IconVerticalSolidList"/>
    <dgm:cxn modelId="{28795229-1458-42B4-B6C7-58C80CCF2DC2}" type="presParOf" srcId="{16A151A5-2423-4743-BA15-D7626B6C63F1}" destId="{439792E1-41F9-4626-ABC5-9D2629344521}" srcOrd="1" destOrd="0" presId="urn:microsoft.com/office/officeart/2018/2/layout/IconVerticalSolidList"/>
    <dgm:cxn modelId="{AC623DE8-429D-4386-96B5-1EE39BF8375A}" type="presParOf" srcId="{16A151A5-2423-4743-BA15-D7626B6C63F1}" destId="{8C08F63B-21D9-4308-8109-45F45653E032}" srcOrd="2" destOrd="0" presId="urn:microsoft.com/office/officeart/2018/2/layout/IconVerticalSolidList"/>
    <dgm:cxn modelId="{A3421056-6355-4EB0-ABBF-039C8CDCED97}" type="presParOf" srcId="{8C08F63B-21D9-4308-8109-45F45653E032}" destId="{31737341-124D-4D4B-801C-90C819AA7E9D}" srcOrd="0" destOrd="0" presId="urn:microsoft.com/office/officeart/2018/2/layout/IconVerticalSolidList"/>
    <dgm:cxn modelId="{F0E005D5-0D6D-43AF-A176-C501923C4739}" type="presParOf" srcId="{8C08F63B-21D9-4308-8109-45F45653E032}" destId="{976769B7-4374-4058-8C51-A63CAF60D96D}" srcOrd="1" destOrd="0" presId="urn:microsoft.com/office/officeart/2018/2/layout/IconVerticalSolidList"/>
    <dgm:cxn modelId="{0F07B58F-0367-4DF0-9721-DC38C2158E27}" type="presParOf" srcId="{8C08F63B-21D9-4308-8109-45F45653E032}" destId="{9E2CE7C7-BA17-410C-9AEE-9E522FC1BBB1}" srcOrd="2" destOrd="0" presId="urn:microsoft.com/office/officeart/2018/2/layout/IconVerticalSolidList"/>
    <dgm:cxn modelId="{50EAE7B8-BAF7-452A-A92B-62ED37CA8EDD}" type="presParOf" srcId="{8C08F63B-21D9-4308-8109-45F45653E032}" destId="{F3C3CCAA-0956-44F8-AE5A-96531AD56C17}" srcOrd="3" destOrd="0" presId="urn:microsoft.com/office/officeart/2018/2/layout/IconVerticalSoli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501EFF-AF50-497B-9F9B-63A70AB302D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E29DFBF5-EAB6-4952-85AF-1EC047942E77}">
      <dgm:prSet custT="1"/>
      <dgm:spPr/>
      <dgm:t>
        <a:bodyPr/>
        <a:lstStyle/>
        <a:p>
          <a:pPr>
            <a:defRPr cap="all"/>
          </a:pPr>
          <a:r>
            <a:rPr lang="cs-CZ" sz="2800" dirty="0"/>
            <a:t>Najděte příležitosti v rámci vnitřního i vnějšího prostředí?</a:t>
          </a:r>
          <a:endParaRPr lang="en-US" sz="2800" dirty="0"/>
        </a:p>
      </dgm:t>
    </dgm:pt>
    <dgm:pt modelId="{F6E61BB2-6536-4C7C-A306-7439626F3D69}" type="parTrans" cxnId="{DA60F733-14BE-416D-BB9F-9ED7F8988DE0}">
      <dgm:prSet/>
      <dgm:spPr/>
      <dgm:t>
        <a:bodyPr/>
        <a:lstStyle/>
        <a:p>
          <a:endParaRPr lang="en-US"/>
        </a:p>
      </dgm:t>
    </dgm:pt>
    <dgm:pt modelId="{00BA7BE7-366C-43EC-B661-220CCDBA8DB5}" type="sibTrans" cxnId="{DA60F733-14BE-416D-BB9F-9ED7F8988DE0}">
      <dgm:prSet/>
      <dgm:spPr/>
      <dgm:t>
        <a:bodyPr/>
        <a:lstStyle/>
        <a:p>
          <a:endParaRPr lang="en-US"/>
        </a:p>
      </dgm:t>
    </dgm:pt>
    <dgm:pt modelId="{E3F53948-869C-4B86-B17B-8EAEBF8405E7}">
      <dgm:prSet/>
      <dgm:spPr/>
      <dgm:t>
        <a:bodyPr/>
        <a:lstStyle/>
        <a:p>
          <a:pPr>
            <a:defRPr cap="all"/>
          </a:pPr>
          <a:r>
            <a:rPr lang="cs-CZ" dirty="0"/>
            <a:t>Jaké možnosti přináší naše prostředí?</a:t>
          </a:r>
          <a:endParaRPr lang="en-US" dirty="0"/>
        </a:p>
      </dgm:t>
    </dgm:pt>
    <dgm:pt modelId="{C86A2B81-382B-4FF8-8207-FD9C6B1CC80E}" type="parTrans" cxnId="{B221E1AF-1219-4575-A8C3-76B66A2C7034}">
      <dgm:prSet/>
      <dgm:spPr/>
      <dgm:t>
        <a:bodyPr/>
        <a:lstStyle/>
        <a:p>
          <a:endParaRPr lang="en-US"/>
        </a:p>
      </dgm:t>
    </dgm:pt>
    <dgm:pt modelId="{76CD56DC-CAF2-4035-94DC-2DEC421269A3}" type="sibTrans" cxnId="{B221E1AF-1219-4575-A8C3-76B66A2C7034}">
      <dgm:prSet/>
      <dgm:spPr/>
      <dgm:t>
        <a:bodyPr/>
        <a:lstStyle/>
        <a:p>
          <a:endParaRPr lang="en-US"/>
        </a:p>
      </dgm:t>
    </dgm:pt>
    <dgm:pt modelId="{EFC3CF2D-8376-4F23-B0A3-8EC54E3BA770}" type="pres">
      <dgm:prSet presAssocID="{5B501EFF-AF50-497B-9F9B-63A70AB302D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FEB4FDB-47F7-4FC3-9BA4-9668C6CF6476}" type="pres">
      <dgm:prSet presAssocID="{E29DFBF5-EAB6-4952-85AF-1EC047942E77}" presName="compNode" presStyleCnt="0"/>
      <dgm:spPr/>
    </dgm:pt>
    <dgm:pt modelId="{2A32A193-6861-49A0-876E-8C23CE93AFC0}" type="pres">
      <dgm:prSet presAssocID="{E29DFBF5-EAB6-4952-85AF-1EC047942E77}" presName="iconBgRect" presStyleLbl="bgShp" presStyleIdx="0" presStyleCnt="2"/>
      <dgm:spPr/>
    </dgm:pt>
    <dgm:pt modelId="{D0B43076-E620-4132-A68D-8FEE027EF923}" type="pres">
      <dgm:prSet presAssocID="{E29DFBF5-EAB6-4952-85AF-1EC047942E7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Dárek"/>
        </a:ext>
      </dgm:extLst>
    </dgm:pt>
    <dgm:pt modelId="{64C7AD7C-ECDF-4D3A-B479-93B33771A01A}" type="pres">
      <dgm:prSet presAssocID="{E29DFBF5-EAB6-4952-85AF-1EC047942E77}" presName="spaceRect" presStyleCnt="0"/>
      <dgm:spPr/>
    </dgm:pt>
    <dgm:pt modelId="{7E4DE936-ACAF-46DA-A40F-1A99FD92330B}" type="pres">
      <dgm:prSet presAssocID="{E29DFBF5-EAB6-4952-85AF-1EC047942E77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75336ACD-3472-47E1-81A1-9FC032415F71}" type="pres">
      <dgm:prSet presAssocID="{00BA7BE7-366C-43EC-B661-220CCDBA8DB5}" presName="sibTrans" presStyleCnt="0"/>
      <dgm:spPr/>
    </dgm:pt>
    <dgm:pt modelId="{57091EA9-858A-4D3C-B720-2915451D1718}" type="pres">
      <dgm:prSet presAssocID="{E3F53948-869C-4B86-B17B-8EAEBF8405E7}" presName="compNode" presStyleCnt="0"/>
      <dgm:spPr/>
    </dgm:pt>
    <dgm:pt modelId="{5613B24A-0CD4-4392-908D-47D96D75C59A}" type="pres">
      <dgm:prSet presAssocID="{E3F53948-869C-4B86-B17B-8EAEBF8405E7}" presName="iconBgRect" presStyleLbl="bgShp" presStyleIdx="1" presStyleCnt="2"/>
      <dgm:spPr/>
    </dgm:pt>
    <dgm:pt modelId="{D282A0DD-AA7E-4C37-BAD0-9642874BE5A7}" type="pres">
      <dgm:prSet presAssocID="{E3F53948-869C-4B86-B17B-8EAEBF8405E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Venn Diagram"/>
        </a:ext>
      </dgm:extLst>
    </dgm:pt>
    <dgm:pt modelId="{649DA634-48E3-45FD-9249-2CF5B76414A7}" type="pres">
      <dgm:prSet presAssocID="{E3F53948-869C-4B86-B17B-8EAEBF8405E7}" presName="spaceRect" presStyleCnt="0"/>
      <dgm:spPr/>
    </dgm:pt>
    <dgm:pt modelId="{91242C6B-F376-43F0-A70F-E119B79FE452}" type="pres">
      <dgm:prSet presAssocID="{E3F53948-869C-4B86-B17B-8EAEBF8405E7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784CC59-91A6-4B90-AF5F-70F2D0848B5C}" type="presOf" srcId="{E3F53948-869C-4B86-B17B-8EAEBF8405E7}" destId="{91242C6B-F376-43F0-A70F-E119B79FE452}" srcOrd="0" destOrd="0" presId="urn:microsoft.com/office/officeart/2018/5/layout/IconCircleLabelList"/>
    <dgm:cxn modelId="{1DC237A1-BE67-4B75-A8C7-F66C2B4AF009}" type="presOf" srcId="{E29DFBF5-EAB6-4952-85AF-1EC047942E77}" destId="{7E4DE936-ACAF-46DA-A40F-1A99FD92330B}" srcOrd="0" destOrd="0" presId="urn:microsoft.com/office/officeart/2018/5/layout/IconCircleLabelList"/>
    <dgm:cxn modelId="{72475598-D28F-420F-A097-4B6B87197A98}" type="presOf" srcId="{5B501EFF-AF50-497B-9F9B-63A70AB302D2}" destId="{EFC3CF2D-8376-4F23-B0A3-8EC54E3BA770}" srcOrd="0" destOrd="0" presId="urn:microsoft.com/office/officeart/2018/5/layout/IconCircleLabelList"/>
    <dgm:cxn modelId="{B221E1AF-1219-4575-A8C3-76B66A2C7034}" srcId="{5B501EFF-AF50-497B-9F9B-63A70AB302D2}" destId="{E3F53948-869C-4B86-B17B-8EAEBF8405E7}" srcOrd="1" destOrd="0" parTransId="{C86A2B81-382B-4FF8-8207-FD9C6B1CC80E}" sibTransId="{76CD56DC-CAF2-4035-94DC-2DEC421269A3}"/>
    <dgm:cxn modelId="{DA60F733-14BE-416D-BB9F-9ED7F8988DE0}" srcId="{5B501EFF-AF50-497B-9F9B-63A70AB302D2}" destId="{E29DFBF5-EAB6-4952-85AF-1EC047942E77}" srcOrd="0" destOrd="0" parTransId="{F6E61BB2-6536-4C7C-A306-7439626F3D69}" sibTransId="{00BA7BE7-366C-43EC-B661-220CCDBA8DB5}"/>
    <dgm:cxn modelId="{7750AA92-F7D1-4F53-A1D4-4CE30EC060AA}" type="presParOf" srcId="{EFC3CF2D-8376-4F23-B0A3-8EC54E3BA770}" destId="{BFEB4FDB-47F7-4FC3-9BA4-9668C6CF6476}" srcOrd="0" destOrd="0" presId="urn:microsoft.com/office/officeart/2018/5/layout/IconCircleLabelList"/>
    <dgm:cxn modelId="{2C6B9644-96A7-4848-A844-357BAB1B5163}" type="presParOf" srcId="{BFEB4FDB-47F7-4FC3-9BA4-9668C6CF6476}" destId="{2A32A193-6861-49A0-876E-8C23CE93AFC0}" srcOrd="0" destOrd="0" presId="urn:microsoft.com/office/officeart/2018/5/layout/IconCircleLabelList"/>
    <dgm:cxn modelId="{3F8AC6D7-53C7-437F-91F9-BD414B686357}" type="presParOf" srcId="{BFEB4FDB-47F7-4FC3-9BA4-9668C6CF6476}" destId="{D0B43076-E620-4132-A68D-8FEE027EF923}" srcOrd="1" destOrd="0" presId="urn:microsoft.com/office/officeart/2018/5/layout/IconCircleLabelList"/>
    <dgm:cxn modelId="{9D67C682-C75E-4DAF-A227-5301BD0C2E9D}" type="presParOf" srcId="{BFEB4FDB-47F7-4FC3-9BA4-9668C6CF6476}" destId="{64C7AD7C-ECDF-4D3A-B479-93B33771A01A}" srcOrd="2" destOrd="0" presId="urn:microsoft.com/office/officeart/2018/5/layout/IconCircleLabelList"/>
    <dgm:cxn modelId="{713A6361-D5EF-44B3-8A39-31A08EB30F5D}" type="presParOf" srcId="{BFEB4FDB-47F7-4FC3-9BA4-9668C6CF6476}" destId="{7E4DE936-ACAF-46DA-A40F-1A99FD92330B}" srcOrd="3" destOrd="0" presId="urn:microsoft.com/office/officeart/2018/5/layout/IconCircleLabelList"/>
    <dgm:cxn modelId="{31A63E6A-1C4B-4C68-A690-657EB8243450}" type="presParOf" srcId="{EFC3CF2D-8376-4F23-B0A3-8EC54E3BA770}" destId="{75336ACD-3472-47E1-81A1-9FC032415F71}" srcOrd="1" destOrd="0" presId="urn:microsoft.com/office/officeart/2018/5/layout/IconCircleLabelList"/>
    <dgm:cxn modelId="{F6AB478B-F8C9-477F-B681-8F347416BCAC}" type="presParOf" srcId="{EFC3CF2D-8376-4F23-B0A3-8EC54E3BA770}" destId="{57091EA9-858A-4D3C-B720-2915451D1718}" srcOrd="2" destOrd="0" presId="urn:microsoft.com/office/officeart/2018/5/layout/IconCircleLabelList"/>
    <dgm:cxn modelId="{0C23824F-C42D-407D-BBF8-F51B3CAD8194}" type="presParOf" srcId="{57091EA9-858A-4D3C-B720-2915451D1718}" destId="{5613B24A-0CD4-4392-908D-47D96D75C59A}" srcOrd="0" destOrd="0" presId="urn:microsoft.com/office/officeart/2018/5/layout/IconCircleLabelList"/>
    <dgm:cxn modelId="{87D286B5-8C9D-4FFE-9BC6-609801024AA3}" type="presParOf" srcId="{57091EA9-858A-4D3C-B720-2915451D1718}" destId="{D282A0DD-AA7E-4C37-BAD0-9642874BE5A7}" srcOrd="1" destOrd="0" presId="urn:microsoft.com/office/officeart/2018/5/layout/IconCircleLabelList"/>
    <dgm:cxn modelId="{C3269868-58E3-4D85-A74F-7CCA23154D9C}" type="presParOf" srcId="{57091EA9-858A-4D3C-B720-2915451D1718}" destId="{649DA634-48E3-45FD-9249-2CF5B76414A7}" srcOrd="2" destOrd="0" presId="urn:microsoft.com/office/officeart/2018/5/layout/IconCircleLabelList"/>
    <dgm:cxn modelId="{15F0F9B2-AFE7-41D2-9A8E-9AAFF7671FA8}" type="presParOf" srcId="{57091EA9-858A-4D3C-B720-2915451D1718}" destId="{91242C6B-F376-43F0-A70F-E119B79FE452}" srcOrd="3" destOrd="0" presId="urn:microsoft.com/office/officeart/2018/5/layout/IconCircleLabel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74B257D-646A-C93C-E6A3-C93BDBA81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5DFBE7A6-3C27-4D3D-303F-8B720C9E3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D255F29-6EED-0B26-572B-82487B284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F8E104D-DE63-51C2-4E97-3C9AD13F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186CF34-36C5-A9EB-EFB8-95BCDF17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6845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BB58E83-E547-4A3E-B668-3901A318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1618A998-C068-A6CE-99DC-BCED527F5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81370FC-8976-CBA9-C70C-71DA647C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AF7B1F5-47F8-9EE1-1BB2-849AEE5C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CCDE2AB-6827-5B40-61AE-D41E346D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316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844BE95C-6430-6BCC-8951-841C040B5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89B9251C-8B0B-37F1-091C-C1BE3A03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9B93608-263D-4926-8DA3-F8F62232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0E5F544-85AE-B345-5F81-09C0C01F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22C230A-AC79-F4F5-C320-0FDE988C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9419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3EDCE68-BDA8-B3A2-6FF5-76593366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4685D8C-E9F0-ED1D-8FC1-17D910B8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904E41F-9477-3405-31BD-3B231AA9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AF1D8A-B5FF-CFED-A7CD-B174DAF1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8137077-4A8A-083A-814D-62D44933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5512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01327BF-A9DC-61F5-B4BE-A6961E31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71FDA0FE-B885-0401-FF28-C09ACEBE6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04147F9-51EE-7F7F-5DA4-CB5B6E96B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A06C7DA-C0DF-04EF-43B5-0B3A5929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AECF4D9-4D14-6503-2AA8-A7C78381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3944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EE1E24-DEB3-7F1A-00D1-D5FF718D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72DA8B6-631E-950A-581C-5FF33428D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AB5322A4-4F59-7DDE-D44C-3BE6A912D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3E0DDF57-8C88-D4F6-4089-9224D955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726ACBD-ECCB-7067-28DA-F82F4230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E1CAB46-8F4A-5719-0C6D-29878969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0955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834B942-41C3-71A7-D6DD-DFCFB7B0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B953D21-09D4-7562-B82E-1D3DEED91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D7F618E3-28A0-E836-5FCB-27F01D6D0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A58BAB6B-0221-5FDF-8BD9-2BE8DDF1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C38FA855-EF8C-DBA2-5CA4-668E4C7C8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667C534-C122-C277-1BEE-668CBE9D0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FC572A09-EBF9-F493-E29F-AB0F1B1C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5DD596F-6FD7-8F39-1C31-12274217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8244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26082B1-8839-DCDE-A565-4960ED83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1BA7481C-0E7D-6AF7-7E11-18CE1865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DAF89FC6-9BD7-F62B-D2F5-CA269900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21D5373-D1C7-192F-811F-6D2B57E1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57400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310CC987-3DB2-2C3B-63AB-BB3DD050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CD2BD332-1A67-DE8A-D991-5A179635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E05B0E32-B74F-99B1-A3C2-D107CE28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5383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15857F-EA71-38D1-5306-2DAEAE31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048583D-4CA5-A536-E26F-1BE8408A7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D0E352C0-3225-6A36-AF5D-458C3090B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93A2CD1-EBB6-3BE2-4738-B551CBE2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63A7577-B928-BC0D-E2B9-5DA4FB0E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300C82C0-F4D9-1994-3715-7F90BDA1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2458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F157F0C-5D99-8120-46BD-171D013F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41C9591B-B5A3-CE3B-7A04-4F1A73FEC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DEED93BD-ECCA-3F5B-57BF-E5A9434E5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6FE0187C-ABCA-7423-C11D-C90BCC20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60C9B60B-0441-9DE7-C07B-E508FBAB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F681D3C6-D3A3-8BBC-A61C-A833F872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1923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13A224C1-5359-51C9-2141-E3421065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2CC6526-674B-4BCE-E2A9-7C6E16FD4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798498A-38A8-73FC-F471-C7FA8FB48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87DCA-2D7F-40FB-9D3C-64E84EEB7CE3}" type="datetimeFigureOut">
              <a:rPr lang="cs-CZ" smtClean="0"/>
              <a:pPr/>
              <a:t>08.10.2023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F4AF423-0F81-00FF-D573-7E7B0BC84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67027C0-61B0-D8CF-592F-82E611F07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A9FFD-88AA-425D-AE85-D2068030EC4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613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dimirmatula.zjihlavy.cz/segmentace-trh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umpleda – papírová žárovka">
            <a:extLst>
              <a:ext uri="{FF2B5EF4-FFF2-40B4-BE49-F238E27FC236}">
                <a16:creationId xmlns="" xmlns:a16="http://schemas.microsoft.com/office/drawing/2014/main" id="{A7C7EB17-2659-BD97-A1F7-0FED6B0D4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6"/>
          <a:stretch/>
        </p:blipFill>
        <p:spPr>
          <a:xfrm>
            <a:off x="-1" y="-22418"/>
            <a:ext cx="12191980" cy="68697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3306540-870A-7346-8CFF-A1B08DE50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851563" y="-1474817"/>
            <a:ext cx="4488873" cy="1219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8739">
                <a:srgbClr val="000000">
                  <a:alpha val="61000"/>
                </a:srgbClr>
              </a:gs>
              <a:gs pos="72000">
                <a:srgbClr val="000000">
                  <a:alpha val="43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EFAAF23-2BEC-0C9B-2BA8-96991C74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023" y="343539"/>
            <a:ext cx="3992328" cy="2822355"/>
          </a:xfrm>
        </p:spPr>
        <p:txBody>
          <a:bodyPr>
            <a:noAutofit/>
          </a:bodyPr>
          <a:lstStyle/>
          <a:p>
            <a:pPr algn="l"/>
            <a:r>
              <a:rPr lang="cs-CZ" sz="4800" b="1" dirty="0" smtClean="0">
                <a:solidFill>
                  <a:srgbClr val="FFFFFF"/>
                </a:solidFill>
              </a:rPr>
              <a:t>Segmentace</a:t>
            </a:r>
            <a:r>
              <a:rPr lang="cs-CZ" sz="4800" b="1" dirty="0">
                <a:solidFill>
                  <a:srgbClr val="FFFFFF"/>
                </a:solidFill>
              </a:rPr>
              <a:t>, cíl a analýza prostředí v rámci projektu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5DA31324-9D9F-99F5-F001-32FC42F81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474" y="5457756"/>
            <a:ext cx="6001744" cy="775635"/>
          </a:xfrm>
        </p:spPr>
        <p:txBody>
          <a:bodyPr>
            <a:normAutofit/>
          </a:bodyPr>
          <a:lstStyle/>
          <a:p>
            <a:pPr algn="r"/>
            <a:r>
              <a:rPr lang="cs-CZ" sz="3600" b="1" dirty="0">
                <a:solidFill>
                  <a:srgbClr val="FFFFFF"/>
                </a:solidFill>
              </a:rPr>
              <a:t>2. seminář</a:t>
            </a:r>
          </a:p>
        </p:txBody>
      </p:sp>
      <p:grpSp>
        <p:nvGrpSpPr>
          <p:cNvPr id="16" name="Group 10">
            <a:extLst>
              <a:ext uri="{FF2B5EF4-FFF2-40B4-BE49-F238E27FC236}">
                <a16:creationId xmlns="" xmlns:a16="http://schemas.microsoft.com/office/drawing/2014/main" id="{2D7A9D39-0AFA-32B6-688E-CD8F1FA60C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971550" y="-22480"/>
            <a:ext cx="2170445" cy="2557051"/>
            <a:chOff x="9547551" y="-22480"/>
            <a:chExt cx="2588229" cy="3049251"/>
          </a:xfrm>
        </p:grpSpPr>
        <p:sp>
          <p:nvSpPr>
            <p:cNvPr id="17" name="Freeform: Shape 11">
              <a:extLst>
                <a:ext uri="{FF2B5EF4-FFF2-40B4-BE49-F238E27FC236}">
                  <a16:creationId xmlns="" xmlns:a16="http://schemas.microsoft.com/office/drawing/2014/main" id="{6EBB2E2F-F378-A1C1-E5D4-B1E0183EB6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3423100" flipV="1">
              <a:off x="10961210" y="1361485"/>
              <a:ext cx="1555088" cy="794052"/>
            </a:xfrm>
            <a:custGeom>
              <a:avLst/>
              <a:gdLst>
                <a:gd name="connsiteX0" fmla="*/ 0 w 1555088"/>
                <a:gd name="connsiteY0" fmla="*/ 792656 h 794052"/>
                <a:gd name="connsiteX1" fmla="*/ 360263 w 1555088"/>
                <a:gd name="connsiteY1" fmla="*/ 772355 h 794052"/>
                <a:gd name="connsiteX2" fmla="*/ 424380 w 1555088"/>
                <a:gd name="connsiteY2" fmla="*/ 553254 h 794052"/>
                <a:gd name="connsiteX3" fmla="*/ 640314 w 1555088"/>
                <a:gd name="connsiteY3" fmla="*/ 389706 h 794052"/>
                <a:gd name="connsiteX4" fmla="*/ 897018 w 1555088"/>
                <a:gd name="connsiteY4" fmla="*/ 361433 h 794052"/>
                <a:gd name="connsiteX5" fmla="*/ 1171282 w 1555088"/>
                <a:gd name="connsiteY5" fmla="*/ 531394 h 794052"/>
                <a:gd name="connsiteX6" fmla="*/ 1203881 w 1555088"/>
                <a:gd name="connsiteY6" fmla="*/ 589407 h 794052"/>
                <a:gd name="connsiteX7" fmla="*/ 1220200 w 1555088"/>
                <a:gd name="connsiteY7" fmla="*/ 650247 h 794052"/>
                <a:gd name="connsiteX8" fmla="*/ 1555088 w 1555088"/>
                <a:gd name="connsiteY8" fmla="*/ 433197 h 794052"/>
                <a:gd name="connsiteX9" fmla="*/ 1545852 w 1555088"/>
                <a:gd name="connsiteY9" fmla="*/ 414406 h 794052"/>
                <a:gd name="connsiteX10" fmla="*/ 1296812 w 1555088"/>
                <a:gd name="connsiteY10" fmla="*/ 151663 h 794052"/>
                <a:gd name="connsiteX11" fmla="*/ 948685 w 1555088"/>
                <a:gd name="connsiteY11" fmla="*/ 6956 h 794052"/>
                <a:gd name="connsiteX12" fmla="*/ 296689 w 1555088"/>
                <a:gd name="connsiteY12" fmla="*/ 150277 h 794052"/>
                <a:gd name="connsiteX13" fmla="*/ 23951 w 1555088"/>
                <a:gd name="connsiteY13" fmla="*/ 574644 h 794052"/>
                <a:gd name="connsiteX14" fmla="*/ 0 w 1555088"/>
                <a:gd name="connsiteY14" fmla="*/ 792656 h 79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55088" h="794052">
                  <a:moveTo>
                    <a:pt x="0" y="792656"/>
                  </a:moveTo>
                  <a:cubicBezTo>
                    <a:pt x="34112" y="799329"/>
                    <a:pt x="243308" y="780350"/>
                    <a:pt x="360263" y="772355"/>
                  </a:cubicBezTo>
                  <a:cubicBezTo>
                    <a:pt x="385999" y="655876"/>
                    <a:pt x="377705" y="617030"/>
                    <a:pt x="424380" y="553254"/>
                  </a:cubicBezTo>
                  <a:cubicBezTo>
                    <a:pt x="471055" y="489480"/>
                    <a:pt x="561540" y="421675"/>
                    <a:pt x="640314" y="389706"/>
                  </a:cubicBezTo>
                  <a:cubicBezTo>
                    <a:pt x="719087" y="357735"/>
                    <a:pt x="808524" y="337819"/>
                    <a:pt x="897018" y="361433"/>
                  </a:cubicBezTo>
                  <a:cubicBezTo>
                    <a:pt x="985513" y="385048"/>
                    <a:pt x="1116722" y="467302"/>
                    <a:pt x="1171282" y="531394"/>
                  </a:cubicBezTo>
                  <a:cubicBezTo>
                    <a:pt x="1184921" y="547417"/>
                    <a:pt x="1195632" y="567705"/>
                    <a:pt x="1203881" y="589407"/>
                  </a:cubicBezTo>
                  <a:lnTo>
                    <a:pt x="1220200" y="650247"/>
                  </a:lnTo>
                  <a:lnTo>
                    <a:pt x="1555088" y="433197"/>
                  </a:lnTo>
                  <a:lnTo>
                    <a:pt x="1545852" y="414406"/>
                  </a:lnTo>
                  <a:cubicBezTo>
                    <a:pt x="1492372" y="323555"/>
                    <a:pt x="1396340" y="219571"/>
                    <a:pt x="1296812" y="151663"/>
                  </a:cubicBezTo>
                  <a:cubicBezTo>
                    <a:pt x="1197284" y="83755"/>
                    <a:pt x="1087818" y="9043"/>
                    <a:pt x="948685" y="6956"/>
                  </a:cubicBezTo>
                  <a:cubicBezTo>
                    <a:pt x="689060" y="-21685"/>
                    <a:pt x="481405" y="40459"/>
                    <a:pt x="296689" y="150277"/>
                  </a:cubicBezTo>
                  <a:cubicBezTo>
                    <a:pt x="149862" y="246054"/>
                    <a:pt x="42815" y="487442"/>
                    <a:pt x="23951" y="574644"/>
                  </a:cubicBezTo>
                  <a:cubicBezTo>
                    <a:pt x="4278" y="706729"/>
                    <a:pt x="3603" y="710594"/>
                    <a:pt x="0" y="792656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="" xmlns:a16="http://schemas.microsoft.com/office/drawing/2014/main" id="{22968223-B72F-92CD-EEBC-BAF04E053B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5315536" flipV="1">
              <a:off x="11226903" y="2582485"/>
              <a:ext cx="442769" cy="445803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468508"/>
                <a:gd name="connsiteY0" fmla="*/ 326 h 4964273"/>
                <a:gd name="connsiteX1" fmla="*/ 3964140 w 4468508"/>
                <a:gd name="connsiteY1" fmla="*/ 591130 h 4964273"/>
                <a:gd name="connsiteX2" fmla="*/ 4451030 w 4468508"/>
                <a:gd name="connsiteY2" fmla="*/ 3809413 h 4964273"/>
                <a:gd name="connsiteX3" fmla="*/ 3419865 w 4468508"/>
                <a:gd name="connsiteY3" fmla="*/ 4845181 h 4964273"/>
                <a:gd name="connsiteX4" fmla="*/ 1074535 w 4468508"/>
                <a:gd name="connsiteY4" fmla="*/ 4657562 h 4964273"/>
                <a:gd name="connsiteX5" fmla="*/ 33359 w 4468508"/>
                <a:gd name="connsiteY5" fmla="*/ 2995991 h 4964273"/>
                <a:gd name="connsiteX6" fmla="*/ 592137 w 4468508"/>
                <a:gd name="connsiteY6" fmla="*/ 806182 h 4964273"/>
                <a:gd name="connsiteX7" fmla="*/ 2649000 w 4468508"/>
                <a:gd name="connsiteY7" fmla="*/ 326 h 4964273"/>
                <a:gd name="connsiteX0" fmla="*/ 2788684 w 4608192"/>
                <a:gd name="connsiteY0" fmla="*/ 326 h 4845177"/>
                <a:gd name="connsiteX1" fmla="*/ 4103824 w 4608192"/>
                <a:gd name="connsiteY1" fmla="*/ 591130 h 4845177"/>
                <a:gd name="connsiteX2" fmla="*/ 4590714 w 4608192"/>
                <a:gd name="connsiteY2" fmla="*/ 3809413 h 4845177"/>
                <a:gd name="connsiteX3" fmla="*/ 3559549 w 4608192"/>
                <a:gd name="connsiteY3" fmla="*/ 4845181 h 4845177"/>
                <a:gd name="connsiteX4" fmla="*/ 173043 w 4608192"/>
                <a:gd name="connsiteY4" fmla="*/ 2995991 h 4845177"/>
                <a:gd name="connsiteX5" fmla="*/ 731821 w 4608192"/>
                <a:gd name="connsiteY5" fmla="*/ 806182 h 4845177"/>
                <a:gd name="connsiteX6" fmla="*/ 2788684 w 4608192"/>
                <a:gd name="connsiteY6" fmla="*/ 326 h 4845177"/>
                <a:gd name="connsiteX0" fmla="*/ 2788684 w 4656382"/>
                <a:gd name="connsiteY0" fmla="*/ 326 h 4593408"/>
                <a:gd name="connsiteX1" fmla="*/ 4103824 w 4656382"/>
                <a:gd name="connsiteY1" fmla="*/ 591130 h 4593408"/>
                <a:gd name="connsiteX2" fmla="*/ 4590714 w 4656382"/>
                <a:gd name="connsiteY2" fmla="*/ 3809413 h 4593408"/>
                <a:gd name="connsiteX3" fmla="*/ 2737164 w 4656382"/>
                <a:gd name="connsiteY3" fmla="*/ 4593410 h 4593408"/>
                <a:gd name="connsiteX4" fmla="*/ 173043 w 4656382"/>
                <a:gd name="connsiteY4" fmla="*/ 2995991 h 4593408"/>
                <a:gd name="connsiteX5" fmla="*/ 731821 w 4656382"/>
                <a:gd name="connsiteY5" fmla="*/ 806182 h 4593408"/>
                <a:gd name="connsiteX6" fmla="*/ 2788684 w 4656382"/>
                <a:gd name="connsiteY6" fmla="*/ 326 h 4593408"/>
                <a:gd name="connsiteX0" fmla="*/ 2788684 w 4720632"/>
                <a:gd name="connsiteY0" fmla="*/ 326 h 4593408"/>
                <a:gd name="connsiteX1" fmla="*/ 4103824 w 4720632"/>
                <a:gd name="connsiteY1" fmla="*/ 591130 h 4593408"/>
                <a:gd name="connsiteX2" fmla="*/ 4661706 w 4720632"/>
                <a:gd name="connsiteY2" fmla="*/ 3597011 h 4593408"/>
                <a:gd name="connsiteX3" fmla="*/ 2737164 w 4720632"/>
                <a:gd name="connsiteY3" fmla="*/ 4593410 h 4593408"/>
                <a:gd name="connsiteX4" fmla="*/ 173043 w 4720632"/>
                <a:gd name="connsiteY4" fmla="*/ 2995991 h 4593408"/>
                <a:gd name="connsiteX5" fmla="*/ 731821 w 4720632"/>
                <a:gd name="connsiteY5" fmla="*/ 806182 h 4593408"/>
                <a:gd name="connsiteX6" fmla="*/ 2788684 w 4720632"/>
                <a:gd name="connsiteY6" fmla="*/ 326 h 4593408"/>
                <a:gd name="connsiteX0" fmla="*/ 2615637 w 4547585"/>
                <a:gd name="connsiteY0" fmla="*/ 326 h 4593408"/>
                <a:gd name="connsiteX1" fmla="*/ 3930777 w 4547585"/>
                <a:gd name="connsiteY1" fmla="*/ 591130 h 4593408"/>
                <a:gd name="connsiteX2" fmla="*/ 4488659 w 4547585"/>
                <a:gd name="connsiteY2" fmla="*/ 3597011 h 4593408"/>
                <a:gd name="connsiteX3" fmla="*/ 2564117 w 4547585"/>
                <a:gd name="connsiteY3" fmla="*/ 4593410 h 4593408"/>
                <a:gd name="connsiteX4" fmla="*/ -4 w 4547585"/>
                <a:gd name="connsiteY4" fmla="*/ 2995991 h 4593408"/>
                <a:gd name="connsiteX5" fmla="*/ 2615637 w 4547585"/>
                <a:gd name="connsiteY5" fmla="*/ 326 h 4593408"/>
                <a:gd name="connsiteX0" fmla="*/ 1599114 w 4547585"/>
                <a:gd name="connsiteY0" fmla="*/ 673 h 4392722"/>
                <a:gd name="connsiteX1" fmla="*/ 3930777 w 4547585"/>
                <a:gd name="connsiteY1" fmla="*/ 390444 h 4392722"/>
                <a:gd name="connsiteX2" fmla="*/ 4488659 w 4547585"/>
                <a:gd name="connsiteY2" fmla="*/ 3396325 h 4392722"/>
                <a:gd name="connsiteX3" fmla="*/ 2564117 w 4547585"/>
                <a:gd name="connsiteY3" fmla="*/ 4392724 h 4392722"/>
                <a:gd name="connsiteX4" fmla="*/ -4 w 4547585"/>
                <a:gd name="connsiteY4" fmla="*/ 2795305 h 4392722"/>
                <a:gd name="connsiteX5" fmla="*/ 1599114 w 4547585"/>
                <a:gd name="connsiteY5" fmla="*/ 673 h 4392722"/>
                <a:gd name="connsiteX0" fmla="*/ 1599114 w 4556102"/>
                <a:gd name="connsiteY0" fmla="*/ 673 h 4345138"/>
                <a:gd name="connsiteX1" fmla="*/ 3930777 w 4556102"/>
                <a:gd name="connsiteY1" fmla="*/ 390444 h 4345138"/>
                <a:gd name="connsiteX2" fmla="*/ 4488659 w 4556102"/>
                <a:gd name="connsiteY2" fmla="*/ 3396325 h 4345138"/>
                <a:gd name="connsiteX3" fmla="*/ 2425030 w 4556102"/>
                <a:gd name="connsiteY3" fmla="*/ 4345136 h 4345138"/>
                <a:gd name="connsiteX4" fmla="*/ -4 w 4556102"/>
                <a:gd name="connsiteY4" fmla="*/ 2795305 h 4345138"/>
                <a:gd name="connsiteX5" fmla="*/ 1599114 w 4556102"/>
                <a:gd name="connsiteY5" fmla="*/ 673 h 4345138"/>
                <a:gd name="connsiteX0" fmla="*/ 1308676 w 4265664"/>
                <a:gd name="connsiteY0" fmla="*/ 673 h 4345138"/>
                <a:gd name="connsiteX1" fmla="*/ 3640339 w 4265664"/>
                <a:gd name="connsiteY1" fmla="*/ 390444 h 4345138"/>
                <a:gd name="connsiteX2" fmla="*/ 4198221 w 4265664"/>
                <a:gd name="connsiteY2" fmla="*/ 3396325 h 4345138"/>
                <a:gd name="connsiteX3" fmla="*/ 2134592 w 4265664"/>
                <a:gd name="connsiteY3" fmla="*/ 4345136 h 4345138"/>
                <a:gd name="connsiteX4" fmla="*/ 2 w 4265664"/>
                <a:gd name="connsiteY4" fmla="*/ 2737868 h 4345138"/>
                <a:gd name="connsiteX5" fmla="*/ 1308676 w 4265664"/>
                <a:gd name="connsiteY5" fmla="*/ 673 h 434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5664" h="4345138">
                  <a:moveTo>
                    <a:pt x="1308676" y="673"/>
                  </a:moveTo>
                  <a:cubicBezTo>
                    <a:pt x="1850442" y="-12337"/>
                    <a:pt x="3307336" y="165670"/>
                    <a:pt x="3640339" y="390444"/>
                  </a:cubicBezTo>
                  <a:cubicBezTo>
                    <a:pt x="3940677" y="1025292"/>
                    <a:pt x="4449179" y="2737210"/>
                    <a:pt x="4198221" y="3396325"/>
                  </a:cubicBezTo>
                  <a:cubicBezTo>
                    <a:pt x="3947263" y="4055440"/>
                    <a:pt x="2447418" y="4230167"/>
                    <a:pt x="2134592" y="4345136"/>
                  </a:cubicBezTo>
                  <a:cubicBezTo>
                    <a:pt x="1398314" y="4209566"/>
                    <a:pt x="471290" y="3411035"/>
                    <a:pt x="2" y="2737868"/>
                  </a:cubicBezTo>
                  <a:cubicBezTo>
                    <a:pt x="8589" y="1972354"/>
                    <a:pt x="653546" y="401483"/>
                    <a:pt x="1308676" y="67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6D3A327-F6AC-503E-D21F-D4B3FE3C1E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3683933">
              <a:off x="9928975" y="-403904"/>
              <a:ext cx="1174562" cy="1937410"/>
            </a:xfrm>
            <a:custGeom>
              <a:avLst/>
              <a:gdLst>
                <a:gd name="connsiteX0" fmla="*/ 1174562 w 1174562"/>
                <a:gd name="connsiteY0" fmla="*/ 1160117 h 1937410"/>
                <a:gd name="connsiteX1" fmla="*/ 953368 w 1174562"/>
                <a:gd name="connsiteY1" fmla="*/ 1406344 h 1937410"/>
                <a:gd name="connsiteX2" fmla="*/ 894128 w 1174562"/>
                <a:gd name="connsiteY2" fmla="*/ 1419701 h 1937410"/>
                <a:gd name="connsiteX3" fmla="*/ 830886 w 1174562"/>
                <a:gd name="connsiteY3" fmla="*/ 1430049 h 1937410"/>
                <a:gd name="connsiteX4" fmla="*/ 625381 w 1174562"/>
                <a:gd name="connsiteY4" fmla="*/ 1421724 h 1937410"/>
                <a:gd name="connsiteX5" fmla="*/ 394115 w 1174562"/>
                <a:gd name="connsiteY5" fmla="*/ 1353019 h 1937410"/>
                <a:gd name="connsiteX6" fmla="*/ 227806 w 1174562"/>
                <a:gd name="connsiteY6" fmla="*/ 1262594 h 1937410"/>
                <a:gd name="connsiteX7" fmla="*/ 222077 w 1174562"/>
                <a:gd name="connsiteY7" fmla="*/ 1293937 h 1937410"/>
                <a:gd name="connsiteX8" fmla="*/ 257021 w 1174562"/>
                <a:gd name="connsiteY8" fmla="*/ 1521425 h 1937410"/>
                <a:gd name="connsiteX9" fmla="*/ 329717 w 1174562"/>
                <a:gd name="connsiteY9" fmla="*/ 1788933 h 1937410"/>
                <a:gd name="connsiteX10" fmla="*/ 358171 w 1174562"/>
                <a:gd name="connsiteY10" fmla="*/ 1866809 h 1937410"/>
                <a:gd name="connsiteX11" fmla="*/ 162274 w 1174562"/>
                <a:gd name="connsiteY11" fmla="*/ 1937410 h 1937410"/>
                <a:gd name="connsiteX12" fmla="*/ 40999 w 1174562"/>
                <a:gd name="connsiteY12" fmla="*/ 1530780 h 1937410"/>
                <a:gd name="connsiteX13" fmla="*/ 130 w 1174562"/>
                <a:gd name="connsiteY13" fmla="*/ 1094880 h 1937410"/>
                <a:gd name="connsiteX14" fmla="*/ 77747 w 1174562"/>
                <a:gd name="connsiteY14" fmla="*/ 588060 h 1937410"/>
                <a:gd name="connsiteX15" fmla="*/ 199588 w 1174562"/>
                <a:gd name="connsiteY15" fmla="*/ 280523 h 1937410"/>
                <a:gd name="connsiteX16" fmla="*/ 306776 w 1174562"/>
                <a:gd name="connsiteY16" fmla="*/ 111727 h 1937410"/>
                <a:gd name="connsiteX17" fmla="*/ 416130 w 1174562"/>
                <a:gd name="connsiteY17" fmla="*/ 0 h 1937410"/>
                <a:gd name="connsiteX18" fmla="*/ 493343 w 1174562"/>
                <a:gd name="connsiteY18" fmla="*/ 215052 h 1937410"/>
                <a:gd name="connsiteX19" fmla="*/ 488735 w 1174562"/>
                <a:gd name="connsiteY19" fmla="*/ 439153 h 1937410"/>
                <a:gd name="connsiteX20" fmla="*/ 374038 w 1174562"/>
                <a:gd name="connsiteY20" fmla="*/ 651386 h 1937410"/>
                <a:gd name="connsiteX21" fmla="*/ 375640 w 1174562"/>
                <a:gd name="connsiteY21" fmla="*/ 679924 h 1937410"/>
                <a:gd name="connsiteX22" fmla="*/ 646830 w 1174562"/>
                <a:gd name="connsiteY22" fmla="*/ 526785 h 1937410"/>
                <a:gd name="connsiteX23" fmla="*/ 965722 w 1174562"/>
                <a:gd name="connsiteY23" fmla="*/ 454195 h 1937410"/>
                <a:gd name="connsiteX24" fmla="*/ 973884 w 1174562"/>
                <a:gd name="connsiteY24" fmla="*/ 458787 h 1937410"/>
                <a:gd name="connsiteX25" fmla="*/ 933346 w 1174562"/>
                <a:gd name="connsiteY25" fmla="*/ 595705 h 1937410"/>
                <a:gd name="connsiteX26" fmla="*/ 790087 w 1174562"/>
                <a:gd name="connsiteY26" fmla="*/ 785667 h 1937410"/>
                <a:gd name="connsiteX27" fmla="*/ 608178 w 1174562"/>
                <a:gd name="connsiteY27" fmla="*/ 939447 h 1937410"/>
                <a:gd name="connsiteX28" fmla="*/ 386518 w 1174562"/>
                <a:gd name="connsiteY28" fmla="*/ 1057102 h 1937410"/>
                <a:gd name="connsiteX29" fmla="*/ 496842 w 1174562"/>
                <a:gd name="connsiteY29" fmla="*/ 1070816 h 1937410"/>
                <a:gd name="connsiteX30" fmla="*/ 845020 w 1174562"/>
                <a:gd name="connsiteY30" fmla="*/ 1072001 h 1937410"/>
                <a:gd name="connsiteX31" fmla="*/ 1104134 w 1174562"/>
                <a:gd name="connsiteY31" fmla="*/ 1133246 h 193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74562" h="1937410">
                  <a:moveTo>
                    <a:pt x="1174562" y="1160117"/>
                  </a:moveTo>
                  <a:lnTo>
                    <a:pt x="953368" y="1406344"/>
                  </a:lnTo>
                  <a:lnTo>
                    <a:pt x="894128" y="1419701"/>
                  </a:lnTo>
                  <a:cubicBezTo>
                    <a:pt x="871713" y="1424108"/>
                    <a:pt x="850245" y="1427648"/>
                    <a:pt x="830886" y="1430049"/>
                  </a:cubicBezTo>
                  <a:cubicBezTo>
                    <a:pt x="753449" y="1439654"/>
                    <a:pt x="698175" y="1434563"/>
                    <a:pt x="625381" y="1421724"/>
                  </a:cubicBezTo>
                  <a:cubicBezTo>
                    <a:pt x="552586" y="1408886"/>
                    <a:pt x="460377" y="1379541"/>
                    <a:pt x="394115" y="1353019"/>
                  </a:cubicBezTo>
                  <a:cubicBezTo>
                    <a:pt x="327853" y="1326498"/>
                    <a:pt x="238957" y="1270351"/>
                    <a:pt x="227806" y="1262594"/>
                  </a:cubicBezTo>
                  <a:cubicBezTo>
                    <a:pt x="216655" y="1254838"/>
                    <a:pt x="217208" y="1250798"/>
                    <a:pt x="222077" y="1293937"/>
                  </a:cubicBezTo>
                  <a:cubicBezTo>
                    <a:pt x="226946" y="1337075"/>
                    <a:pt x="239080" y="1438926"/>
                    <a:pt x="257021" y="1521425"/>
                  </a:cubicBezTo>
                  <a:cubicBezTo>
                    <a:pt x="274961" y="1603923"/>
                    <a:pt x="302922" y="1709751"/>
                    <a:pt x="329717" y="1788933"/>
                  </a:cubicBezTo>
                  <a:lnTo>
                    <a:pt x="358171" y="1866809"/>
                  </a:lnTo>
                  <a:cubicBezTo>
                    <a:pt x="306835" y="1903849"/>
                    <a:pt x="211686" y="1922195"/>
                    <a:pt x="162274" y="1937410"/>
                  </a:cubicBezTo>
                  <a:cubicBezTo>
                    <a:pt x="110713" y="1802684"/>
                    <a:pt x="68023" y="1671202"/>
                    <a:pt x="40999" y="1530780"/>
                  </a:cubicBezTo>
                  <a:cubicBezTo>
                    <a:pt x="13975" y="1390358"/>
                    <a:pt x="-1594" y="1249609"/>
                    <a:pt x="130" y="1094880"/>
                  </a:cubicBezTo>
                  <a:cubicBezTo>
                    <a:pt x="1851" y="940151"/>
                    <a:pt x="44504" y="723787"/>
                    <a:pt x="77747" y="588060"/>
                  </a:cubicBezTo>
                  <a:cubicBezTo>
                    <a:pt x="110990" y="452334"/>
                    <a:pt x="161416" y="359911"/>
                    <a:pt x="199588" y="280523"/>
                  </a:cubicBezTo>
                  <a:cubicBezTo>
                    <a:pt x="237760" y="201134"/>
                    <a:pt x="268654" y="158776"/>
                    <a:pt x="306776" y="111727"/>
                  </a:cubicBezTo>
                  <a:cubicBezTo>
                    <a:pt x="340134" y="70559"/>
                    <a:pt x="385416" y="11405"/>
                    <a:pt x="416130" y="0"/>
                  </a:cubicBezTo>
                  <a:cubicBezTo>
                    <a:pt x="459534" y="74706"/>
                    <a:pt x="477949" y="136046"/>
                    <a:pt x="493343" y="215052"/>
                  </a:cubicBezTo>
                  <a:cubicBezTo>
                    <a:pt x="505786" y="309500"/>
                    <a:pt x="505982" y="354742"/>
                    <a:pt x="488735" y="439153"/>
                  </a:cubicBezTo>
                  <a:cubicBezTo>
                    <a:pt x="471153" y="525202"/>
                    <a:pt x="392887" y="611256"/>
                    <a:pt x="374038" y="651386"/>
                  </a:cubicBezTo>
                  <a:cubicBezTo>
                    <a:pt x="355189" y="691513"/>
                    <a:pt x="330176" y="700690"/>
                    <a:pt x="375640" y="679924"/>
                  </a:cubicBezTo>
                  <a:cubicBezTo>
                    <a:pt x="421106" y="659157"/>
                    <a:pt x="548482" y="564409"/>
                    <a:pt x="646830" y="526785"/>
                  </a:cubicBezTo>
                  <a:cubicBezTo>
                    <a:pt x="745176" y="489165"/>
                    <a:pt x="936630" y="451490"/>
                    <a:pt x="965722" y="454195"/>
                  </a:cubicBezTo>
                  <a:cubicBezTo>
                    <a:pt x="969359" y="454533"/>
                    <a:pt x="972038" y="456135"/>
                    <a:pt x="973884" y="458787"/>
                  </a:cubicBezTo>
                  <a:cubicBezTo>
                    <a:pt x="986811" y="477348"/>
                    <a:pt x="958959" y="547365"/>
                    <a:pt x="933346" y="595705"/>
                  </a:cubicBezTo>
                  <a:cubicBezTo>
                    <a:pt x="904074" y="650950"/>
                    <a:pt x="844282" y="728377"/>
                    <a:pt x="790087" y="785667"/>
                  </a:cubicBezTo>
                  <a:cubicBezTo>
                    <a:pt x="735893" y="842958"/>
                    <a:pt x="675440" y="894207"/>
                    <a:pt x="608178" y="939447"/>
                  </a:cubicBezTo>
                  <a:cubicBezTo>
                    <a:pt x="540917" y="984686"/>
                    <a:pt x="392691" y="1049620"/>
                    <a:pt x="386518" y="1057102"/>
                  </a:cubicBezTo>
                  <a:cubicBezTo>
                    <a:pt x="380344" y="1064584"/>
                    <a:pt x="420424" y="1068333"/>
                    <a:pt x="496842" y="1070816"/>
                  </a:cubicBezTo>
                  <a:cubicBezTo>
                    <a:pt x="573258" y="1073300"/>
                    <a:pt x="743804" y="1061596"/>
                    <a:pt x="845020" y="1072001"/>
                  </a:cubicBezTo>
                  <a:cubicBezTo>
                    <a:pt x="946235" y="1082406"/>
                    <a:pt x="1033176" y="1110476"/>
                    <a:pt x="1104134" y="1133246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B81906DB-D3BD-9D2A-0467-35F796D7C3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3683933">
              <a:off x="9928975" y="-403904"/>
              <a:ext cx="1174562" cy="1937410"/>
            </a:xfrm>
            <a:custGeom>
              <a:avLst/>
              <a:gdLst>
                <a:gd name="connsiteX0" fmla="*/ 1174562 w 1174562"/>
                <a:gd name="connsiteY0" fmla="*/ 1160117 h 1937410"/>
                <a:gd name="connsiteX1" fmla="*/ 953369 w 1174562"/>
                <a:gd name="connsiteY1" fmla="*/ 1406343 h 1937410"/>
                <a:gd name="connsiteX2" fmla="*/ 894128 w 1174562"/>
                <a:gd name="connsiteY2" fmla="*/ 1419701 h 1937410"/>
                <a:gd name="connsiteX3" fmla="*/ 830886 w 1174562"/>
                <a:gd name="connsiteY3" fmla="*/ 1430049 h 1937410"/>
                <a:gd name="connsiteX4" fmla="*/ 625381 w 1174562"/>
                <a:gd name="connsiteY4" fmla="*/ 1421724 h 1937410"/>
                <a:gd name="connsiteX5" fmla="*/ 394115 w 1174562"/>
                <a:gd name="connsiteY5" fmla="*/ 1353019 h 1937410"/>
                <a:gd name="connsiteX6" fmla="*/ 227806 w 1174562"/>
                <a:gd name="connsiteY6" fmla="*/ 1262594 h 1937410"/>
                <a:gd name="connsiteX7" fmla="*/ 222077 w 1174562"/>
                <a:gd name="connsiteY7" fmla="*/ 1293937 h 1937410"/>
                <a:gd name="connsiteX8" fmla="*/ 257021 w 1174562"/>
                <a:gd name="connsiteY8" fmla="*/ 1521425 h 1937410"/>
                <a:gd name="connsiteX9" fmla="*/ 329717 w 1174562"/>
                <a:gd name="connsiteY9" fmla="*/ 1788933 h 1937410"/>
                <a:gd name="connsiteX10" fmla="*/ 358171 w 1174562"/>
                <a:gd name="connsiteY10" fmla="*/ 1866809 h 1937410"/>
                <a:gd name="connsiteX11" fmla="*/ 162274 w 1174562"/>
                <a:gd name="connsiteY11" fmla="*/ 1937410 h 1937410"/>
                <a:gd name="connsiteX12" fmla="*/ 40999 w 1174562"/>
                <a:gd name="connsiteY12" fmla="*/ 1530780 h 1937410"/>
                <a:gd name="connsiteX13" fmla="*/ 130 w 1174562"/>
                <a:gd name="connsiteY13" fmla="*/ 1094880 h 1937410"/>
                <a:gd name="connsiteX14" fmla="*/ 77747 w 1174562"/>
                <a:gd name="connsiteY14" fmla="*/ 588060 h 1937410"/>
                <a:gd name="connsiteX15" fmla="*/ 199588 w 1174562"/>
                <a:gd name="connsiteY15" fmla="*/ 280523 h 1937410"/>
                <a:gd name="connsiteX16" fmla="*/ 306776 w 1174562"/>
                <a:gd name="connsiteY16" fmla="*/ 111727 h 1937410"/>
                <a:gd name="connsiteX17" fmla="*/ 416130 w 1174562"/>
                <a:gd name="connsiteY17" fmla="*/ 0 h 1937410"/>
                <a:gd name="connsiteX18" fmla="*/ 493343 w 1174562"/>
                <a:gd name="connsiteY18" fmla="*/ 215052 h 1937410"/>
                <a:gd name="connsiteX19" fmla="*/ 488735 w 1174562"/>
                <a:gd name="connsiteY19" fmla="*/ 439153 h 1937410"/>
                <a:gd name="connsiteX20" fmla="*/ 374038 w 1174562"/>
                <a:gd name="connsiteY20" fmla="*/ 651385 h 1937410"/>
                <a:gd name="connsiteX21" fmla="*/ 375640 w 1174562"/>
                <a:gd name="connsiteY21" fmla="*/ 679924 h 1937410"/>
                <a:gd name="connsiteX22" fmla="*/ 646830 w 1174562"/>
                <a:gd name="connsiteY22" fmla="*/ 526785 h 1937410"/>
                <a:gd name="connsiteX23" fmla="*/ 965722 w 1174562"/>
                <a:gd name="connsiteY23" fmla="*/ 454195 h 1937410"/>
                <a:gd name="connsiteX24" fmla="*/ 973884 w 1174562"/>
                <a:gd name="connsiteY24" fmla="*/ 458787 h 1937410"/>
                <a:gd name="connsiteX25" fmla="*/ 933346 w 1174562"/>
                <a:gd name="connsiteY25" fmla="*/ 595705 h 1937410"/>
                <a:gd name="connsiteX26" fmla="*/ 790087 w 1174562"/>
                <a:gd name="connsiteY26" fmla="*/ 785667 h 1937410"/>
                <a:gd name="connsiteX27" fmla="*/ 608178 w 1174562"/>
                <a:gd name="connsiteY27" fmla="*/ 939447 h 1937410"/>
                <a:gd name="connsiteX28" fmla="*/ 386518 w 1174562"/>
                <a:gd name="connsiteY28" fmla="*/ 1057102 h 1937410"/>
                <a:gd name="connsiteX29" fmla="*/ 496842 w 1174562"/>
                <a:gd name="connsiteY29" fmla="*/ 1070816 h 1937410"/>
                <a:gd name="connsiteX30" fmla="*/ 845020 w 1174562"/>
                <a:gd name="connsiteY30" fmla="*/ 1072001 h 1937410"/>
                <a:gd name="connsiteX31" fmla="*/ 1104133 w 1174562"/>
                <a:gd name="connsiteY31" fmla="*/ 1133245 h 193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74562" h="1937410">
                  <a:moveTo>
                    <a:pt x="1174562" y="1160117"/>
                  </a:moveTo>
                  <a:lnTo>
                    <a:pt x="953369" y="1406343"/>
                  </a:lnTo>
                  <a:lnTo>
                    <a:pt x="894128" y="1419701"/>
                  </a:lnTo>
                  <a:cubicBezTo>
                    <a:pt x="871713" y="1424107"/>
                    <a:pt x="850245" y="1427648"/>
                    <a:pt x="830886" y="1430049"/>
                  </a:cubicBezTo>
                  <a:cubicBezTo>
                    <a:pt x="753449" y="1439654"/>
                    <a:pt x="698175" y="1434563"/>
                    <a:pt x="625381" y="1421724"/>
                  </a:cubicBezTo>
                  <a:cubicBezTo>
                    <a:pt x="552586" y="1408886"/>
                    <a:pt x="460377" y="1379541"/>
                    <a:pt x="394115" y="1353019"/>
                  </a:cubicBezTo>
                  <a:cubicBezTo>
                    <a:pt x="327853" y="1326498"/>
                    <a:pt x="238957" y="1270351"/>
                    <a:pt x="227806" y="1262594"/>
                  </a:cubicBezTo>
                  <a:cubicBezTo>
                    <a:pt x="216655" y="1254838"/>
                    <a:pt x="217208" y="1250798"/>
                    <a:pt x="222077" y="1293937"/>
                  </a:cubicBezTo>
                  <a:cubicBezTo>
                    <a:pt x="226946" y="1337075"/>
                    <a:pt x="239080" y="1438926"/>
                    <a:pt x="257021" y="1521425"/>
                  </a:cubicBezTo>
                  <a:cubicBezTo>
                    <a:pt x="274961" y="1603923"/>
                    <a:pt x="302922" y="1709751"/>
                    <a:pt x="329717" y="1788933"/>
                  </a:cubicBezTo>
                  <a:lnTo>
                    <a:pt x="358171" y="1866809"/>
                  </a:lnTo>
                  <a:cubicBezTo>
                    <a:pt x="306835" y="1903849"/>
                    <a:pt x="211686" y="1922195"/>
                    <a:pt x="162274" y="1937410"/>
                  </a:cubicBezTo>
                  <a:cubicBezTo>
                    <a:pt x="110713" y="1802684"/>
                    <a:pt x="68023" y="1671202"/>
                    <a:pt x="40999" y="1530780"/>
                  </a:cubicBezTo>
                  <a:cubicBezTo>
                    <a:pt x="13975" y="1390358"/>
                    <a:pt x="-1594" y="1249609"/>
                    <a:pt x="130" y="1094880"/>
                  </a:cubicBezTo>
                  <a:cubicBezTo>
                    <a:pt x="1851" y="940151"/>
                    <a:pt x="44503" y="723787"/>
                    <a:pt x="77747" y="588060"/>
                  </a:cubicBezTo>
                  <a:cubicBezTo>
                    <a:pt x="110990" y="452334"/>
                    <a:pt x="161416" y="359911"/>
                    <a:pt x="199588" y="280523"/>
                  </a:cubicBezTo>
                  <a:cubicBezTo>
                    <a:pt x="237760" y="201134"/>
                    <a:pt x="268654" y="158776"/>
                    <a:pt x="306776" y="111727"/>
                  </a:cubicBezTo>
                  <a:cubicBezTo>
                    <a:pt x="340134" y="70559"/>
                    <a:pt x="385416" y="11405"/>
                    <a:pt x="416130" y="0"/>
                  </a:cubicBezTo>
                  <a:cubicBezTo>
                    <a:pt x="459534" y="74706"/>
                    <a:pt x="477949" y="136046"/>
                    <a:pt x="493343" y="215052"/>
                  </a:cubicBezTo>
                  <a:cubicBezTo>
                    <a:pt x="505786" y="309500"/>
                    <a:pt x="505982" y="354742"/>
                    <a:pt x="488735" y="439153"/>
                  </a:cubicBezTo>
                  <a:cubicBezTo>
                    <a:pt x="471153" y="525202"/>
                    <a:pt x="392887" y="611256"/>
                    <a:pt x="374038" y="651385"/>
                  </a:cubicBezTo>
                  <a:cubicBezTo>
                    <a:pt x="355188" y="691513"/>
                    <a:pt x="330176" y="700690"/>
                    <a:pt x="375640" y="679924"/>
                  </a:cubicBezTo>
                  <a:cubicBezTo>
                    <a:pt x="421106" y="659157"/>
                    <a:pt x="548482" y="564408"/>
                    <a:pt x="646830" y="526785"/>
                  </a:cubicBezTo>
                  <a:cubicBezTo>
                    <a:pt x="745176" y="489165"/>
                    <a:pt x="936630" y="451490"/>
                    <a:pt x="965722" y="454195"/>
                  </a:cubicBezTo>
                  <a:cubicBezTo>
                    <a:pt x="969359" y="454533"/>
                    <a:pt x="972038" y="456135"/>
                    <a:pt x="973884" y="458787"/>
                  </a:cubicBezTo>
                  <a:cubicBezTo>
                    <a:pt x="986811" y="477347"/>
                    <a:pt x="958959" y="547365"/>
                    <a:pt x="933346" y="595705"/>
                  </a:cubicBezTo>
                  <a:cubicBezTo>
                    <a:pt x="904074" y="650950"/>
                    <a:pt x="844282" y="728377"/>
                    <a:pt x="790087" y="785667"/>
                  </a:cubicBezTo>
                  <a:cubicBezTo>
                    <a:pt x="735893" y="842958"/>
                    <a:pt x="675440" y="894207"/>
                    <a:pt x="608178" y="939447"/>
                  </a:cubicBezTo>
                  <a:cubicBezTo>
                    <a:pt x="540917" y="984685"/>
                    <a:pt x="392691" y="1049620"/>
                    <a:pt x="386518" y="1057102"/>
                  </a:cubicBezTo>
                  <a:cubicBezTo>
                    <a:pt x="380344" y="1064584"/>
                    <a:pt x="420424" y="1068333"/>
                    <a:pt x="496842" y="1070816"/>
                  </a:cubicBezTo>
                  <a:cubicBezTo>
                    <a:pt x="573258" y="1073300"/>
                    <a:pt x="743804" y="1061596"/>
                    <a:pt x="845020" y="1072001"/>
                  </a:cubicBezTo>
                  <a:cubicBezTo>
                    <a:pt x="946235" y="1082405"/>
                    <a:pt x="1033176" y="1110476"/>
                    <a:pt x="1104133" y="113324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69832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68B3F68-107C-434F-AA38-110D5EA91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AD0DBB9-1A4B-4391-81D4-CB19F9AB9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63BBA22-50EA-4C4D-BE05-F1CE4E63A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0993D17-5020-FD54-A0C6-DD495C8D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Prostředí jako příležitost pro projekt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="" xmlns:a16="http://schemas.microsoft.com/office/drawing/2014/main" id="{2933BCAE-A694-844D-D8E7-A8E9831DCE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3999346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94404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6CCA5F87-1D1E-45CB-8D83-FC7EEFAD99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revné carvedé obrázky lidí">
            <a:extLst>
              <a:ext uri="{FF2B5EF4-FFF2-40B4-BE49-F238E27FC236}">
                <a16:creationId xmlns="" xmlns:a16="http://schemas.microsoft.com/office/drawing/2014/main" id="{CC0498C4-B5A2-879C-7BD7-D44327D56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8" t="9091" r="-2" b="-2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CCFC2C6-6238-4A2F-93DE-2ADF74AF6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272108-A722-E109-9AED-7386DF77E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Segmentace</a:t>
            </a:r>
            <a:br>
              <a:rPr lang="en-US" sz="4800"/>
            </a:br>
            <a:r>
              <a:rPr lang="en-US" sz="4800"/>
              <a:t> </a:t>
            </a:r>
            <a:br>
              <a:rPr lang="en-US" sz="4800"/>
            </a:br>
            <a:r>
              <a:rPr lang="en-US" sz="4800"/>
              <a:t>Určení cílové skupiny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1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Rectangle">
            <a:extLst>
              <a:ext uri="{FF2B5EF4-FFF2-40B4-BE49-F238E27FC236}">
                <a16:creationId xmlns="" xmlns:a16="http://schemas.microsoft.com/office/drawing/2014/main" id="{72F566C7-63F6-430E-A25E-75C1BAA56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Vzorce napsané na tabuli">
            <a:extLst>
              <a:ext uri="{FF2B5EF4-FFF2-40B4-BE49-F238E27FC236}">
                <a16:creationId xmlns="" xmlns:a16="http://schemas.microsoft.com/office/drawing/2014/main" id="{CEED75CE-1A5E-F5D2-BC65-EAD26FDC3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7865" b="7865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1" name="Rectangle: Rounded Corners 11">
            <a:extLst>
              <a:ext uri="{FF2B5EF4-FFF2-40B4-BE49-F238E27FC236}">
                <a16:creationId xmlns="" xmlns:a16="http://schemas.microsoft.com/office/drawing/2014/main" id="{C8701D3F-ED29-4931-958A-CBC8AE704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EC3051D-7CFC-B221-20DF-39624B12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936" y="969264"/>
            <a:ext cx="4215384" cy="1664208"/>
          </a:xfrm>
        </p:spPr>
        <p:txBody>
          <a:bodyPr>
            <a:normAutofit/>
          </a:bodyPr>
          <a:lstStyle/>
          <a:p>
            <a:r>
              <a:rPr lang="cs-CZ"/>
              <a:t>SEGMENTACE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BD96CC3-D988-20A9-5EF6-016C9505F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936" y="2415396"/>
            <a:ext cx="4873752" cy="3116724"/>
          </a:xfrm>
        </p:spPr>
        <p:txBody>
          <a:bodyPr>
            <a:normAutofit lnSpcReduction="10000"/>
          </a:bodyPr>
          <a:lstStyle/>
          <a:p>
            <a:r>
              <a:rPr lang="cs-CZ" sz="2600" dirty="0" smtClean="0"/>
              <a:t>Co jsou to segmentační faktory?</a:t>
            </a:r>
            <a:endParaRPr lang="cs-CZ" sz="2600" dirty="0"/>
          </a:p>
          <a:p>
            <a:r>
              <a:rPr lang="cs-CZ" sz="2600" dirty="0"/>
              <a:t>Uveďte a popište alespoň tři segmentační faktory pro spotřebitelské trhy.</a:t>
            </a:r>
          </a:p>
          <a:p>
            <a:r>
              <a:rPr lang="cs-CZ" sz="2600" dirty="0"/>
              <a:t>Které z těchto faktoru je vhodné řešit v rámci vašeho projektu</a:t>
            </a:r>
            <a:r>
              <a:rPr lang="cs-CZ" sz="2600" dirty="0" smtClean="0"/>
              <a:t>?</a:t>
            </a:r>
          </a:p>
          <a:p>
            <a:r>
              <a:rPr lang="cs-CZ" sz="2600" dirty="0" smtClean="0">
                <a:hlinkClick r:id="rId3"/>
              </a:rPr>
              <a:t>https://www.vladimirmatula.zjihlavy.cz/segmentace-trhu</a:t>
            </a:r>
            <a:r>
              <a:rPr lang="cs-CZ" sz="2600" dirty="0" smtClean="0">
                <a:hlinkClick r:id="rId3"/>
              </a:rPr>
              <a:t>/</a:t>
            </a:r>
            <a:endParaRPr lang="cs-CZ" sz="2600" dirty="0" smtClean="0"/>
          </a:p>
          <a:p>
            <a:pPr>
              <a:buNone/>
            </a:pPr>
            <a:endParaRPr lang="cs-CZ" sz="2600" dirty="0"/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40A0961B-9DBA-43AD-A3C0-F7EBBFF208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2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="" xmlns:a16="http://schemas.microsoft.com/office/drawing/2014/main" id="{24D46527-8963-4773-8769-07E6ACE084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72CD00A-D7BF-D5A0-C32F-4F8746B0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>
            <a:normAutofit/>
          </a:bodyPr>
          <a:lstStyle/>
          <a:p>
            <a:r>
              <a:rPr lang="cs-CZ" dirty="0"/>
              <a:t>Úkol </a:t>
            </a:r>
            <a:r>
              <a:rPr lang="cs-CZ" dirty="0" smtClean="0"/>
              <a:t>1: </a:t>
            </a:r>
            <a:r>
              <a:rPr lang="cs-CZ" dirty="0"/>
              <a:t>odpovězte na následující otázky </a:t>
            </a:r>
          </a:p>
        </p:txBody>
      </p:sp>
      <p:pic>
        <p:nvPicPr>
          <p:cNvPr id="5" name="Picture 4" descr="Ruka držící na listu číslo vystínu pera">
            <a:extLst>
              <a:ext uri="{FF2B5EF4-FFF2-40B4-BE49-F238E27FC236}">
                <a16:creationId xmlns="" xmlns:a16="http://schemas.microsoft.com/office/drawing/2014/main" id="{E66463D6-65AD-F8A1-3C99-3E146C964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76" r="7847" b="-1"/>
          <a:stretch/>
        </p:blipFill>
        <p:spPr>
          <a:xfrm>
            <a:off x="1435647" y="365125"/>
            <a:ext cx="3321203" cy="5884027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58596E2-E2C5-164A-BDC3-676E318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Jakou skupinu obyvatel budete oslovovat? </a:t>
            </a:r>
          </a:p>
          <a:p>
            <a:pPr marL="702900" lvl="1" indent="-342900">
              <a:buFont typeface="Wingdings" panose="05000000000000000000" pitchFamily="2" charset="2"/>
              <a:buChar char="v"/>
            </a:pPr>
            <a:r>
              <a:rPr lang="cs-CZ" dirty="0"/>
              <a:t>Z pohledu geografického </a:t>
            </a:r>
          </a:p>
          <a:p>
            <a:pPr marL="702900" lvl="1" indent="-342900">
              <a:buFont typeface="Wingdings" panose="05000000000000000000" pitchFamily="2" charset="2"/>
              <a:buChar char="v"/>
            </a:pPr>
            <a:r>
              <a:rPr lang="cs-CZ" dirty="0"/>
              <a:t>Z pohledu demografické  </a:t>
            </a:r>
          </a:p>
          <a:p>
            <a:pPr marL="702900" lvl="1" indent="-342900">
              <a:buFont typeface="Wingdings" panose="05000000000000000000" pitchFamily="2" charset="2"/>
              <a:buChar char="v"/>
            </a:pPr>
            <a:r>
              <a:rPr lang="cs-CZ" dirty="0"/>
              <a:t>Z pohledu </a:t>
            </a:r>
            <a:r>
              <a:rPr lang="cs-CZ" dirty="0" err="1" smtClean="0"/>
              <a:t>socio</a:t>
            </a:r>
            <a:r>
              <a:rPr lang="cs-CZ" dirty="0" smtClean="0"/>
              <a:t>/</a:t>
            </a:r>
            <a:r>
              <a:rPr lang="cs-CZ" dirty="0" err="1" smtClean="0"/>
              <a:t>psychografické</a:t>
            </a:r>
            <a:r>
              <a:rPr lang="cs-CZ" dirty="0" smtClean="0"/>
              <a:t> </a:t>
            </a:r>
            <a:r>
              <a:rPr lang="cs-CZ" dirty="0"/>
              <a:t>parametry</a:t>
            </a:r>
          </a:p>
          <a:p>
            <a:pPr marL="702900" lvl="1" indent="-342900">
              <a:buFont typeface="Wingdings" panose="05000000000000000000" pitchFamily="2" charset="2"/>
              <a:buChar char="v"/>
            </a:pPr>
            <a:endParaRPr lang="cs-CZ" dirty="0"/>
          </a:p>
          <a:p>
            <a:pPr marL="0" indent="-97200" algn="ctr">
              <a:buNone/>
            </a:pPr>
            <a:r>
              <a:rPr lang="cs-CZ" b="1" u="sng" dirty="0"/>
              <a:t>Výsledek si </a:t>
            </a:r>
            <a:r>
              <a:rPr lang="cs-CZ" b="1" u="sng" dirty="0" smtClean="0"/>
              <a:t>zapište!!</a:t>
            </a:r>
            <a:endParaRPr lang="cs-CZ" b="1" u="sng" dirty="0"/>
          </a:p>
          <a:p>
            <a:pPr marL="702900" lvl="1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5" name="Arc 11">
            <a:extLst>
              <a:ext uri="{FF2B5EF4-FFF2-40B4-BE49-F238E27FC236}">
                <a16:creationId xmlns="" xmlns:a16="http://schemas.microsoft.com/office/drawing/2014/main" id="{920E13D1-85D7-4BF3-9903-59216CB5AE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4365355" y="705367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4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E1BEB12-92AF-4445-98AD-4C7756E7C9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0522C2C-7B5C-48A7-A969-03941E5D2E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="" xmlns:a16="http://schemas.microsoft.com/office/drawing/2014/main" id="{9C682A1A-5B2D-4111-BBD6-620165633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6EE29F2-D77F-4BD0-A20B-334D316A1C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="" xmlns:a16="http://schemas.microsoft.com/office/drawing/2014/main" id="{22D09ED2-868F-42C6-866E-F92E0CEF31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51A2183-B817-8093-8352-A93E551EC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Tvorba cíle pro projekt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EC40BAF0-A4B8-1ECE-DDAC-DE129CD68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1904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=""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1">
            <a:extLst>
              <a:ext uri="{FF2B5EF4-FFF2-40B4-BE49-F238E27FC236}">
                <a16:creationId xmlns="" xmlns:a16="http://schemas.microsoft.com/office/drawing/2014/main" id="{F68B3F68-107C-434F-AA38-110D5EA91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="" xmlns:a16="http://schemas.microsoft.com/office/drawing/2014/main" id="{AAD0DBB9-1A4B-4391-81D4-CB19F9AB9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="" xmlns:a16="http://schemas.microsoft.com/office/drawing/2014/main" id="{063BBA22-50EA-4C4D-BE05-F1CE4E63A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EFB1046-FA64-3EAE-E72D-84B2D58D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Úkol </a:t>
            </a:r>
            <a:r>
              <a:rPr lang="cs-CZ" sz="4000" dirty="0" smtClean="0">
                <a:solidFill>
                  <a:srgbClr val="FFFFFF"/>
                </a:solidFill>
              </a:rPr>
              <a:t>2</a:t>
            </a:r>
            <a:endParaRPr lang="cs-CZ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="" xmlns:a16="http://schemas.microsoft.com/office/drawing/2014/main" id="{55734011-07AA-EA4E-F47F-2808C06528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76315313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0751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3A62F74-D0CA-99D4-70AC-A4762F2C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VYTVOŘENÝ CÍL SI ZAPIŠTE </a:t>
            </a:r>
            <a:r>
              <a:rPr lang="cs-CZ" sz="5600" dirty="0" smtClean="0"/>
              <a:t>NA PAPÍR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B9505B78-945D-8906-26B2-D594C538B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544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9389D3E0-BA02-41D3-B2AC-8FD6AA8939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C4F1CC5-1033-F4EC-A554-EDC49ACF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57189"/>
            <a:ext cx="3966463" cy="5571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VNĚJŠÍHO A VNITŘNÍHO PROSTŘEDÍ </a:t>
            </a:r>
          </a:p>
        </p:txBody>
      </p:sp>
      <p:pic>
        <p:nvPicPr>
          <p:cNvPr id="4" name="Video 3" descr="Obsah obrázku venku, panoráma, panoráma města, Metropole&#10;&#10;Popis byl vytvořen automaticky">
            <a:extLst>
              <a:ext uri="{FF2B5EF4-FFF2-40B4-BE49-F238E27FC236}">
                <a16:creationId xmlns="" xmlns:a16="http://schemas.microsoft.com/office/drawing/2014/main" id="{BD48CB21-A945-CCF5-1FE0-940C74E48B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rcRect t="284" r="-1" b="-1"/>
          <a:stretch/>
        </p:blipFill>
        <p:spPr>
          <a:xfrm>
            <a:off x="5176911" y="1595805"/>
            <a:ext cx="6833848" cy="38331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0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955A2079-FA98-4876-80F0-72364A7D2E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0C0A3B9-A658-9FC4-063C-266E2870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 b="1"/>
              <a:t>Otázka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="" xmlns:a16="http://schemas.microsoft.com/office/drawing/2014/main" id="{580F1315-7609-D4B9-E6F7-B58ED9C8F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7678332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5796903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142</Words>
  <Application>Microsoft Office PowerPoint</Application>
  <PresentationFormat>Vlastní</PresentationFormat>
  <Paragraphs>28</Paragraphs>
  <Slides>10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Office</vt:lpstr>
      <vt:lpstr>Segmentace, cíl a analýza prostředí v rámci projektu</vt:lpstr>
      <vt:lpstr>Segmentace   Určení cílové skupiny</vt:lpstr>
      <vt:lpstr>SEGMENTACE</vt:lpstr>
      <vt:lpstr>Úkol 1: odpovězte na následující otázky </vt:lpstr>
      <vt:lpstr>Tvorba cíle pro projekt</vt:lpstr>
      <vt:lpstr>Úkol 2</vt:lpstr>
      <vt:lpstr>VYTVOŘENÝ CÍL SI ZAPIŠTE NA PAPÍR </vt:lpstr>
      <vt:lpstr>ANALÝZA VNĚJŠÍHO A VNITŘNÍHO PROSTŘEDÍ </vt:lpstr>
      <vt:lpstr>Otázka</vt:lpstr>
      <vt:lpstr>Prostředí jako příležitost pro projekt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Myšlenka, rozpracování, segmentace, cíl a analýza prostředí v rámci projektu</dc:title>
  <dc:creator>Petra Krejčí</dc:creator>
  <cp:lastModifiedBy>petra.krejci@centrum.cz</cp:lastModifiedBy>
  <cp:revision>7</cp:revision>
  <dcterms:created xsi:type="dcterms:W3CDTF">2023-09-26T13:00:07Z</dcterms:created>
  <dcterms:modified xsi:type="dcterms:W3CDTF">2023-10-08T19:03:18Z</dcterms:modified>
</cp:coreProperties>
</file>