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56" r:id="rId3"/>
    <p:sldId id="312" r:id="rId4"/>
    <p:sldId id="313" r:id="rId5"/>
    <p:sldId id="314" r:id="rId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1ECA76-FD9D-4BE3-AF70-77EF6A5B5DB7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852FD-DB70-4608-B213-4527B5F4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235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30824-4354-4648-966B-525FFF429182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21AE-A740-476D-ADC4-50070B553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7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21AE-A740-476D-ADC4-50070B553E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87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„BETA“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deduced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= 34 000 + 2,5 * Q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currently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10 000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minimum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business unit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department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requires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least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zero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profit?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2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6504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Hotel EURO has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bakery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satisfies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hotel and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surrounding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shops.The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bakery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management has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analyzed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has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least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quantity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February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(128 600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pcs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contrary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highest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recorded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October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660 500 CZK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bakery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sells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 CZK/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department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bakery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derived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monthly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bakery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= 2,5 Q + 206 800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(Q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quantity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Bakery´s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February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highest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October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October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800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3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4</a:t>
            </a:fld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51520" y="990793"/>
            <a:ext cx="100130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571500" algn="l"/>
              </a:tabLst>
            </a:pP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88023" y="1068473"/>
            <a:ext cx="9069742" cy="420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cs-C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In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January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year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company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Accessories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Garden Ltd.”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produced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72 </a:t>
            </a:r>
            <a:r>
              <a:rPr lang="cs-CZ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pieces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garden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swings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According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company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records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production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72 </a:t>
            </a:r>
            <a:r>
              <a:rPr lang="cs-CZ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pieces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garden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swings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corresponds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production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break-even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point 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(Q</a:t>
            </a:r>
            <a:r>
              <a:rPr lang="cs-CZ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BEP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total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amount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costs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January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CZK 396 000. In May, 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84 </a:t>
            </a:r>
            <a:r>
              <a:rPr lang="cs-CZ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pcs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garden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swings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were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produced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Determine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amount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sales (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revenues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reported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company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January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year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Decide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whether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total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May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CZK 435 600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CZK 488 400? (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justify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decision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advisable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use a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beak-even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point diagram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decision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Calculate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economic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achieved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May (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cs-CZ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Based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knowledge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amount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costs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months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January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May,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determine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mathematical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company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"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Accessories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Garden Ltd."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monthly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period,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assuming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amount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fixed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costs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each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month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year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161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4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5</a:t>
            </a:fld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95535" y="1767007"/>
            <a:ext cx="942978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 =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18 000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+ 1.4 * Q and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10 000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maximally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limit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cs-CZ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sold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CZK and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a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reduction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1 CZK (per 1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a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profit?</a:t>
            </a:r>
          </a:p>
        </p:txBody>
      </p:sp>
    </p:spTree>
    <p:extLst>
      <p:ext uri="{BB962C8B-B14F-4D97-AF65-F5344CB8AC3E}">
        <p14:creationId xmlns:p14="http://schemas.microsoft.com/office/powerpoint/2010/main" val="39251669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252</Words>
  <Application>Microsoft Office PowerPoint</Application>
  <PresentationFormat>Širokoúhlá obrazovka</PresentationFormat>
  <Paragraphs>33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Motiv Office</vt:lpstr>
      <vt:lpstr>Revenues, economic result, price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Rylkova</cp:lastModifiedBy>
  <cp:revision>119</cp:revision>
  <cp:lastPrinted>2022-10-07T07:25:24Z</cp:lastPrinted>
  <dcterms:created xsi:type="dcterms:W3CDTF">2016-11-25T20:36:16Z</dcterms:created>
  <dcterms:modified xsi:type="dcterms:W3CDTF">2023-10-09T05:03:22Z</dcterms:modified>
</cp:coreProperties>
</file>