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7" r:id="rId2"/>
    <p:sldId id="256" r:id="rId3"/>
    <p:sldId id="330" r:id="rId4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069772-21C9-48C5-AA24-4DBBD0A427FC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4D67A9-9E71-477D-976F-4EC1E61A2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44615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530824-4354-4648-966B-525FFF429182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921AE-A740-476D-ADC4-50070B553E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371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921AE-A740-476D-ADC4-50070B553E9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875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57526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Margin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8072285" y="4965171"/>
            <a:ext cx="3890744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Žaneta </a:t>
            </a:r>
            <a:r>
              <a:rPr lang="cs-CZ" alt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Rylková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en-GB" altLang="cs-CZ" sz="2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Managerial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endParaRPr lang="en-GB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1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370575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6 000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pieces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plastic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containers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month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constant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amount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CZK 700 000,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"PLASTIMA Ltd." has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loss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(negative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amount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ER = - 82 000 CZK.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5 200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pieces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plastic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containers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month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lphaLcParenR"/>
            </a:pP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(profit /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loss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"PLASTIMA"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5 200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pieces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(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loss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profit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before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calculation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lphaLcParenR"/>
            </a:pP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plastic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containers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to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wants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reach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break-even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point?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lphaLcParenR"/>
            </a:pP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amount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to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margin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unit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CZK /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piece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achieved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break-even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point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6 000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pieces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containers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month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2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969277" y="2831822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3</a:t>
            </a:fld>
            <a:endParaRPr lang="cs-CZ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573741" y="1405154"/>
            <a:ext cx="8491042" cy="56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Company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„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Healthy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food“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produces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kinds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yogurts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Unit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variable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costs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data and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prices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shown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following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Table:</a:t>
            </a:r>
            <a:endParaRPr kumimoji="0" lang="cs-CZ" altLang="cs-CZ" sz="9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9527017"/>
              </p:ext>
            </p:extLst>
          </p:nvPr>
        </p:nvGraphicFramePr>
        <p:xfrm>
          <a:off x="615950" y="1638300"/>
          <a:ext cx="5902325" cy="262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Document" r:id="rId4" imgW="5931875" imgH="2642648" progId="Word.Document.8">
                  <p:embed/>
                </p:oleObj>
              </mc:Choice>
              <mc:Fallback>
                <p:oleObj name="Document" r:id="rId4" imgW="5931875" imgH="2642648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950" y="1638300"/>
                        <a:ext cx="5902325" cy="2625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499991" y="4404164"/>
            <a:ext cx="11312370" cy="1908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3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T3D5350o0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Fixed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costs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associated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with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the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yogurt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production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are 750</a:t>
            </a:r>
            <a:r>
              <a:rPr kumimoji="0" lang="cs-CZ" altLang="cs-CZ" sz="1300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000 CZK per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month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9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300" b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Tasks</a:t>
            </a:r>
            <a:r>
              <a:rPr kumimoji="0" lang="cs-CZ" altLang="cs-CZ" sz="13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:</a:t>
            </a:r>
            <a:endParaRPr kumimoji="0" lang="cs-CZ" altLang="cs-CZ" sz="9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a) Fill in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the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missing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information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about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prices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of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yogurts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for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the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remaining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four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assortment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items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of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yogurts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lang="cs-CZ" altLang="cs-CZ" sz="1300" dirty="0" err="1" smtClean="0"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where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the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„</a:t>
            </a:r>
            <a:r>
              <a:rPr lang="cs-CZ" altLang="cs-CZ" sz="1300" dirty="0" smtClean="0"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v/p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“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is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the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same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for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all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yogurt</a:t>
            </a:r>
            <a:r>
              <a:rPr kumimoji="0" lang="cs-CZ" altLang="cs-CZ" sz="1300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items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(a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necessary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condition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for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the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application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of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economic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result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dependence (ER) on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revenues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(R)).</a:t>
            </a:r>
            <a:endParaRPr kumimoji="0" lang="cs-CZ" altLang="cs-CZ" sz="9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b)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Calculate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the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amount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of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revenues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lang="cs-CZ" altLang="cs-CZ" sz="1300" dirty="0" err="1" smtClean="0"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at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break-even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point (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monthly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assessment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).</a:t>
            </a:r>
            <a:endParaRPr kumimoji="0" lang="cs-CZ" altLang="cs-CZ" sz="9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c)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Calculate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the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amount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of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revenues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,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at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which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the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company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recognizes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economic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result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(profit)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at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the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amount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of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500 000 CZK (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for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the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monthly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evaluation</a:t>
            </a:r>
            <a:r>
              <a:rPr kumimoji="0" lang="cs-CZ" altLang="cs-CZ" sz="1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T3D5350o00"/>
                <a:cs typeface="Times New Roman" panose="02020603050405020304" pitchFamily="18" charset="0"/>
              </a:rPr>
              <a:t>).</a:t>
            </a:r>
            <a:endParaRPr kumimoji="0" lang="cs-CZ" altLang="cs-CZ" sz="9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4433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612</TotalTime>
  <Words>324</Words>
  <Application>Microsoft Office PowerPoint</Application>
  <PresentationFormat>Širokoúhlá obrazovka</PresentationFormat>
  <Paragraphs>20</Paragraphs>
  <Slides>3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TT3D5350o00</vt:lpstr>
      <vt:lpstr>Motiv Office</vt:lpstr>
      <vt:lpstr>Document</vt:lpstr>
      <vt:lpstr>Contribution Margin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Rylkova</cp:lastModifiedBy>
  <cp:revision>140</cp:revision>
  <cp:lastPrinted>2022-10-10T09:51:14Z</cp:lastPrinted>
  <dcterms:created xsi:type="dcterms:W3CDTF">2016-11-25T20:36:16Z</dcterms:created>
  <dcterms:modified xsi:type="dcterms:W3CDTF">2023-10-23T05:34:15Z</dcterms:modified>
</cp:coreProperties>
</file>