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09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7D668F-7FAB-4F51-83A1-46AA270EDD93}" type="datetimeFigureOut">
              <a:rPr lang="cs-CZ" smtClean="0"/>
              <a:t>25.09.2023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203DB2-E22E-447B-BB2E-0A8CAEBAA1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3092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3554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Economic</a:t>
            </a:r>
            <a:r>
              <a:rPr kumimoji="0" lang="cs-CZ" sz="2800" b="1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problem</a:t>
            </a:r>
            <a:r>
              <a:rPr kumimoji="0" lang="cs-CZ" sz="2800" b="1" i="0" u="none" strike="noStrike" kern="0" cap="none" spc="0" normalizeH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1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275606"/>
            <a:ext cx="9964616" cy="45417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80000"/>
              </a:lnSpc>
              <a:buNone/>
            </a:pPr>
            <a:r>
              <a:rPr lang="en-US" alt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Mr. </a:t>
            </a:r>
            <a:r>
              <a:rPr lang="en-US" alt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Vazba</a:t>
            </a:r>
            <a:r>
              <a:rPr lang="en-US" alt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bookbinder, sometimes makes 1000 decorative paper stampings for charity purposes per month, his monthly production cost function is </a:t>
            </a:r>
            <a:r>
              <a:rPr lang="cs-CZ" alt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27</a:t>
            </a:r>
            <a:r>
              <a:rPr lang="cs-CZ" alt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000 + 5.8Q. Now he got a tempting offer. The cardboard supplier, Mr. Pap</a:t>
            </a:r>
            <a:r>
              <a:rPr lang="cs-CZ" alt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rn</a:t>
            </a:r>
            <a:r>
              <a:rPr lang="cs-CZ" alt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k, offers him to pay a one-time monthly subscription to the club of elite customers in the amount of CZK 2</a:t>
            </a:r>
            <a:r>
              <a:rPr lang="cs-CZ" alt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000, and then the cardboard required for one molding would cost him only CZK 1.30 instead of CZK 1.50. Under what circumstances should Mr. </a:t>
            </a:r>
            <a:r>
              <a:rPr lang="en-US" alt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Vazba</a:t>
            </a:r>
            <a:r>
              <a:rPr lang="en-US" alt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accept the offer?</a:t>
            </a:r>
            <a:endParaRPr lang="cs-CZ" altLang="cs-CZ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273202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107</Words>
  <Application>Microsoft Office PowerPoint</Application>
  <PresentationFormat>Širokoúhlá obrazovka</PresentationFormat>
  <Paragraphs>3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Motiv Office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student</cp:lastModifiedBy>
  <cp:revision>76</cp:revision>
  <dcterms:created xsi:type="dcterms:W3CDTF">2016-11-25T20:36:16Z</dcterms:created>
  <dcterms:modified xsi:type="dcterms:W3CDTF">2023-09-25T08:06:27Z</dcterms:modified>
</cp:coreProperties>
</file>