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329" r:id="rId3"/>
    <p:sldId id="337" r:id="rId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Compiling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balance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3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800 000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520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Inventories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2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Subscribed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3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payables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CZK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assistance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800 000 CZK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balance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30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110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Buildings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600 000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-term bank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45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apparatus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900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76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5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Subscribed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3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619 000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951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215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38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on bank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62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365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62</Words>
  <Application>Microsoft Office PowerPoint</Application>
  <PresentationFormat>Širokoúhlá obrazovka</PresentationFormat>
  <Paragraphs>31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Compiling Financial Statements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144</cp:revision>
  <cp:lastPrinted>2022-10-10T09:51:14Z</cp:lastPrinted>
  <dcterms:created xsi:type="dcterms:W3CDTF">2016-11-25T20:36:16Z</dcterms:created>
  <dcterms:modified xsi:type="dcterms:W3CDTF">2023-10-23T05:35:22Z</dcterms:modified>
</cp:coreProperties>
</file>