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5"/>
  </p:notesMasterIdLst>
  <p:sldIdLst>
    <p:sldId id="258" r:id="rId2"/>
    <p:sldId id="263" r:id="rId3"/>
    <p:sldId id="349" r:id="rId4"/>
    <p:sldId id="348" r:id="rId5"/>
    <p:sldId id="353" r:id="rId6"/>
    <p:sldId id="352" r:id="rId7"/>
    <p:sldId id="351" r:id="rId8"/>
    <p:sldId id="350" r:id="rId9"/>
    <p:sldId id="358" r:id="rId10"/>
    <p:sldId id="357" r:id="rId11"/>
    <p:sldId id="356" r:id="rId12"/>
    <p:sldId id="355" r:id="rId13"/>
    <p:sldId id="362" r:id="rId14"/>
    <p:sldId id="361" r:id="rId15"/>
    <p:sldId id="360" r:id="rId16"/>
    <p:sldId id="359" r:id="rId17"/>
    <p:sldId id="365" r:id="rId18"/>
    <p:sldId id="364" r:id="rId19"/>
    <p:sldId id="366" r:id="rId20"/>
    <p:sldId id="376" r:id="rId21"/>
    <p:sldId id="372" r:id="rId22"/>
    <p:sldId id="371" r:id="rId23"/>
    <p:sldId id="287" r:id="rId2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902" autoAdjust="0"/>
  </p:normalViewPr>
  <p:slideViewPr>
    <p:cSldViewPr snapToGrid="0">
      <p:cViewPr varScale="1">
        <p:scale>
          <a:sx n="143" d="100"/>
          <a:sy n="143" d="100"/>
        </p:scale>
        <p:origin x="6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523E2F-2434-4F93-8083-A2224DE1B61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0E6CE803-55CB-4B5D-ADE3-1B3DB7A5D0DC}">
      <dgm:prSet/>
      <dgm:spPr>
        <a:noFill/>
        <a:ln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baseline="0">
              <a:solidFill>
                <a:schemeClr val="tx1"/>
              </a:solidFill>
              <a:latin typeface="Calibri"/>
            </a:rPr>
            <a:t>Hospodářské </a:t>
          </a:r>
        </a:p>
        <a:p>
          <a:pPr marR="0" algn="ctr" rtl="0"/>
          <a:r>
            <a:rPr lang="cs-CZ" baseline="0">
              <a:solidFill>
                <a:schemeClr val="tx1"/>
              </a:solidFill>
              <a:latin typeface="Calibri"/>
            </a:rPr>
            <a:t>procesy</a:t>
          </a:r>
          <a:endParaRPr lang="cs-CZ">
            <a:solidFill>
              <a:schemeClr val="tx1"/>
            </a:solidFill>
          </a:endParaRPr>
        </a:p>
      </dgm:t>
    </dgm:pt>
    <dgm:pt modelId="{0EF8B9DD-57AD-4F6B-AAB6-CA6AF1DD3ABD}" type="parTrans" cxnId="{2E79A51C-6933-479F-8600-AC032501FCE2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65156461-EC4F-4D13-9ABE-920B2DA63806}" type="sibTrans" cxnId="{2E79A51C-6933-479F-8600-AC032501FCE2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FBBF142E-A855-418D-B059-71FF9BD3780E}">
      <dgm:prSet/>
      <dgm:spPr>
        <a:noFill/>
        <a:ln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baseline="0">
              <a:solidFill>
                <a:schemeClr val="tx1"/>
              </a:solidFill>
              <a:latin typeface="Calibri"/>
            </a:rPr>
            <a:t>Procesy minulé, </a:t>
          </a:r>
        </a:p>
        <a:p>
          <a:pPr marR="0" algn="ctr" rtl="0"/>
          <a:r>
            <a:rPr lang="cs-CZ" baseline="0">
              <a:solidFill>
                <a:schemeClr val="tx1"/>
              </a:solidFill>
              <a:latin typeface="Calibri"/>
            </a:rPr>
            <a:t>resp. současné</a:t>
          </a:r>
          <a:endParaRPr lang="cs-CZ">
            <a:solidFill>
              <a:schemeClr val="tx1"/>
            </a:solidFill>
          </a:endParaRPr>
        </a:p>
      </dgm:t>
    </dgm:pt>
    <dgm:pt modelId="{A43A4498-5A83-414B-96E7-1573936DB518}" type="parTrans" cxnId="{71B1BB00-AEE9-42F8-802D-6176DCE39124}">
      <dgm:prSet/>
      <dgm:spPr>
        <a:ln w="9525">
          <a:solidFill>
            <a:schemeClr val="tx1"/>
          </a:solidFill>
        </a:ln>
      </dgm:spPr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A5E2BEFA-04DC-4E6E-8F46-26F570F26542}" type="sibTrans" cxnId="{71B1BB00-AEE9-42F8-802D-6176DCE39124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A4D6C825-625D-4A8D-80AD-A4378D6D5576}">
      <dgm:prSet/>
      <dgm:spPr>
        <a:noFill/>
        <a:ln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baseline="0">
              <a:solidFill>
                <a:schemeClr val="tx1"/>
              </a:solidFill>
              <a:latin typeface="Calibri"/>
            </a:rPr>
            <a:t>Informace </a:t>
          </a:r>
          <a:endParaRPr lang="cs-CZ" baseline="0">
            <a:solidFill>
              <a:schemeClr val="tx1"/>
            </a:solidFill>
            <a:latin typeface="Times New Roman"/>
          </a:endParaRPr>
        </a:p>
        <a:p>
          <a:pPr marR="0" algn="ctr" rtl="0"/>
          <a:r>
            <a:rPr lang="cs-CZ" baseline="0">
              <a:solidFill>
                <a:schemeClr val="tx1"/>
              </a:solidFill>
              <a:latin typeface="Calibri"/>
            </a:rPr>
            <a:t>poznávací</a:t>
          </a:r>
          <a:endParaRPr lang="cs-CZ">
            <a:solidFill>
              <a:schemeClr val="tx1"/>
            </a:solidFill>
          </a:endParaRPr>
        </a:p>
      </dgm:t>
    </dgm:pt>
    <dgm:pt modelId="{1E5DFF55-97ED-416E-9BF0-5DD765EBA58A}" type="parTrans" cxnId="{61EB65A5-D732-4908-8777-88000052E157}">
      <dgm:prSet/>
      <dgm:spPr>
        <a:ln w="9525">
          <a:solidFill>
            <a:schemeClr val="tx1"/>
          </a:solidFill>
        </a:ln>
      </dgm:spPr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06074FDC-E7AB-420D-8A13-D5D591758AFF}" type="sibTrans" cxnId="{61EB65A5-D732-4908-8777-88000052E157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C63850BE-11C7-49C6-ABA1-88A9089062F1}">
      <dgm:prSet/>
      <dgm:spPr>
        <a:noFill/>
        <a:ln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baseline="0">
              <a:solidFill>
                <a:schemeClr val="tx1"/>
              </a:solidFill>
              <a:latin typeface="Calibri"/>
            </a:rPr>
            <a:t>Účetnictví</a:t>
          </a:r>
          <a:endParaRPr lang="cs-CZ">
            <a:solidFill>
              <a:schemeClr val="tx1"/>
            </a:solidFill>
          </a:endParaRPr>
        </a:p>
      </dgm:t>
    </dgm:pt>
    <dgm:pt modelId="{14B3F394-D321-41FB-A5AC-DFCF7125E01A}" type="parTrans" cxnId="{539604FE-93D4-4909-9CB6-80D39F9C79B3}">
      <dgm:prSet/>
      <dgm:spPr>
        <a:ln w="9525">
          <a:solidFill>
            <a:schemeClr val="tx1"/>
          </a:solidFill>
        </a:ln>
      </dgm:spPr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DB034377-DB69-4B33-B646-C97EF4F97AD1}" type="sibTrans" cxnId="{539604FE-93D4-4909-9CB6-80D39F9C79B3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E69086C7-E0E1-4E08-B846-1CD874591C25}">
      <dgm:prSet/>
      <dgm:spPr>
        <a:noFill/>
        <a:ln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baseline="0">
              <a:solidFill>
                <a:schemeClr val="tx1"/>
              </a:solidFill>
              <a:latin typeface="Calibri"/>
            </a:rPr>
            <a:t>Statistika</a:t>
          </a:r>
          <a:endParaRPr lang="cs-CZ">
            <a:solidFill>
              <a:schemeClr val="tx1"/>
            </a:solidFill>
          </a:endParaRPr>
        </a:p>
      </dgm:t>
    </dgm:pt>
    <dgm:pt modelId="{56C71772-AB46-418B-8473-4B73FF2B5F89}" type="parTrans" cxnId="{11EB222A-23F7-45D8-AF49-E7F254B459B7}">
      <dgm:prSet/>
      <dgm:spPr>
        <a:ln w="9525">
          <a:solidFill>
            <a:schemeClr val="tx1"/>
          </a:solidFill>
        </a:ln>
      </dgm:spPr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C655ED6A-29A1-4ADC-9C08-427F57852CB9}" type="sibTrans" cxnId="{11EB222A-23F7-45D8-AF49-E7F254B459B7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9C07E079-C259-4F36-BF1A-D37BFDE5B2A8}">
      <dgm:prSet/>
      <dgm:spPr>
        <a:noFill/>
        <a:ln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baseline="0">
              <a:solidFill>
                <a:schemeClr val="tx1"/>
              </a:solidFill>
              <a:latin typeface="Calibri"/>
            </a:rPr>
            <a:t>Operativní evidence</a:t>
          </a:r>
          <a:endParaRPr lang="cs-CZ">
            <a:solidFill>
              <a:schemeClr val="tx1"/>
            </a:solidFill>
          </a:endParaRPr>
        </a:p>
      </dgm:t>
    </dgm:pt>
    <dgm:pt modelId="{F692862D-834B-41BF-A32F-864516A9AAB8}" type="parTrans" cxnId="{0DEB138C-3CB6-464D-AC03-7F067CFA3671}">
      <dgm:prSet/>
      <dgm:spPr>
        <a:ln w="9525">
          <a:solidFill>
            <a:schemeClr val="tx1"/>
          </a:solidFill>
        </a:ln>
      </dgm:spPr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619FA29E-091C-4086-8C7B-8F00A2435F20}" type="sibTrans" cxnId="{0DEB138C-3CB6-464D-AC03-7F067CFA3671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7B320307-162C-4DCC-9EB7-1FB6483BA008}">
      <dgm:prSet/>
      <dgm:spPr>
        <a:noFill/>
        <a:ln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baseline="0">
              <a:solidFill>
                <a:schemeClr val="tx1"/>
              </a:solidFill>
              <a:latin typeface="Calibri"/>
            </a:rPr>
            <a:t>Procesy </a:t>
          </a:r>
        </a:p>
        <a:p>
          <a:pPr marR="0" algn="ctr" rtl="0"/>
          <a:r>
            <a:rPr lang="cs-CZ" baseline="0">
              <a:solidFill>
                <a:schemeClr val="tx1"/>
              </a:solidFill>
              <a:latin typeface="Calibri"/>
            </a:rPr>
            <a:t>budoucí</a:t>
          </a:r>
          <a:endParaRPr lang="cs-CZ">
            <a:solidFill>
              <a:schemeClr val="tx1"/>
            </a:solidFill>
          </a:endParaRPr>
        </a:p>
      </dgm:t>
    </dgm:pt>
    <dgm:pt modelId="{00DCC31A-36A2-47FB-981A-9AA8B58E764D}" type="parTrans" cxnId="{FA230DAC-BC02-407A-A62F-9D73449482FF}">
      <dgm:prSet/>
      <dgm:spPr>
        <a:ln w="9525">
          <a:solidFill>
            <a:schemeClr val="tx1"/>
          </a:solidFill>
        </a:ln>
      </dgm:spPr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9C8151E3-A3E1-4346-8F9F-4EAE46BDBCD5}" type="sibTrans" cxnId="{FA230DAC-BC02-407A-A62F-9D73449482FF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FAF669BA-56ED-4058-8251-1ED3665005E8}">
      <dgm:prSet/>
      <dgm:spPr>
        <a:noFill/>
        <a:ln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baseline="0">
              <a:solidFill>
                <a:schemeClr val="tx1"/>
              </a:solidFill>
              <a:latin typeface="Calibri"/>
            </a:rPr>
            <a:t>Informace řídící </a:t>
          </a:r>
        </a:p>
        <a:p>
          <a:pPr marR="0" algn="ctr" rtl="0"/>
          <a:r>
            <a:rPr lang="cs-CZ" baseline="0">
              <a:solidFill>
                <a:schemeClr val="tx1"/>
              </a:solidFill>
              <a:latin typeface="Calibri"/>
            </a:rPr>
            <a:t>(rozhodovací)</a:t>
          </a:r>
          <a:endParaRPr lang="cs-CZ">
            <a:solidFill>
              <a:schemeClr val="tx1"/>
            </a:solidFill>
          </a:endParaRPr>
        </a:p>
      </dgm:t>
    </dgm:pt>
    <dgm:pt modelId="{27AA1AF8-B6D9-4A6C-B7D5-1A3081DC7269}" type="parTrans" cxnId="{76CDD665-10AE-47CB-BCC2-39B4C87A5542}">
      <dgm:prSet/>
      <dgm:spPr>
        <a:ln w="9525">
          <a:solidFill>
            <a:schemeClr val="tx1"/>
          </a:solidFill>
        </a:ln>
      </dgm:spPr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D0A27D7D-ED55-44C9-86AD-6B46595C5240}" type="sibTrans" cxnId="{76CDD665-10AE-47CB-BCC2-39B4C87A5542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D604CA69-A9D9-421F-A3EA-36A247F99428}">
      <dgm:prSet/>
      <dgm:spPr>
        <a:noFill/>
        <a:ln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baseline="0">
              <a:solidFill>
                <a:schemeClr val="tx1"/>
              </a:solidFill>
              <a:latin typeface="Calibri"/>
            </a:rPr>
            <a:t>Kalkulace</a:t>
          </a:r>
          <a:endParaRPr lang="cs-CZ">
            <a:solidFill>
              <a:schemeClr val="tx1"/>
            </a:solidFill>
          </a:endParaRPr>
        </a:p>
      </dgm:t>
    </dgm:pt>
    <dgm:pt modelId="{5DEA92F0-6833-4993-8ABE-CCF0081DFF35}" type="parTrans" cxnId="{3CDA3D17-DCE5-4FC1-BC23-EDE934F4E623}">
      <dgm:prSet/>
      <dgm:spPr>
        <a:ln w="9525">
          <a:solidFill>
            <a:schemeClr val="tx1"/>
          </a:solidFill>
        </a:ln>
      </dgm:spPr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B375A870-29C3-4D58-B383-EAFAB25535B0}" type="sibTrans" cxnId="{3CDA3D17-DCE5-4FC1-BC23-EDE934F4E623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7A7F554E-7A8F-4FA4-BEA4-03F45EEEDC54}">
      <dgm:prSet/>
      <dgm:spPr>
        <a:noFill/>
        <a:ln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baseline="0">
              <a:solidFill>
                <a:schemeClr val="tx1"/>
              </a:solidFill>
              <a:latin typeface="Calibri"/>
            </a:rPr>
            <a:t>Rozpočetnictví</a:t>
          </a:r>
          <a:endParaRPr lang="cs-CZ">
            <a:solidFill>
              <a:schemeClr val="tx1"/>
            </a:solidFill>
          </a:endParaRPr>
        </a:p>
      </dgm:t>
    </dgm:pt>
    <dgm:pt modelId="{84311839-F680-4BFD-A705-E03BF8AC05BC}" type="parTrans" cxnId="{C413161E-B312-4DFA-A9BA-2E7E430D854D}">
      <dgm:prSet/>
      <dgm:spPr>
        <a:ln w="9525">
          <a:solidFill>
            <a:schemeClr val="tx1"/>
          </a:solidFill>
        </a:ln>
      </dgm:spPr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1BCBD366-FFC3-479F-AB32-C69AEAA7CCE5}" type="sibTrans" cxnId="{C413161E-B312-4DFA-A9BA-2E7E430D854D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2CA5CB3D-8562-4CB5-93EE-2C53E8B6E3B2}" type="pres">
      <dgm:prSet presAssocID="{56523E2F-2434-4F93-8083-A2224DE1B61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E7CF662-52F0-42B0-81D1-B171EC9523FB}" type="pres">
      <dgm:prSet presAssocID="{0E6CE803-55CB-4B5D-ADE3-1B3DB7A5D0DC}" presName="hierRoot1" presStyleCnt="0">
        <dgm:presLayoutVars>
          <dgm:hierBranch/>
        </dgm:presLayoutVars>
      </dgm:prSet>
      <dgm:spPr/>
    </dgm:pt>
    <dgm:pt modelId="{EE212579-880D-46C8-8AB4-A59B04537B52}" type="pres">
      <dgm:prSet presAssocID="{0E6CE803-55CB-4B5D-ADE3-1B3DB7A5D0DC}" presName="rootComposite1" presStyleCnt="0"/>
      <dgm:spPr/>
    </dgm:pt>
    <dgm:pt modelId="{02825E09-022F-45F5-B729-35C97030C0D2}" type="pres">
      <dgm:prSet presAssocID="{0E6CE803-55CB-4B5D-ADE3-1B3DB7A5D0DC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92872A7-6BA0-4943-9E3A-560D474BE0BC}" type="pres">
      <dgm:prSet presAssocID="{0E6CE803-55CB-4B5D-ADE3-1B3DB7A5D0DC}" presName="rootConnector1" presStyleLbl="node1" presStyleIdx="0" presStyleCnt="0"/>
      <dgm:spPr/>
      <dgm:t>
        <a:bodyPr/>
        <a:lstStyle/>
        <a:p>
          <a:endParaRPr lang="en-GB"/>
        </a:p>
      </dgm:t>
    </dgm:pt>
    <dgm:pt modelId="{D3E890D9-4135-44A3-83E9-5CAB746BE462}" type="pres">
      <dgm:prSet presAssocID="{0E6CE803-55CB-4B5D-ADE3-1B3DB7A5D0DC}" presName="hierChild2" presStyleCnt="0"/>
      <dgm:spPr/>
    </dgm:pt>
    <dgm:pt modelId="{9E1D3F78-AF38-4FD5-A2CE-324F3BB03892}" type="pres">
      <dgm:prSet presAssocID="{A43A4498-5A83-414B-96E7-1573936DB518}" presName="Name35" presStyleLbl="parChTrans1D2" presStyleIdx="0" presStyleCnt="2"/>
      <dgm:spPr/>
      <dgm:t>
        <a:bodyPr/>
        <a:lstStyle/>
        <a:p>
          <a:endParaRPr lang="en-GB"/>
        </a:p>
      </dgm:t>
    </dgm:pt>
    <dgm:pt modelId="{2FF0B2D9-3446-4CD4-84A6-3005B2B6506B}" type="pres">
      <dgm:prSet presAssocID="{FBBF142E-A855-418D-B059-71FF9BD3780E}" presName="hierRoot2" presStyleCnt="0">
        <dgm:presLayoutVars>
          <dgm:hierBranch/>
        </dgm:presLayoutVars>
      </dgm:prSet>
      <dgm:spPr/>
    </dgm:pt>
    <dgm:pt modelId="{EA020C07-ACB5-4F30-8CEF-195CE0F60413}" type="pres">
      <dgm:prSet presAssocID="{FBBF142E-A855-418D-B059-71FF9BD3780E}" presName="rootComposite" presStyleCnt="0"/>
      <dgm:spPr/>
    </dgm:pt>
    <dgm:pt modelId="{C04008C3-A92E-46B2-9751-006E7F92B405}" type="pres">
      <dgm:prSet presAssocID="{FBBF142E-A855-418D-B059-71FF9BD3780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4D38359-064C-4E41-B1CE-296D2221ED39}" type="pres">
      <dgm:prSet presAssocID="{FBBF142E-A855-418D-B059-71FF9BD3780E}" presName="rootConnector" presStyleLbl="node2" presStyleIdx="0" presStyleCnt="2"/>
      <dgm:spPr/>
      <dgm:t>
        <a:bodyPr/>
        <a:lstStyle/>
        <a:p>
          <a:endParaRPr lang="en-GB"/>
        </a:p>
      </dgm:t>
    </dgm:pt>
    <dgm:pt modelId="{606FE7C5-D25C-4259-86C0-5E9ED9914BD4}" type="pres">
      <dgm:prSet presAssocID="{FBBF142E-A855-418D-B059-71FF9BD3780E}" presName="hierChild4" presStyleCnt="0"/>
      <dgm:spPr/>
    </dgm:pt>
    <dgm:pt modelId="{26651350-AB39-4F0F-9169-5779F56CC89B}" type="pres">
      <dgm:prSet presAssocID="{1E5DFF55-97ED-416E-9BF0-5DD765EBA58A}" presName="Name35" presStyleLbl="parChTrans1D3" presStyleIdx="0" presStyleCnt="2"/>
      <dgm:spPr/>
      <dgm:t>
        <a:bodyPr/>
        <a:lstStyle/>
        <a:p>
          <a:endParaRPr lang="en-GB"/>
        </a:p>
      </dgm:t>
    </dgm:pt>
    <dgm:pt modelId="{1900052F-B84E-4547-A986-053A501F4B1C}" type="pres">
      <dgm:prSet presAssocID="{A4D6C825-625D-4A8D-80AD-A4378D6D5576}" presName="hierRoot2" presStyleCnt="0">
        <dgm:presLayoutVars>
          <dgm:hierBranch val="r"/>
        </dgm:presLayoutVars>
      </dgm:prSet>
      <dgm:spPr/>
    </dgm:pt>
    <dgm:pt modelId="{8E5C4A17-224C-48B5-BB5D-DB72572BD54E}" type="pres">
      <dgm:prSet presAssocID="{A4D6C825-625D-4A8D-80AD-A4378D6D5576}" presName="rootComposite" presStyleCnt="0"/>
      <dgm:spPr/>
    </dgm:pt>
    <dgm:pt modelId="{A310DF12-FD8F-4140-B30D-AFFEED04F7E1}" type="pres">
      <dgm:prSet presAssocID="{A4D6C825-625D-4A8D-80AD-A4378D6D5576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E1D1612-4978-4798-8544-48DD55BD3795}" type="pres">
      <dgm:prSet presAssocID="{A4D6C825-625D-4A8D-80AD-A4378D6D5576}" presName="rootConnector" presStyleLbl="node3" presStyleIdx="0" presStyleCnt="2"/>
      <dgm:spPr/>
      <dgm:t>
        <a:bodyPr/>
        <a:lstStyle/>
        <a:p>
          <a:endParaRPr lang="en-GB"/>
        </a:p>
      </dgm:t>
    </dgm:pt>
    <dgm:pt modelId="{6C749DDA-0DFF-4FB9-A126-C768DE48E018}" type="pres">
      <dgm:prSet presAssocID="{A4D6C825-625D-4A8D-80AD-A4378D6D5576}" presName="hierChild4" presStyleCnt="0"/>
      <dgm:spPr/>
    </dgm:pt>
    <dgm:pt modelId="{D65826C8-1058-4228-AE7E-9038236EE143}" type="pres">
      <dgm:prSet presAssocID="{14B3F394-D321-41FB-A5AC-DFCF7125E01A}" presName="Name50" presStyleLbl="parChTrans1D4" presStyleIdx="0" presStyleCnt="5"/>
      <dgm:spPr/>
      <dgm:t>
        <a:bodyPr/>
        <a:lstStyle/>
        <a:p>
          <a:endParaRPr lang="en-GB"/>
        </a:p>
      </dgm:t>
    </dgm:pt>
    <dgm:pt modelId="{D8B64F92-8D7C-47F3-8507-42D7FEE92392}" type="pres">
      <dgm:prSet presAssocID="{C63850BE-11C7-49C6-ABA1-88A9089062F1}" presName="hierRoot2" presStyleCnt="0">
        <dgm:presLayoutVars>
          <dgm:hierBranch val="r"/>
        </dgm:presLayoutVars>
      </dgm:prSet>
      <dgm:spPr/>
    </dgm:pt>
    <dgm:pt modelId="{78C7C23D-5877-4115-BB86-071D28EC3CD0}" type="pres">
      <dgm:prSet presAssocID="{C63850BE-11C7-49C6-ABA1-88A9089062F1}" presName="rootComposite" presStyleCnt="0"/>
      <dgm:spPr/>
    </dgm:pt>
    <dgm:pt modelId="{3D948B73-8F3B-4BF1-9880-B154E08971FD}" type="pres">
      <dgm:prSet presAssocID="{C63850BE-11C7-49C6-ABA1-88A9089062F1}" presName="rootText" presStyleLbl="node4" presStyleIdx="0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B44803D-E42A-46DE-B6F1-56C95DCAB9D9}" type="pres">
      <dgm:prSet presAssocID="{C63850BE-11C7-49C6-ABA1-88A9089062F1}" presName="rootConnector" presStyleLbl="node4" presStyleIdx="0" presStyleCnt="5"/>
      <dgm:spPr/>
      <dgm:t>
        <a:bodyPr/>
        <a:lstStyle/>
        <a:p>
          <a:endParaRPr lang="en-GB"/>
        </a:p>
      </dgm:t>
    </dgm:pt>
    <dgm:pt modelId="{08686171-5AC0-4E71-9F89-983C89E0809C}" type="pres">
      <dgm:prSet presAssocID="{C63850BE-11C7-49C6-ABA1-88A9089062F1}" presName="hierChild4" presStyleCnt="0"/>
      <dgm:spPr/>
    </dgm:pt>
    <dgm:pt modelId="{AF5EA086-E7D1-4377-A78D-01C3EEC8D8CC}" type="pres">
      <dgm:prSet presAssocID="{C63850BE-11C7-49C6-ABA1-88A9089062F1}" presName="hierChild5" presStyleCnt="0"/>
      <dgm:spPr/>
    </dgm:pt>
    <dgm:pt modelId="{E009723E-40E8-4084-8F18-D85AB1C72835}" type="pres">
      <dgm:prSet presAssocID="{56C71772-AB46-418B-8473-4B73FF2B5F89}" presName="Name50" presStyleLbl="parChTrans1D4" presStyleIdx="1" presStyleCnt="5"/>
      <dgm:spPr/>
      <dgm:t>
        <a:bodyPr/>
        <a:lstStyle/>
        <a:p>
          <a:endParaRPr lang="en-GB"/>
        </a:p>
      </dgm:t>
    </dgm:pt>
    <dgm:pt modelId="{A2F03A0F-F081-4C04-92D6-1D0BEB48D396}" type="pres">
      <dgm:prSet presAssocID="{E69086C7-E0E1-4E08-B846-1CD874591C25}" presName="hierRoot2" presStyleCnt="0">
        <dgm:presLayoutVars>
          <dgm:hierBranch val="r"/>
        </dgm:presLayoutVars>
      </dgm:prSet>
      <dgm:spPr/>
    </dgm:pt>
    <dgm:pt modelId="{B27548BA-6C44-4F0F-9B3E-BC6FBF7DB9CC}" type="pres">
      <dgm:prSet presAssocID="{E69086C7-E0E1-4E08-B846-1CD874591C25}" presName="rootComposite" presStyleCnt="0"/>
      <dgm:spPr/>
    </dgm:pt>
    <dgm:pt modelId="{EE888B5E-6062-4DB4-9141-5F1FDE59EFF8}" type="pres">
      <dgm:prSet presAssocID="{E69086C7-E0E1-4E08-B846-1CD874591C25}" presName="rootText" presStyleLbl="node4" presStyleIdx="1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9DA5D4C-2532-41EF-AD49-A710D587CFF9}" type="pres">
      <dgm:prSet presAssocID="{E69086C7-E0E1-4E08-B846-1CD874591C25}" presName="rootConnector" presStyleLbl="node4" presStyleIdx="1" presStyleCnt="5"/>
      <dgm:spPr/>
      <dgm:t>
        <a:bodyPr/>
        <a:lstStyle/>
        <a:p>
          <a:endParaRPr lang="en-GB"/>
        </a:p>
      </dgm:t>
    </dgm:pt>
    <dgm:pt modelId="{9B24583C-7FCA-4F2F-A0C1-3856571AB9E7}" type="pres">
      <dgm:prSet presAssocID="{E69086C7-E0E1-4E08-B846-1CD874591C25}" presName="hierChild4" presStyleCnt="0"/>
      <dgm:spPr/>
    </dgm:pt>
    <dgm:pt modelId="{D6F9EED1-B2ED-431F-B2EA-8D613C768A38}" type="pres">
      <dgm:prSet presAssocID="{E69086C7-E0E1-4E08-B846-1CD874591C25}" presName="hierChild5" presStyleCnt="0"/>
      <dgm:spPr/>
    </dgm:pt>
    <dgm:pt modelId="{43B9FEEE-3E94-4CD0-90D5-F177A1B18D3B}" type="pres">
      <dgm:prSet presAssocID="{F692862D-834B-41BF-A32F-864516A9AAB8}" presName="Name50" presStyleLbl="parChTrans1D4" presStyleIdx="2" presStyleCnt="5"/>
      <dgm:spPr/>
      <dgm:t>
        <a:bodyPr/>
        <a:lstStyle/>
        <a:p>
          <a:endParaRPr lang="en-GB"/>
        </a:p>
      </dgm:t>
    </dgm:pt>
    <dgm:pt modelId="{604874DE-093D-489F-8934-70FA04AD447D}" type="pres">
      <dgm:prSet presAssocID="{9C07E079-C259-4F36-BF1A-D37BFDE5B2A8}" presName="hierRoot2" presStyleCnt="0">
        <dgm:presLayoutVars>
          <dgm:hierBranch val="r"/>
        </dgm:presLayoutVars>
      </dgm:prSet>
      <dgm:spPr/>
    </dgm:pt>
    <dgm:pt modelId="{4C08CE9E-CE01-4DFE-90B3-C20BFD2779FD}" type="pres">
      <dgm:prSet presAssocID="{9C07E079-C259-4F36-BF1A-D37BFDE5B2A8}" presName="rootComposite" presStyleCnt="0"/>
      <dgm:spPr/>
    </dgm:pt>
    <dgm:pt modelId="{E8FB262E-F850-48FC-A1F4-DFABD00F47FE}" type="pres">
      <dgm:prSet presAssocID="{9C07E079-C259-4F36-BF1A-D37BFDE5B2A8}" presName="rootText" presStyleLbl="node4" presStyleIdx="2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5320479-8A37-44A7-819C-567C87BAA3AE}" type="pres">
      <dgm:prSet presAssocID="{9C07E079-C259-4F36-BF1A-D37BFDE5B2A8}" presName="rootConnector" presStyleLbl="node4" presStyleIdx="2" presStyleCnt="5"/>
      <dgm:spPr/>
      <dgm:t>
        <a:bodyPr/>
        <a:lstStyle/>
        <a:p>
          <a:endParaRPr lang="en-GB"/>
        </a:p>
      </dgm:t>
    </dgm:pt>
    <dgm:pt modelId="{606B79D8-FAA6-46C7-B814-6FF3E4472316}" type="pres">
      <dgm:prSet presAssocID="{9C07E079-C259-4F36-BF1A-D37BFDE5B2A8}" presName="hierChild4" presStyleCnt="0"/>
      <dgm:spPr/>
    </dgm:pt>
    <dgm:pt modelId="{6153F058-96DD-42C0-A538-4CE017AEFFB6}" type="pres">
      <dgm:prSet presAssocID="{9C07E079-C259-4F36-BF1A-D37BFDE5B2A8}" presName="hierChild5" presStyleCnt="0"/>
      <dgm:spPr/>
    </dgm:pt>
    <dgm:pt modelId="{9909D3E1-623E-45AE-A600-D03B04CCA6CA}" type="pres">
      <dgm:prSet presAssocID="{A4D6C825-625D-4A8D-80AD-A4378D6D5576}" presName="hierChild5" presStyleCnt="0"/>
      <dgm:spPr/>
    </dgm:pt>
    <dgm:pt modelId="{9F323BC8-3106-4DA7-9CD8-FC6222AF81B9}" type="pres">
      <dgm:prSet presAssocID="{FBBF142E-A855-418D-B059-71FF9BD3780E}" presName="hierChild5" presStyleCnt="0"/>
      <dgm:spPr/>
    </dgm:pt>
    <dgm:pt modelId="{7A472240-C07A-4E94-B6A8-2E7593CDA175}" type="pres">
      <dgm:prSet presAssocID="{00DCC31A-36A2-47FB-981A-9AA8B58E764D}" presName="Name35" presStyleLbl="parChTrans1D2" presStyleIdx="1" presStyleCnt="2"/>
      <dgm:spPr/>
      <dgm:t>
        <a:bodyPr/>
        <a:lstStyle/>
        <a:p>
          <a:endParaRPr lang="en-GB"/>
        </a:p>
      </dgm:t>
    </dgm:pt>
    <dgm:pt modelId="{D6DB35D3-AAE0-4BE9-A706-C71C04C0A964}" type="pres">
      <dgm:prSet presAssocID="{7B320307-162C-4DCC-9EB7-1FB6483BA008}" presName="hierRoot2" presStyleCnt="0">
        <dgm:presLayoutVars>
          <dgm:hierBranch/>
        </dgm:presLayoutVars>
      </dgm:prSet>
      <dgm:spPr/>
    </dgm:pt>
    <dgm:pt modelId="{EF2DD142-844B-4B64-A043-DC1467CBBFD7}" type="pres">
      <dgm:prSet presAssocID="{7B320307-162C-4DCC-9EB7-1FB6483BA008}" presName="rootComposite" presStyleCnt="0"/>
      <dgm:spPr/>
    </dgm:pt>
    <dgm:pt modelId="{1B6D213D-90D0-46A4-A36F-AB84CAA73391}" type="pres">
      <dgm:prSet presAssocID="{7B320307-162C-4DCC-9EB7-1FB6483BA008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5C74191-D538-4F4B-824D-DB74E9831117}" type="pres">
      <dgm:prSet presAssocID="{7B320307-162C-4DCC-9EB7-1FB6483BA008}" presName="rootConnector" presStyleLbl="node2" presStyleIdx="1" presStyleCnt="2"/>
      <dgm:spPr/>
      <dgm:t>
        <a:bodyPr/>
        <a:lstStyle/>
        <a:p>
          <a:endParaRPr lang="en-GB"/>
        </a:p>
      </dgm:t>
    </dgm:pt>
    <dgm:pt modelId="{D5736171-608C-47F7-AF06-FD35EAB8A28E}" type="pres">
      <dgm:prSet presAssocID="{7B320307-162C-4DCC-9EB7-1FB6483BA008}" presName="hierChild4" presStyleCnt="0"/>
      <dgm:spPr/>
    </dgm:pt>
    <dgm:pt modelId="{4A4FD1EC-2029-42F4-9B59-9F8230F8B67A}" type="pres">
      <dgm:prSet presAssocID="{27AA1AF8-B6D9-4A6C-B7D5-1A3081DC7269}" presName="Name35" presStyleLbl="parChTrans1D3" presStyleIdx="1" presStyleCnt="2"/>
      <dgm:spPr/>
      <dgm:t>
        <a:bodyPr/>
        <a:lstStyle/>
        <a:p>
          <a:endParaRPr lang="en-GB"/>
        </a:p>
      </dgm:t>
    </dgm:pt>
    <dgm:pt modelId="{4F93A105-312E-4B09-A8DB-0976091724D5}" type="pres">
      <dgm:prSet presAssocID="{FAF669BA-56ED-4058-8251-1ED3665005E8}" presName="hierRoot2" presStyleCnt="0">
        <dgm:presLayoutVars>
          <dgm:hierBranch val="r"/>
        </dgm:presLayoutVars>
      </dgm:prSet>
      <dgm:spPr/>
    </dgm:pt>
    <dgm:pt modelId="{07B0C772-CB7F-4F0B-99AF-A5B443870F00}" type="pres">
      <dgm:prSet presAssocID="{FAF669BA-56ED-4058-8251-1ED3665005E8}" presName="rootComposite" presStyleCnt="0"/>
      <dgm:spPr/>
    </dgm:pt>
    <dgm:pt modelId="{02C22AF2-5591-4E26-B6C3-8095F21D5FA7}" type="pres">
      <dgm:prSet presAssocID="{FAF669BA-56ED-4058-8251-1ED3665005E8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C199BE3-7B2A-45DC-92E8-8A25B06808C2}" type="pres">
      <dgm:prSet presAssocID="{FAF669BA-56ED-4058-8251-1ED3665005E8}" presName="rootConnector" presStyleLbl="node3" presStyleIdx="1" presStyleCnt="2"/>
      <dgm:spPr/>
      <dgm:t>
        <a:bodyPr/>
        <a:lstStyle/>
        <a:p>
          <a:endParaRPr lang="en-GB"/>
        </a:p>
      </dgm:t>
    </dgm:pt>
    <dgm:pt modelId="{BB011122-70D7-4D2F-B9A8-CB0E10E15C62}" type="pres">
      <dgm:prSet presAssocID="{FAF669BA-56ED-4058-8251-1ED3665005E8}" presName="hierChild4" presStyleCnt="0"/>
      <dgm:spPr/>
    </dgm:pt>
    <dgm:pt modelId="{F52FC8FF-E6CF-48D7-9390-C29FDC2874F9}" type="pres">
      <dgm:prSet presAssocID="{5DEA92F0-6833-4993-8ABE-CCF0081DFF35}" presName="Name50" presStyleLbl="parChTrans1D4" presStyleIdx="3" presStyleCnt="5"/>
      <dgm:spPr/>
      <dgm:t>
        <a:bodyPr/>
        <a:lstStyle/>
        <a:p>
          <a:endParaRPr lang="en-GB"/>
        </a:p>
      </dgm:t>
    </dgm:pt>
    <dgm:pt modelId="{3ECA1BC6-B5E9-4FDD-8A98-4009F5FE540C}" type="pres">
      <dgm:prSet presAssocID="{D604CA69-A9D9-421F-A3EA-36A247F99428}" presName="hierRoot2" presStyleCnt="0">
        <dgm:presLayoutVars>
          <dgm:hierBranch val="r"/>
        </dgm:presLayoutVars>
      </dgm:prSet>
      <dgm:spPr/>
    </dgm:pt>
    <dgm:pt modelId="{BCC50D24-D0D6-408B-B8F4-AAD7078A45CD}" type="pres">
      <dgm:prSet presAssocID="{D604CA69-A9D9-421F-A3EA-36A247F99428}" presName="rootComposite" presStyleCnt="0"/>
      <dgm:spPr/>
    </dgm:pt>
    <dgm:pt modelId="{08EBB75F-9BA1-4319-A845-2958C15F727D}" type="pres">
      <dgm:prSet presAssocID="{D604CA69-A9D9-421F-A3EA-36A247F99428}" presName="rootText" presStyleLbl="node4" presStyleIdx="3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0740C53-30E0-4C06-82E3-A0B3D94ED65D}" type="pres">
      <dgm:prSet presAssocID="{D604CA69-A9D9-421F-A3EA-36A247F99428}" presName="rootConnector" presStyleLbl="node4" presStyleIdx="3" presStyleCnt="5"/>
      <dgm:spPr/>
      <dgm:t>
        <a:bodyPr/>
        <a:lstStyle/>
        <a:p>
          <a:endParaRPr lang="en-GB"/>
        </a:p>
      </dgm:t>
    </dgm:pt>
    <dgm:pt modelId="{8F11E78C-4F67-4C60-90F7-FC5AA0F5402C}" type="pres">
      <dgm:prSet presAssocID="{D604CA69-A9D9-421F-A3EA-36A247F99428}" presName="hierChild4" presStyleCnt="0"/>
      <dgm:spPr/>
    </dgm:pt>
    <dgm:pt modelId="{02F4BB30-81FE-4CDD-A47C-87190572D42D}" type="pres">
      <dgm:prSet presAssocID="{D604CA69-A9D9-421F-A3EA-36A247F99428}" presName="hierChild5" presStyleCnt="0"/>
      <dgm:spPr/>
    </dgm:pt>
    <dgm:pt modelId="{F522FF28-F94F-40E2-892E-718520C9AD3F}" type="pres">
      <dgm:prSet presAssocID="{84311839-F680-4BFD-A705-E03BF8AC05BC}" presName="Name50" presStyleLbl="parChTrans1D4" presStyleIdx="4" presStyleCnt="5"/>
      <dgm:spPr/>
      <dgm:t>
        <a:bodyPr/>
        <a:lstStyle/>
        <a:p>
          <a:endParaRPr lang="en-GB"/>
        </a:p>
      </dgm:t>
    </dgm:pt>
    <dgm:pt modelId="{F2AE02FA-EA78-4304-997F-AF5BE72F61EE}" type="pres">
      <dgm:prSet presAssocID="{7A7F554E-7A8F-4FA4-BEA4-03F45EEEDC54}" presName="hierRoot2" presStyleCnt="0">
        <dgm:presLayoutVars>
          <dgm:hierBranch val="r"/>
        </dgm:presLayoutVars>
      </dgm:prSet>
      <dgm:spPr/>
    </dgm:pt>
    <dgm:pt modelId="{8F955714-8E58-41F9-9CD9-3D30AB737F03}" type="pres">
      <dgm:prSet presAssocID="{7A7F554E-7A8F-4FA4-BEA4-03F45EEEDC54}" presName="rootComposite" presStyleCnt="0"/>
      <dgm:spPr/>
    </dgm:pt>
    <dgm:pt modelId="{B273C5E6-7E1A-4A0B-8192-6975E368EBA8}" type="pres">
      <dgm:prSet presAssocID="{7A7F554E-7A8F-4FA4-BEA4-03F45EEEDC54}" presName="rootText" presStyleLbl="node4" presStyleIdx="4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513EB8D-4A61-43D3-A21C-AFC411EBDDD8}" type="pres">
      <dgm:prSet presAssocID="{7A7F554E-7A8F-4FA4-BEA4-03F45EEEDC54}" presName="rootConnector" presStyleLbl="node4" presStyleIdx="4" presStyleCnt="5"/>
      <dgm:spPr/>
      <dgm:t>
        <a:bodyPr/>
        <a:lstStyle/>
        <a:p>
          <a:endParaRPr lang="en-GB"/>
        </a:p>
      </dgm:t>
    </dgm:pt>
    <dgm:pt modelId="{281B7D0E-DBB7-4CC7-9FAE-8A2BF68BA09A}" type="pres">
      <dgm:prSet presAssocID="{7A7F554E-7A8F-4FA4-BEA4-03F45EEEDC54}" presName="hierChild4" presStyleCnt="0"/>
      <dgm:spPr/>
    </dgm:pt>
    <dgm:pt modelId="{859300E1-58F8-4767-8066-E1C5AAE8AABB}" type="pres">
      <dgm:prSet presAssocID="{7A7F554E-7A8F-4FA4-BEA4-03F45EEEDC54}" presName="hierChild5" presStyleCnt="0"/>
      <dgm:spPr/>
    </dgm:pt>
    <dgm:pt modelId="{8442F3B6-0FB0-43EC-A9A2-C6A03A13BBFF}" type="pres">
      <dgm:prSet presAssocID="{FAF669BA-56ED-4058-8251-1ED3665005E8}" presName="hierChild5" presStyleCnt="0"/>
      <dgm:spPr/>
    </dgm:pt>
    <dgm:pt modelId="{A0921FAA-6607-4D2A-9E4F-539813260603}" type="pres">
      <dgm:prSet presAssocID="{7B320307-162C-4DCC-9EB7-1FB6483BA008}" presName="hierChild5" presStyleCnt="0"/>
      <dgm:spPr/>
    </dgm:pt>
    <dgm:pt modelId="{5D5A144C-CDC8-42ED-9E55-9C5D3E7EFD62}" type="pres">
      <dgm:prSet presAssocID="{0E6CE803-55CB-4B5D-ADE3-1B3DB7A5D0DC}" presName="hierChild3" presStyleCnt="0"/>
      <dgm:spPr/>
    </dgm:pt>
  </dgm:ptLst>
  <dgm:cxnLst>
    <dgm:cxn modelId="{9BDAF51C-BE26-4056-A7E7-3EA432E84233}" type="presOf" srcId="{FAF669BA-56ED-4058-8251-1ED3665005E8}" destId="{02C22AF2-5591-4E26-B6C3-8095F21D5FA7}" srcOrd="0" destOrd="0" presId="urn:microsoft.com/office/officeart/2005/8/layout/orgChart1"/>
    <dgm:cxn modelId="{6ACF7BD9-30B3-49B3-984B-F86021699594}" type="presOf" srcId="{7A7F554E-7A8F-4FA4-BEA4-03F45EEEDC54}" destId="{D513EB8D-4A61-43D3-A21C-AFC411EBDDD8}" srcOrd="1" destOrd="0" presId="urn:microsoft.com/office/officeart/2005/8/layout/orgChart1"/>
    <dgm:cxn modelId="{E01C6AEE-14D4-4F53-B65F-DB0467E0ECDF}" type="presOf" srcId="{0E6CE803-55CB-4B5D-ADE3-1B3DB7A5D0DC}" destId="{02825E09-022F-45F5-B729-35C97030C0D2}" srcOrd="0" destOrd="0" presId="urn:microsoft.com/office/officeart/2005/8/layout/orgChart1"/>
    <dgm:cxn modelId="{A17FBC82-6192-40AE-A3D9-2A3E887F3363}" type="presOf" srcId="{E69086C7-E0E1-4E08-B846-1CD874591C25}" destId="{EE888B5E-6062-4DB4-9141-5F1FDE59EFF8}" srcOrd="0" destOrd="0" presId="urn:microsoft.com/office/officeart/2005/8/layout/orgChart1"/>
    <dgm:cxn modelId="{C78BB1E5-2411-456A-8409-A7A1B556F09B}" type="presOf" srcId="{FBBF142E-A855-418D-B059-71FF9BD3780E}" destId="{34D38359-064C-4E41-B1CE-296D2221ED39}" srcOrd="1" destOrd="0" presId="urn:microsoft.com/office/officeart/2005/8/layout/orgChart1"/>
    <dgm:cxn modelId="{3384E78F-B511-44E7-A040-DBD305055A74}" type="presOf" srcId="{FAF669BA-56ED-4058-8251-1ED3665005E8}" destId="{3C199BE3-7B2A-45DC-92E8-8A25B06808C2}" srcOrd="1" destOrd="0" presId="urn:microsoft.com/office/officeart/2005/8/layout/orgChart1"/>
    <dgm:cxn modelId="{F89206BD-AB28-4E9C-92CD-15F1B35BE5A8}" type="presOf" srcId="{56C71772-AB46-418B-8473-4B73FF2B5F89}" destId="{E009723E-40E8-4084-8F18-D85AB1C72835}" srcOrd="0" destOrd="0" presId="urn:microsoft.com/office/officeart/2005/8/layout/orgChart1"/>
    <dgm:cxn modelId="{DA63C900-F87A-4E5C-927E-CD73A3258E98}" type="presOf" srcId="{A4D6C825-625D-4A8D-80AD-A4378D6D5576}" destId="{A310DF12-FD8F-4140-B30D-AFFEED04F7E1}" srcOrd="0" destOrd="0" presId="urn:microsoft.com/office/officeart/2005/8/layout/orgChart1"/>
    <dgm:cxn modelId="{B44C6B52-1445-4546-A2D4-4DC25A827250}" type="presOf" srcId="{27AA1AF8-B6D9-4A6C-B7D5-1A3081DC7269}" destId="{4A4FD1EC-2029-42F4-9B59-9F8230F8B67A}" srcOrd="0" destOrd="0" presId="urn:microsoft.com/office/officeart/2005/8/layout/orgChart1"/>
    <dgm:cxn modelId="{76CDD665-10AE-47CB-BCC2-39B4C87A5542}" srcId="{7B320307-162C-4DCC-9EB7-1FB6483BA008}" destId="{FAF669BA-56ED-4058-8251-1ED3665005E8}" srcOrd="0" destOrd="0" parTransId="{27AA1AF8-B6D9-4A6C-B7D5-1A3081DC7269}" sibTransId="{D0A27D7D-ED55-44C9-86AD-6B46595C5240}"/>
    <dgm:cxn modelId="{AA1533AD-8FB7-4970-89F3-1B04E67662EF}" type="presOf" srcId="{D604CA69-A9D9-421F-A3EA-36A247F99428}" destId="{80740C53-30E0-4C06-82E3-A0B3D94ED65D}" srcOrd="1" destOrd="0" presId="urn:microsoft.com/office/officeart/2005/8/layout/orgChart1"/>
    <dgm:cxn modelId="{2539E61A-FC9B-4AEF-B570-FE62871793E5}" type="presOf" srcId="{0E6CE803-55CB-4B5D-ADE3-1B3DB7A5D0DC}" destId="{392872A7-6BA0-4943-9E3A-560D474BE0BC}" srcOrd="1" destOrd="0" presId="urn:microsoft.com/office/officeart/2005/8/layout/orgChart1"/>
    <dgm:cxn modelId="{FA230DAC-BC02-407A-A62F-9D73449482FF}" srcId="{0E6CE803-55CB-4B5D-ADE3-1B3DB7A5D0DC}" destId="{7B320307-162C-4DCC-9EB7-1FB6483BA008}" srcOrd="1" destOrd="0" parTransId="{00DCC31A-36A2-47FB-981A-9AA8B58E764D}" sibTransId="{9C8151E3-A3E1-4346-8F9F-4EAE46BDBCD5}"/>
    <dgm:cxn modelId="{D8290C9D-C6D9-4861-B083-A51953A90660}" type="presOf" srcId="{14B3F394-D321-41FB-A5AC-DFCF7125E01A}" destId="{D65826C8-1058-4228-AE7E-9038236EE143}" srcOrd="0" destOrd="0" presId="urn:microsoft.com/office/officeart/2005/8/layout/orgChart1"/>
    <dgm:cxn modelId="{C413161E-B312-4DFA-A9BA-2E7E430D854D}" srcId="{FAF669BA-56ED-4058-8251-1ED3665005E8}" destId="{7A7F554E-7A8F-4FA4-BEA4-03F45EEEDC54}" srcOrd="1" destOrd="0" parTransId="{84311839-F680-4BFD-A705-E03BF8AC05BC}" sibTransId="{1BCBD366-FFC3-479F-AB32-C69AEAA7CCE5}"/>
    <dgm:cxn modelId="{0DEB138C-3CB6-464D-AC03-7F067CFA3671}" srcId="{A4D6C825-625D-4A8D-80AD-A4378D6D5576}" destId="{9C07E079-C259-4F36-BF1A-D37BFDE5B2A8}" srcOrd="2" destOrd="0" parTransId="{F692862D-834B-41BF-A32F-864516A9AAB8}" sibTransId="{619FA29E-091C-4086-8C7B-8F00A2435F20}"/>
    <dgm:cxn modelId="{61EB65A5-D732-4908-8777-88000052E157}" srcId="{FBBF142E-A855-418D-B059-71FF9BD3780E}" destId="{A4D6C825-625D-4A8D-80AD-A4378D6D5576}" srcOrd="0" destOrd="0" parTransId="{1E5DFF55-97ED-416E-9BF0-5DD765EBA58A}" sibTransId="{06074FDC-E7AB-420D-8A13-D5D591758AFF}"/>
    <dgm:cxn modelId="{94C77F60-083E-49DD-84D0-FE9531934E25}" type="presOf" srcId="{F692862D-834B-41BF-A32F-864516A9AAB8}" destId="{43B9FEEE-3E94-4CD0-90D5-F177A1B18D3B}" srcOrd="0" destOrd="0" presId="urn:microsoft.com/office/officeart/2005/8/layout/orgChart1"/>
    <dgm:cxn modelId="{6E6124AA-4C57-46CB-A4A0-DC75C124D7B8}" type="presOf" srcId="{A4D6C825-625D-4A8D-80AD-A4378D6D5576}" destId="{9E1D1612-4978-4798-8544-48DD55BD3795}" srcOrd="1" destOrd="0" presId="urn:microsoft.com/office/officeart/2005/8/layout/orgChart1"/>
    <dgm:cxn modelId="{E831CFB7-6F56-4410-803D-BF5E94284879}" type="presOf" srcId="{5DEA92F0-6833-4993-8ABE-CCF0081DFF35}" destId="{F52FC8FF-E6CF-48D7-9390-C29FDC2874F9}" srcOrd="0" destOrd="0" presId="urn:microsoft.com/office/officeart/2005/8/layout/orgChart1"/>
    <dgm:cxn modelId="{D02B439B-B28B-4E76-9968-9CC887D01337}" type="presOf" srcId="{9C07E079-C259-4F36-BF1A-D37BFDE5B2A8}" destId="{D5320479-8A37-44A7-819C-567C87BAA3AE}" srcOrd="1" destOrd="0" presId="urn:microsoft.com/office/officeart/2005/8/layout/orgChart1"/>
    <dgm:cxn modelId="{4E06458D-60BC-4194-8D53-FA3156FF63BF}" type="presOf" srcId="{A43A4498-5A83-414B-96E7-1573936DB518}" destId="{9E1D3F78-AF38-4FD5-A2CE-324F3BB03892}" srcOrd="0" destOrd="0" presId="urn:microsoft.com/office/officeart/2005/8/layout/orgChart1"/>
    <dgm:cxn modelId="{2E79A51C-6933-479F-8600-AC032501FCE2}" srcId="{56523E2F-2434-4F93-8083-A2224DE1B615}" destId="{0E6CE803-55CB-4B5D-ADE3-1B3DB7A5D0DC}" srcOrd="0" destOrd="0" parTransId="{0EF8B9DD-57AD-4F6B-AAB6-CA6AF1DD3ABD}" sibTransId="{65156461-EC4F-4D13-9ABE-920B2DA63806}"/>
    <dgm:cxn modelId="{A022CE2C-7382-41E3-AF18-156BA3C721C2}" type="presOf" srcId="{1E5DFF55-97ED-416E-9BF0-5DD765EBA58A}" destId="{26651350-AB39-4F0F-9169-5779F56CC89B}" srcOrd="0" destOrd="0" presId="urn:microsoft.com/office/officeart/2005/8/layout/orgChart1"/>
    <dgm:cxn modelId="{71B1BB00-AEE9-42F8-802D-6176DCE39124}" srcId="{0E6CE803-55CB-4B5D-ADE3-1B3DB7A5D0DC}" destId="{FBBF142E-A855-418D-B059-71FF9BD3780E}" srcOrd="0" destOrd="0" parTransId="{A43A4498-5A83-414B-96E7-1573936DB518}" sibTransId="{A5E2BEFA-04DC-4E6E-8F46-26F570F26542}"/>
    <dgm:cxn modelId="{29C9AD5E-1EBC-453A-A8BD-ECE7B868595A}" type="presOf" srcId="{C63850BE-11C7-49C6-ABA1-88A9089062F1}" destId="{AB44803D-E42A-46DE-B6F1-56C95DCAB9D9}" srcOrd="1" destOrd="0" presId="urn:microsoft.com/office/officeart/2005/8/layout/orgChart1"/>
    <dgm:cxn modelId="{11EB222A-23F7-45D8-AF49-E7F254B459B7}" srcId="{A4D6C825-625D-4A8D-80AD-A4378D6D5576}" destId="{E69086C7-E0E1-4E08-B846-1CD874591C25}" srcOrd="1" destOrd="0" parTransId="{56C71772-AB46-418B-8473-4B73FF2B5F89}" sibTransId="{C655ED6A-29A1-4ADC-9C08-427F57852CB9}"/>
    <dgm:cxn modelId="{1FC760B8-79A4-4DC1-93FC-7D3A8B546767}" type="presOf" srcId="{7B320307-162C-4DCC-9EB7-1FB6483BA008}" destId="{05C74191-D538-4F4B-824D-DB74E9831117}" srcOrd="1" destOrd="0" presId="urn:microsoft.com/office/officeart/2005/8/layout/orgChart1"/>
    <dgm:cxn modelId="{F91259C6-E02A-4439-93D0-FF80ED5F0726}" type="presOf" srcId="{00DCC31A-36A2-47FB-981A-9AA8B58E764D}" destId="{7A472240-C07A-4E94-B6A8-2E7593CDA175}" srcOrd="0" destOrd="0" presId="urn:microsoft.com/office/officeart/2005/8/layout/orgChart1"/>
    <dgm:cxn modelId="{3188501D-BD4F-4AE7-AC56-D7C9CFD6796E}" type="presOf" srcId="{FBBF142E-A855-418D-B059-71FF9BD3780E}" destId="{C04008C3-A92E-46B2-9751-006E7F92B405}" srcOrd="0" destOrd="0" presId="urn:microsoft.com/office/officeart/2005/8/layout/orgChart1"/>
    <dgm:cxn modelId="{350A44FC-C912-4ED5-A0C6-5D1407663945}" type="presOf" srcId="{E69086C7-E0E1-4E08-B846-1CD874591C25}" destId="{79DA5D4C-2532-41EF-AD49-A710D587CFF9}" srcOrd="1" destOrd="0" presId="urn:microsoft.com/office/officeart/2005/8/layout/orgChart1"/>
    <dgm:cxn modelId="{C52E38C2-FACB-47BA-A7D7-FE94FEBD6B3D}" type="presOf" srcId="{D604CA69-A9D9-421F-A3EA-36A247F99428}" destId="{08EBB75F-9BA1-4319-A845-2958C15F727D}" srcOrd="0" destOrd="0" presId="urn:microsoft.com/office/officeart/2005/8/layout/orgChart1"/>
    <dgm:cxn modelId="{C0A39C1B-9679-487E-BD48-56E61F4C1FD4}" type="presOf" srcId="{C63850BE-11C7-49C6-ABA1-88A9089062F1}" destId="{3D948B73-8F3B-4BF1-9880-B154E08971FD}" srcOrd="0" destOrd="0" presId="urn:microsoft.com/office/officeart/2005/8/layout/orgChart1"/>
    <dgm:cxn modelId="{70781202-E197-4EA6-BD91-82F4F4F8B8AC}" type="presOf" srcId="{84311839-F680-4BFD-A705-E03BF8AC05BC}" destId="{F522FF28-F94F-40E2-892E-718520C9AD3F}" srcOrd="0" destOrd="0" presId="urn:microsoft.com/office/officeart/2005/8/layout/orgChart1"/>
    <dgm:cxn modelId="{539604FE-93D4-4909-9CB6-80D39F9C79B3}" srcId="{A4D6C825-625D-4A8D-80AD-A4378D6D5576}" destId="{C63850BE-11C7-49C6-ABA1-88A9089062F1}" srcOrd="0" destOrd="0" parTransId="{14B3F394-D321-41FB-A5AC-DFCF7125E01A}" sibTransId="{DB034377-DB69-4B33-B646-C97EF4F97AD1}"/>
    <dgm:cxn modelId="{74412045-5411-43D0-863B-AF2402C99808}" type="presOf" srcId="{7B320307-162C-4DCC-9EB7-1FB6483BA008}" destId="{1B6D213D-90D0-46A4-A36F-AB84CAA73391}" srcOrd="0" destOrd="0" presId="urn:microsoft.com/office/officeart/2005/8/layout/orgChart1"/>
    <dgm:cxn modelId="{3CDA3D17-DCE5-4FC1-BC23-EDE934F4E623}" srcId="{FAF669BA-56ED-4058-8251-1ED3665005E8}" destId="{D604CA69-A9D9-421F-A3EA-36A247F99428}" srcOrd="0" destOrd="0" parTransId="{5DEA92F0-6833-4993-8ABE-CCF0081DFF35}" sibTransId="{B375A870-29C3-4D58-B383-EAFAB25535B0}"/>
    <dgm:cxn modelId="{9811DD66-9F2F-46A0-8411-5F6DB0114720}" type="presOf" srcId="{9C07E079-C259-4F36-BF1A-D37BFDE5B2A8}" destId="{E8FB262E-F850-48FC-A1F4-DFABD00F47FE}" srcOrd="0" destOrd="0" presId="urn:microsoft.com/office/officeart/2005/8/layout/orgChart1"/>
    <dgm:cxn modelId="{6E73190F-543D-4699-B1AC-420352423F87}" type="presOf" srcId="{56523E2F-2434-4F93-8083-A2224DE1B615}" destId="{2CA5CB3D-8562-4CB5-93EE-2C53E8B6E3B2}" srcOrd="0" destOrd="0" presId="urn:microsoft.com/office/officeart/2005/8/layout/orgChart1"/>
    <dgm:cxn modelId="{79FE13AB-91AE-45C4-9631-42E3375E1005}" type="presOf" srcId="{7A7F554E-7A8F-4FA4-BEA4-03F45EEEDC54}" destId="{B273C5E6-7E1A-4A0B-8192-6975E368EBA8}" srcOrd="0" destOrd="0" presId="urn:microsoft.com/office/officeart/2005/8/layout/orgChart1"/>
    <dgm:cxn modelId="{6BDA1ECB-2889-43D8-84D5-B2B06AFB044C}" type="presParOf" srcId="{2CA5CB3D-8562-4CB5-93EE-2C53E8B6E3B2}" destId="{CE7CF662-52F0-42B0-81D1-B171EC9523FB}" srcOrd="0" destOrd="0" presId="urn:microsoft.com/office/officeart/2005/8/layout/orgChart1"/>
    <dgm:cxn modelId="{791581A2-13D4-40E1-8BA6-7B19B7A0B2E8}" type="presParOf" srcId="{CE7CF662-52F0-42B0-81D1-B171EC9523FB}" destId="{EE212579-880D-46C8-8AB4-A59B04537B52}" srcOrd="0" destOrd="0" presId="urn:microsoft.com/office/officeart/2005/8/layout/orgChart1"/>
    <dgm:cxn modelId="{06779A14-DB45-43AB-8ECB-72F8C62E0429}" type="presParOf" srcId="{EE212579-880D-46C8-8AB4-A59B04537B52}" destId="{02825E09-022F-45F5-B729-35C97030C0D2}" srcOrd="0" destOrd="0" presId="urn:microsoft.com/office/officeart/2005/8/layout/orgChart1"/>
    <dgm:cxn modelId="{CA3EB616-6F71-4B5B-8363-D9340872BD84}" type="presParOf" srcId="{EE212579-880D-46C8-8AB4-A59B04537B52}" destId="{392872A7-6BA0-4943-9E3A-560D474BE0BC}" srcOrd="1" destOrd="0" presId="urn:microsoft.com/office/officeart/2005/8/layout/orgChart1"/>
    <dgm:cxn modelId="{73A0DC2B-DE6A-4D8D-9585-0F9CB506F08A}" type="presParOf" srcId="{CE7CF662-52F0-42B0-81D1-B171EC9523FB}" destId="{D3E890D9-4135-44A3-83E9-5CAB746BE462}" srcOrd="1" destOrd="0" presId="urn:microsoft.com/office/officeart/2005/8/layout/orgChart1"/>
    <dgm:cxn modelId="{B7D0AA45-2393-4A83-AF69-A5090750DA69}" type="presParOf" srcId="{D3E890D9-4135-44A3-83E9-5CAB746BE462}" destId="{9E1D3F78-AF38-4FD5-A2CE-324F3BB03892}" srcOrd="0" destOrd="0" presId="urn:microsoft.com/office/officeart/2005/8/layout/orgChart1"/>
    <dgm:cxn modelId="{57CD5115-EE46-4D34-857F-509859CE5C73}" type="presParOf" srcId="{D3E890D9-4135-44A3-83E9-5CAB746BE462}" destId="{2FF0B2D9-3446-4CD4-84A6-3005B2B6506B}" srcOrd="1" destOrd="0" presId="urn:microsoft.com/office/officeart/2005/8/layout/orgChart1"/>
    <dgm:cxn modelId="{5A994181-8E88-4CC3-9A23-6780781B9699}" type="presParOf" srcId="{2FF0B2D9-3446-4CD4-84A6-3005B2B6506B}" destId="{EA020C07-ACB5-4F30-8CEF-195CE0F60413}" srcOrd="0" destOrd="0" presId="urn:microsoft.com/office/officeart/2005/8/layout/orgChart1"/>
    <dgm:cxn modelId="{AE04460C-B6E0-4057-933C-ABC3794FE46E}" type="presParOf" srcId="{EA020C07-ACB5-4F30-8CEF-195CE0F60413}" destId="{C04008C3-A92E-46B2-9751-006E7F92B405}" srcOrd="0" destOrd="0" presId="urn:microsoft.com/office/officeart/2005/8/layout/orgChart1"/>
    <dgm:cxn modelId="{B154E147-7E17-413B-A227-C61DB1CEBB7F}" type="presParOf" srcId="{EA020C07-ACB5-4F30-8CEF-195CE0F60413}" destId="{34D38359-064C-4E41-B1CE-296D2221ED39}" srcOrd="1" destOrd="0" presId="urn:microsoft.com/office/officeart/2005/8/layout/orgChart1"/>
    <dgm:cxn modelId="{9B6ADFC2-1107-4288-949B-A75930882EDE}" type="presParOf" srcId="{2FF0B2D9-3446-4CD4-84A6-3005B2B6506B}" destId="{606FE7C5-D25C-4259-86C0-5E9ED9914BD4}" srcOrd="1" destOrd="0" presId="urn:microsoft.com/office/officeart/2005/8/layout/orgChart1"/>
    <dgm:cxn modelId="{CD1E8604-6368-4340-A26D-1026E6BB989F}" type="presParOf" srcId="{606FE7C5-D25C-4259-86C0-5E9ED9914BD4}" destId="{26651350-AB39-4F0F-9169-5779F56CC89B}" srcOrd="0" destOrd="0" presId="urn:microsoft.com/office/officeart/2005/8/layout/orgChart1"/>
    <dgm:cxn modelId="{C6325074-9589-4235-9E9C-E5A744F994A7}" type="presParOf" srcId="{606FE7C5-D25C-4259-86C0-5E9ED9914BD4}" destId="{1900052F-B84E-4547-A986-053A501F4B1C}" srcOrd="1" destOrd="0" presId="urn:microsoft.com/office/officeart/2005/8/layout/orgChart1"/>
    <dgm:cxn modelId="{D8D1B68B-0D3C-41EB-8925-C60890C90B41}" type="presParOf" srcId="{1900052F-B84E-4547-A986-053A501F4B1C}" destId="{8E5C4A17-224C-48B5-BB5D-DB72572BD54E}" srcOrd="0" destOrd="0" presId="urn:microsoft.com/office/officeart/2005/8/layout/orgChart1"/>
    <dgm:cxn modelId="{1E30CAF4-922A-4D80-8C96-160ABC5B9C1C}" type="presParOf" srcId="{8E5C4A17-224C-48B5-BB5D-DB72572BD54E}" destId="{A310DF12-FD8F-4140-B30D-AFFEED04F7E1}" srcOrd="0" destOrd="0" presId="urn:microsoft.com/office/officeart/2005/8/layout/orgChart1"/>
    <dgm:cxn modelId="{BC2ADC66-038D-4299-9F7C-0BB390412384}" type="presParOf" srcId="{8E5C4A17-224C-48B5-BB5D-DB72572BD54E}" destId="{9E1D1612-4978-4798-8544-48DD55BD3795}" srcOrd="1" destOrd="0" presId="urn:microsoft.com/office/officeart/2005/8/layout/orgChart1"/>
    <dgm:cxn modelId="{D44E1E02-6C1B-4387-81E3-F9AD16D5F38A}" type="presParOf" srcId="{1900052F-B84E-4547-A986-053A501F4B1C}" destId="{6C749DDA-0DFF-4FB9-A126-C768DE48E018}" srcOrd="1" destOrd="0" presId="urn:microsoft.com/office/officeart/2005/8/layout/orgChart1"/>
    <dgm:cxn modelId="{7F7F1234-2EE5-4B1B-9FA2-7D27A5CB404D}" type="presParOf" srcId="{6C749DDA-0DFF-4FB9-A126-C768DE48E018}" destId="{D65826C8-1058-4228-AE7E-9038236EE143}" srcOrd="0" destOrd="0" presId="urn:microsoft.com/office/officeart/2005/8/layout/orgChart1"/>
    <dgm:cxn modelId="{96044B89-A94E-49D0-85FD-908C48806959}" type="presParOf" srcId="{6C749DDA-0DFF-4FB9-A126-C768DE48E018}" destId="{D8B64F92-8D7C-47F3-8507-42D7FEE92392}" srcOrd="1" destOrd="0" presId="urn:microsoft.com/office/officeart/2005/8/layout/orgChart1"/>
    <dgm:cxn modelId="{348CF6C6-6FF6-44C6-84E6-0B8F6F8AE0F0}" type="presParOf" srcId="{D8B64F92-8D7C-47F3-8507-42D7FEE92392}" destId="{78C7C23D-5877-4115-BB86-071D28EC3CD0}" srcOrd="0" destOrd="0" presId="urn:microsoft.com/office/officeart/2005/8/layout/orgChart1"/>
    <dgm:cxn modelId="{63F2699B-2FD9-4579-9FEB-522D9A30F11C}" type="presParOf" srcId="{78C7C23D-5877-4115-BB86-071D28EC3CD0}" destId="{3D948B73-8F3B-4BF1-9880-B154E08971FD}" srcOrd="0" destOrd="0" presId="urn:microsoft.com/office/officeart/2005/8/layout/orgChart1"/>
    <dgm:cxn modelId="{A2663FE3-475C-4215-A1C2-B58DDF8DF866}" type="presParOf" srcId="{78C7C23D-5877-4115-BB86-071D28EC3CD0}" destId="{AB44803D-E42A-46DE-B6F1-56C95DCAB9D9}" srcOrd="1" destOrd="0" presId="urn:microsoft.com/office/officeart/2005/8/layout/orgChart1"/>
    <dgm:cxn modelId="{D117C718-8EEE-4D4C-AA80-93B507718949}" type="presParOf" srcId="{D8B64F92-8D7C-47F3-8507-42D7FEE92392}" destId="{08686171-5AC0-4E71-9F89-983C89E0809C}" srcOrd="1" destOrd="0" presId="urn:microsoft.com/office/officeart/2005/8/layout/orgChart1"/>
    <dgm:cxn modelId="{3320EA2E-3F4A-436D-9702-5785BCB54CE9}" type="presParOf" srcId="{D8B64F92-8D7C-47F3-8507-42D7FEE92392}" destId="{AF5EA086-E7D1-4377-A78D-01C3EEC8D8CC}" srcOrd="2" destOrd="0" presId="urn:microsoft.com/office/officeart/2005/8/layout/orgChart1"/>
    <dgm:cxn modelId="{5A31CA17-06DB-449C-8136-069ECE0F4D06}" type="presParOf" srcId="{6C749DDA-0DFF-4FB9-A126-C768DE48E018}" destId="{E009723E-40E8-4084-8F18-D85AB1C72835}" srcOrd="2" destOrd="0" presId="urn:microsoft.com/office/officeart/2005/8/layout/orgChart1"/>
    <dgm:cxn modelId="{55E6E04A-2A57-45ED-AD54-F9F34CBE4567}" type="presParOf" srcId="{6C749DDA-0DFF-4FB9-A126-C768DE48E018}" destId="{A2F03A0F-F081-4C04-92D6-1D0BEB48D396}" srcOrd="3" destOrd="0" presId="urn:microsoft.com/office/officeart/2005/8/layout/orgChart1"/>
    <dgm:cxn modelId="{0E5035EF-20BC-4B14-9AE3-D48A6761CF08}" type="presParOf" srcId="{A2F03A0F-F081-4C04-92D6-1D0BEB48D396}" destId="{B27548BA-6C44-4F0F-9B3E-BC6FBF7DB9CC}" srcOrd="0" destOrd="0" presId="urn:microsoft.com/office/officeart/2005/8/layout/orgChart1"/>
    <dgm:cxn modelId="{5C03A16D-A5D3-4FD8-A084-0409A042F5EB}" type="presParOf" srcId="{B27548BA-6C44-4F0F-9B3E-BC6FBF7DB9CC}" destId="{EE888B5E-6062-4DB4-9141-5F1FDE59EFF8}" srcOrd="0" destOrd="0" presId="urn:microsoft.com/office/officeart/2005/8/layout/orgChart1"/>
    <dgm:cxn modelId="{02021CBB-C450-440E-812D-BE3382A28AE8}" type="presParOf" srcId="{B27548BA-6C44-4F0F-9B3E-BC6FBF7DB9CC}" destId="{79DA5D4C-2532-41EF-AD49-A710D587CFF9}" srcOrd="1" destOrd="0" presId="urn:microsoft.com/office/officeart/2005/8/layout/orgChart1"/>
    <dgm:cxn modelId="{4A82EB30-80B3-449A-AA4C-CB4E73F2DE2E}" type="presParOf" srcId="{A2F03A0F-F081-4C04-92D6-1D0BEB48D396}" destId="{9B24583C-7FCA-4F2F-A0C1-3856571AB9E7}" srcOrd="1" destOrd="0" presId="urn:microsoft.com/office/officeart/2005/8/layout/orgChart1"/>
    <dgm:cxn modelId="{360E93BD-648C-4B99-BC0E-563A4C6AA2B1}" type="presParOf" srcId="{A2F03A0F-F081-4C04-92D6-1D0BEB48D396}" destId="{D6F9EED1-B2ED-431F-B2EA-8D613C768A38}" srcOrd="2" destOrd="0" presId="urn:microsoft.com/office/officeart/2005/8/layout/orgChart1"/>
    <dgm:cxn modelId="{6E8E3A02-27AB-494B-A06D-07BB2D1D97DC}" type="presParOf" srcId="{6C749DDA-0DFF-4FB9-A126-C768DE48E018}" destId="{43B9FEEE-3E94-4CD0-90D5-F177A1B18D3B}" srcOrd="4" destOrd="0" presId="urn:microsoft.com/office/officeart/2005/8/layout/orgChart1"/>
    <dgm:cxn modelId="{A558160F-DCC7-41B9-BC3D-44BB1F15962F}" type="presParOf" srcId="{6C749DDA-0DFF-4FB9-A126-C768DE48E018}" destId="{604874DE-093D-489F-8934-70FA04AD447D}" srcOrd="5" destOrd="0" presId="urn:microsoft.com/office/officeart/2005/8/layout/orgChart1"/>
    <dgm:cxn modelId="{7A858022-7FAB-4794-B518-500FD64AD63E}" type="presParOf" srcId="{604874DE-093D-489F-8934-70FA04AD447D}" destId="{4C08CE9E-CE01-4DFE-90B3-C20BFD2779FD}" srcOrd="0" destOrd="0" presId="urn:microsoft.com/office/officeart/2005/8/layout/orgChart1"/>
    <dgm:cxn modelId="{AFDC2393-BD18-45C3-BC8A-92B3CC834B4F}" type="presParOf" srcId="{4C08CE9E-CE01-4DFE-90B3-C20BFD2779FD}" destId="{E8FB262E-F850-48FC-A1F4-DFABD00F47FE}" srcOrd="0" destOrd="0" presId="urn:microsoft.com/office/officeart/2005/8/layout/orgChart1"/>
    <dgm:cxn modelId="{75AF1F32-40A8-4699-9B53-C4C9E0719924}" type="presParOf" srcId="{4C08CE9E-CE01-4DFE-90B3-C20BFD2779FD}" destId="{D5320479-8A37-44A7-819C-567C87BAA3AE}" srcOrd="1" destOrd="0" presId="urn:microsoft.com/office/officeart/2005/8/layout/orgChart1"/>
    <dgm:cxn modelId="{5AA31046-B047-42E6-B80D-9A116EA4918E}" type="presParOf" srcId="{604874DE-093D-489F-8934-70FA04AD447D}" destId="{606B79D8-FAA6-46C7-B814-6FF3E4472316}" srcOrd="1" destOrd="0" presId="urn:microsoft.com/office/officeart/2005/8/layout/orgChart1"/>
    <dgm:cxn modelId="{E1F28694-EBED-4AF7-AA18-381576C99B9A}" type="presParOf" srcId="{604874DE-093D-489F-8934-70FA04AD447D}" destId="{6153F058-96DD-42C0-A538-4CE017AEFFB6}" srcOrd="2" destOrd="0" presId="urn:microsoft.com/office/officeart/2005/8/layout/orgChart1"/>
    <dgm:cxn modelId="{A0394FBC-56C9-4DBC-84A4-6B4A72998EE2}" type="presParOf" srcId="{1900052F-B84E-4547-A986-053A501F4B1C}" destId="{9909D3E1-623E-45AE-A600-D03B04CCA6CA}" srcOrd="2" destOrd="0" presId="urn:microsoft.com/office/officeart/2005/8/layout/orgChart1"/>
    <dgm:cxn modelId="{5CF10639-A4BA-4647-ADCA-34B1E27E4AA7}" type="presParOf" srcId="{2FF0B2D9-3446-4CD4-84A6-3005B2B6506B}" destId="{9F323BC8-3106-4DA7-9CD8-FC6222AF81B9}" srcOrd="2" destOrd="0" presId="urn:microsoft.com/office/officeart/2005/8/layout/orgChart1"/>
    <dgm:cxn modelId="{84BAAB82-C3D2-414A-B570-E498D1F960F4}" type="presParOf" srcId="{D3E890D9-4135-44A3-83E9-5CAB746BE462}" destId="{7A472240-C07A-4E94-B6A8-2E7593CDA175}" srcOrd="2" destOrd="0" presId="urn:microsoft.com/office/officeart/2005/8/layout/orgChart1"/>
    <dgm:cxn modelId="{0343000A-0397-44A9-A925-E34025111A95}" type="presParOf" srcId="{D3E890D9-4135-44A3-83E9-5CAB746BE462}" destId="{D6DB35D3-AAE0-4BE9-A706-C71C04C0A964}" srcOrd="3" destOrd="0" presId="urn:microsoft.com/office/officeart/2005/8/layout/orgChart1"/>
    <dgm:cxn modelId="{4146992A-DC97-4426-80F7-F90A475126B3}" type="presParOf" srcId="{D6DB35D3-AAE0-4BE9-A706-C71C04C0A964}" destId="{EF2DD142-844B-4B64-A043-DC1467CBBFD7}" srcOrd="0" destOrd="0" presId="urn:microsoft.com/office/officeart/2005/8/layout/orgChart1"/>
    <dgm:cxn modelId="{3C9ADF7B-8819-4FB9-A0A1-E179310FB819}" type="presParOf" srcId="{EF2DD142-844B-4B64-A043-DC1467CBBFD7}" destId="{1B6D213D-90D0-46A4-A36F-AB84CAA73391}" srcOrd="0" destOrd="0" presId="urn:microsoft.com/office/officeart/2005/8/layout/orgChart1"/>
    <dgm:cxn modelId="{F6E91882-855E-4A6D-8F44-80142D86C0A0}" type="presParOf" srcId="{EF2DD142-844B-4B64-A043-DC1467CBBFD7}" destId="{05C74191-D538-4F4B-824D-DB74E9831117}" srcOrd="1" destOrd="0" presId="urn:microsoft.com/office/officeart/2005/8/layout/orgChart1"/>
    <dgm:cxn modelId="{46EE8B0C-4CE2-46AE-96A3-7D60CDA3C152}" type="presParOf" srcId="{D6DB35D3-AAE0-4BE9-A706-C71C04C0A964}" destId="{D5736171-608C-47F7-AF06-FD35EAB8A28E}" srcOrd="1" destOrd="0" presId="urn:microsoft.com/office/officeart/2005/8/layout/orgChart1"/>
    <dgm:cxn modelId="{293756AD-D84B-4AD0-A148-9A79D17A62B0}" type="presParOf" srcId="{D5736171-608C-47F7-AF06-FD35EAB8A28E}" destId="{4A4FD1EC-2029-42F4-9B59-9F8230F8B67A}" srcOrd="0" destOrd="0" presId="urn:microsoft.com/office/officeart/2005/8/layout/orgChart1"/>
    <dgm:cxn modelId="{9BA425CA-568D-4289-A089-83BFB78E02BF}" type="presParOf" srcId="{D5736171-608C-47F7-AF06-FD35EAB8A28E}" destId="{4F93A105-312E-4B09-A8DB-0976091724D5}" srcOrd="1" destOrd="0" presId="urn:microsoft.com/office/officeart/2005/8/layout/orgChart1"/>
    <dgm:cxn modelId="{62C26CE9-65B5-4AE8-80DF-5F1BCA6DFCA0}" type="presParOf" srcId="{4F93A105-312E-4B09-A8DB-0976091724D5}" destId="{07B0C772-CB7F-4F0B-99AF-A5B443870F00}" srcOrd="0" destOrd="0" presId="urn:microsoft.com/office/officeart/2005/8/layout/orgChart1"/>
    <dgm:cxn modelId="{E771276F-553B-4BC6-B3FB-6E191D442C61}" type="presParOf" srcId="{07B0C772-CB7F-4F0B-99AF-A5B443870F00}" destId="{02C22AF2-5591-4E26-B6C3-8095F21D5FA7}" srcOrd="0" destOrd="0" presId="urn:microsoft.com/office/officeart/2005/8/layout/orgChart1"/>
    <dgm:cxn modelId="{5AFA41FC-4FD1-447E-AECC-91AC0368E63D}" type="presParOf" srcId="{07B0C772-CB7F-4F0B-99AF-A5B443870F00}" destId="{3C199BE3-7B2A-45DC-92E8-8A25B06808C2}" srcOrd="1" destOrd="0" presId="urn:microsoft.com/office/officeart/2005/8/layout/orgChart1"/>
    <dgm:cxn modelId="{3320CDFF-ACDC-4677-AE5B-4D74182A0B06}" type="presParOf" srcId="{4F93A105-312E-4B09-A8DB-0976091724D5}" destId="{BB011122-70D7-4D2F-B9A8-CB0E10E15C62}" srcOrd="1" destOrd="0" presId="urn:microsoft.com/office/officeart/2005/8/layout/orgChart1"/>
    <dgm:cxn modelId="{1355C289-A3FD-46A0-A96F-F0CE3027BDDA}" type="presParOf" srcId="{BB011122-70D7-4D2F-B9A8-CB0E10E15C62}" destId="{F52FC8FF-E6CF-48D7-9390-C29FDC2874F9}" srcOrd="0" destOrd="0" presId="urn:microsoft.com/office/officeart/2005/8/layout/orgChart1"/>
    <dgm:cxn modelId="{CC852BBD-70C1-46A3-BFB1-A64217950693}" type="presParOf" srcId="{BB011122-70D7-4D2F-B9A8-CB0E10E15C62}" destId="{3ECA1BC6-B5E9-4FDD-8A98-4009F5FE540C}" srcOrd="1" destOrd="0" presId="urn:microsoft.com/office/officeart/2005/8/layout/orgChart1"/>
    <dgm:cxn modelId="{E15E1E7F-5046-49B2-92CD-19F4FE3E92C4}" type="presParOf" srcId="{3ECA1BC6-B5E9-4FDD-8A98-4009F5FE540C}" destId="{BCC50D24-D0D6-408B-B8F4-AAD7078A45CD}" srcOrd="0" destOrd="0" presId="urn:microsoft.com/office/officeart/2005/8/layout/orgChart1"/>
    <dgm:cxn modelId="{E1AAD1E6-3379-4B02-B4A5-34EE41A14304}" type="presParOf" srcId="{BCC50D24-D0D6-408B-B8F4-AAD7078A45CD}" destId="{08EBB75F-9BA1-4319-A845-2958C15F727D}" srcOrd="0" destOrd="0" presId="urn:microsoft.com/office/officeart/2005/8/layout/orgChart1"/>
    <dgm:cxn modelId="{DF1F4F28-7020-4664-891D-F95E89562E25}" type="presParOf" srcId="{BCC50D24-D0D6-408B-B8F4-AAD7078A45CD}" destId="{80740C53-30E0-4C06-82E3-A0B3D94ED65D}" srcOrd="1" destOrd="0" presId="urn:microsoft.com/office/officeart/2005/8/layout/orgChart1"/>
    <dgm:cxn modelId="{8D9EE7CB-5B3A-4EA3-BC0D-9DA9640107ED}" type="presParOf" srcId="{3ECA1BC6-B5E9-4FDD-8A98-4009F5FE540C}" destId="{8F11E78C-4F67-4C60-90F7-FC5AA0F5402C}" srcOrd="1" destOrd="0" presId="urn:microsoft.com/office/officeart/2005/8/layout/orgChart1"/>
    <dgm:cxn modelId="{A30D3910-4CD8-4F3E-A6D8-DB5C77DA22AC}" type="presParOf" srcId="{3ECA1BC6-B5E9-4FDD-8A98-4009F5FE540C}" destId="{02F4BB30-81FE-4CDD-A47C-87190572D42D}" srcOrd="2" destOrd="0" presId="urn:microsoft.com/office/officeart/2005/8/layout/orgChart1"/>
    <dgm:cxn modelId="{C81BB4A8-B443-4868-98AC-ABEB2756E432}" type="presParOf" srcId="{BB011122-70D7-4D2F-B9A8-CB0E10E15C62}" destId="{F522FF28-F94F-40E2-892E-718520C9AD3F}" srcOrd="2" destOrd="0" presId="urn:microsoft.com/office/officeart/2005/8/layout/orgChart1"/>
    <dgm:cxn modelId="{328A189C-7DD6-49D4-9570-0288CAD7AA3D}" type="presParOf" srcId="{BB011122-70D7-4D2F-B9A8-CB0E10E15C62}" destId="{F2AE02FA-EA78-4304-997F-AF5BE72F61EE}" srcOrd="3" destOrd="0" presId="urn:microsoft.com/office/officeart/2005/8/layout/orgChart1"/>
    <dgm:cxn modelId="{6CC47BD4-7607-436F-ADF1-FAA90208079F}" type="presParOf" srcId="{F2AE02FA-EA78-4304-997F-AF5BE72F61EE}" destId="{8F955714-8E58-41F9-9CD9-3D30AB737F03}" srcOrd="0" destOrd="0" presId="urn:microsoft.com/office/officeart/2005/8/layout/orgChart1"/>
    <dgm:cxn modelId="{035968F2-23AF-42C4-9371-08C001F60D2B}" type="presParOf" srcId="{8F955714-8E58-41F9-9CD9-3D30AB737F03}" destId="{B273C5E6-7E1A-4A0B-8192-6975E368EBA8}" srcOrd="0" destOrd="0" presId="urn:microsoft.com/office/officeart/2005/8/layout/orgChart1"/>
    <dgm:cxn modelId="{2943FECC-D54B-4841-B65C-F61924967D35}" type="presParOf" srcId="{8F955714-8E58-41F9-9CD9-3D30AB737F03}" destId="{D513EB8D-4A61-43D3-A21C-AFC411EBDDD8}" srcOrd="1" destOrd="0" presId="urn:microsoft.com/office/officeart/2005/8/layout/orgChart1"/>
    <dgm:cxn modelId="{6450F813-8310-4852-BBF2-5E2536188178}" type="presParOf" srcId="{F2AE02FA-EA78-4304-997F-AF5BE72F61EE}" destId="{281B7D0E-DBB7-4CC7-9FAE-8A2BF68BA09A}" srcOrd="1" destOrd="0" presId="urn:microsoft.com/office/officeart/2005/8/layout/orgChart1"/>
    <dgm:cxn modelId="{A915CB19-B0C1-43B3-BE88-60132A5E7C85}" type="presParOf" srcId="{F2AE02FA-EA78-4304-997F-AF5BE72F61EE}" destId="{859300E1-58F8-4767-8066-E1C5AAE8AABB}" srcOrd="2" destOrd="0" presId="urn:microsoft.com/office/officeart/2005/8/layout/orgChart1"/>
    <dgm:cxn modelId="{DC7B4D75-AF54-44FE-905F-2CA6AEF5D868}" type="presParOf" srcId="{4F93A105-312E-4B09-A8DB-0976091724D5}" destId="{8442F3B6-0FB0-43EC-A9A2-C6A03A13BBFF}" srcOrd="2" destOrd="0" presId="urn:microsoft.com/office/officeart/2005/8/layout/orgChart1"/>
    <dgm:cxn modelId="{177D166A-CD77-4194-BA67-BFCFD62B70BE}" type="presParOf" srcId="{D6DB35D3-AAE0-4BE9-A706-C71C04C0A964}" destId="{A0921FAA-6607-4D2A-9E4F-539813260603}" srcOrd="2" destOrd="0" presId="urn:microsoft.com/office/officeart/2005/8/layout/orgChart1"/>
    <dgm:cxn modelId="{DEFC0F3D-3BD9-4C36-8965-DBD15C7097DC}" type="presParOf" srcId="{CE7CF662-52F0-42B0-81D1-B171EC9523FB}" destId="{5D5A144C-CDC8-42ED-9E55-9C5D3E7EFD62}" srcOrd="2" destOrd="0" presId="urn:microsoft.com/office/officeart/2005/8/layout/orgChar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22FF28-F94F-40E2-892E-718520C9AD3F}">
      <dsp:nvSpPr>
        <dsp:cNvPr id="0" name=""/>
        <dsp:cNvSpPr/>
      </dsp:nvSpPr>
      <dsp:spPr>
        <a:xfrm>
          <a:off x="2539662" y="1729468"/>
          <a:ext cx="135098" cy="10537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3764"/>
              </a:lnTo>
              <a:lnTo>
                <a:pt x="135098" y="1053764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2FC8FF-E6CF-48D7-9390-C29FDC2874F9}">
      <dsp:nvSpPr>
        <dsp:cNvPr id="0" name=""/>
        <dsp:cNvSpPr/>
      </dsp:nvSpPr>
      <dsp:spPr>
        <a:xfrm>
          <a:off x="2539662" y="1729468"/>
          <a:ext cx="135098" cy="4143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4300"/>
              </a:lnTo>
              <a:lnTo>
                <a:pt x="135098" y="414300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4FD1EC-2029-42F4-9B59-9F8230F8B67A}">
      <dsp:nvSpPr>
        <dsp:cNvPr id="0" name=""/>
        <dsp:cNvSpPr/>
      </dsp:nvSpPr>
      <dsp:spPr>
        <a:xfrm>
          <a:off x="2854203" y="1090004"/>
          <a:ext cx="91440" cy="1891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9137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472240-C07A-4E94-B6A8-2E7593CDA175}">
      <dsp:nvSpPr>
        <dsp:cNvPr id="0" name=""/>
        <dsp:cNvSpPr/>
      </dsp:nvSpPr>
      <dsp:spPr>
        <a:xfrm>
          <a:off x="2355028" y="450540"/>
          <a:ext cx="544895" cy="1891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568"/>
              </a:lnTo>
              <a:lnTo>
                <a:pt x="544895" y="94568"/>
              </a:lnTo>
              <a:lnTo>
                <a:pt x="544895" y="189137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B9FEEE-3E94-4CD0-90D5-F177A1B18D3B}">
      <dsp:nvSpPr>
        <dsp:cNvPr id="0" name=""/>
        <dsp:cNvSpPr/>
      </dsp:nvSpPr>
      <dsp:spPr>
        <a:xfrm>
          <a:off x="1449871" y="1729468"/>
          <a:ext cx="135098" cy="1693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3228"/>
              </a:lnTo>
              <a:lnTo>
                <a:pt x="135098" y="1693228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09723E-40E8-4084-8F18-D85AB1C72835}">
      <dsp:nvSpPr>
        <dsp:cNvPr id="0" name=""/>
        <dsp:cNvSpPr/>
      </dsp:nvSpPr>
      <dsp:spPr>
        <a:xfrm>
          <a:off x="1449871" y="1729468"/>
          <a:ext cx="135098" cy="10537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3764"/>
              </a:lnTo>
              <a:lnTo>
                <a:pt x="135098" y="1053764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5826C8-1058-4228-AE7E-9038236EE143}">
      <dsp:nvSpPr>
        <dsp:cNvPr id="0" name=""/>
        <dsp:cNvSpPr/>
      </dsp:nvSpPr>
      <dsp:spPr>
        <a:xfrm>
          <a:off x="1449871" y="1729468"/>
          <a:ext cx="135098" cy="4143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4300"/>
              </a:lnTo>
              <a:lnTo>
                <a:pt x="135098" y="414300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651350-AB39-4F0F-9169-5779F56CC89B}">
      <dsp:nvSpPr>
        <dsp:cNvPr id="0" name=""/>
        <dsp:cNvSpPr/>
      </dsp:nvSpPr>
      <dsp:spPr>
        <a:xfrm>
          <a:off x="1764412" y="1090004"/>
          <a:ext cx="91440" cy="1891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9137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1D3F78-AF38-4FD5-A2CE-324F3BB03892}">
      <dsp:nvSpPr>
        <dsp:cNvPr id="0" name=""/>
        <dsp:cNvSpPr/>
      </dsp:nvSpPr>
      <dsp:spPr>
        <a:xfrm>
          <a:off x="1810132" y="450540"/>
          <a:ext cx="544895" cy="189137"/>
        </a:xfrm>
        <a:custGeom>
          <a:avLst/>
          <a:gdLst/>
          <a:ahLst/>
          <a:cxnLst/>
          <a:rect l="0" t="0" r="0" b="0"/>
          <a:pathLst>
            <a:path>
              <a:moveTo>
                <a:pt x="544895" y="0"/>
              </a:moveTo>
              <a:lnTo>
                <a:pt x="544895" y="94568"/>
              </a:lnTo>
              <a:lnTo>
                <a:pt x="0" y="94568"/>
              </a:lnTo>
              <a:lnTo>
                <a:pt x="0" y="189137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825E09-022F-45F5-B729-35C97030C0D2}">
      <dsp:nvSpPr>
        <dsp:cNvPr id="0" name=""/>
        <dsp:cNvSpPr/>
      </dsp:nvSpPr>
      <dsp:spPr>
        <a:xfrm>
          <a:off x="1904701" y="214"/>
          <a:ext cx="900653" cy="450326"/>
        </a:xfrm>
        <a:prstGeom prst="rect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R="0"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baseline="0">
              <a:solidFill>
                <a:schemeClr val="tx1"/>
              </a:solidFill>
              <a:latin typeface="Calibri"/>
            </a:rPr>
            <a:t>Hospodářské </a:t>
          </a:r>
        </a:p>
        <a:p>
          <a:pPr marR="0"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baseline="0">
              <a:solidFill>
                <a:schemeClr val="tx1"/>
              </a:solidFill>
              <a:latin typeface="Calibri"/>
            </a:rPr>
            <a:t>procesy</a:t>
          </a:r>
          <a:endParaRPr lang="cs-CZ" sz="1000" kern="1200">
            <a:solidFill>
              <a:schemeClr val="tx1"/>
            </a:solidFill>
          </a:endParaRPr>
        </a:p>
      </dsp:txBody>
      <dsp:txXfrm>
        <a:off x="1904701" y="214"/>
        <a:ext cx="900653" cy="450326"/>
      </dsp:txXfrm>
    </dsp:sp>
    <dsp:sp modelId="{C04008C3-A92E-46B2-9751-006E7F92B405}">
      <dsp:nvSpPr>
        <dsp:cNvPr id="0" name=""/>
        <dsp:cNvSpPr/>
      </dsp:nvSpPr>
      <dsp:spPr>
        <a:xfrm>
          <a:off x="1359806" y="639678"/>
          <a:ext cx="900653" cy="450326"/>
        </a:xfrm>
        <a:prstGeom prst="rect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R="0"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baseline="0">
              <a:solidFill>
                <a:schemeClr val="tx1"/>
              </a:solidFill>
              <a:latin typeface="Calibri"/>
            </a:rPr>
            <a:t>Procesy minulé, </a:t>
          </a:r>
        </a:p>
        <a:p>
          <a:pPr marR="0"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baseline="0">
              <a:solidFill>
                <a:schemeClr val="tx1"/>
              </a:solidFill>
              <a:latin typeface="Calibri"/>
            </a:rPr>
            <a:t>resp. současné</a:t>
          </a:r>
          <a:endParaRPr lang="cs-CZ" sz="1000" kern="1200">
            <a:solidFill>
              <a:schemeClr val="tx1"/>
            </a:solidFill>
          </a:endParaRPr>
        </a:p>
      </dsp:txBody>
      <dsp:txXfrm>
        <a:off x="1359806" y="639678"/>
        <a:ext cx="900653" cy="450326"/>
      </dsp:txXfrm>
    </dsp:sp>
    <dsp:sp modelId="{A310DF12-FD8F-4140-B30D-AFFEED04F7E1}">
      <dsp:nvSpPr>
        <dsp:cNvPr id="0" name=""/>
        <dsp:cNvSpPr/>
      </dsp:nvSpPr>
      <dsp:spPr>
        <a:xfrm>
          <a:off x="1359806" y="1279142"/>
          <a:ext cx="900653" cy="450326"/>
        </a:xfrm>
        <a:prstGeom prst="rect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R="0"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baseline="0">
              <a:solidFill>
                <a:schemeClr val="tx1"/>
              </a:solidFill>
              <a:latin typeface="Calibri"/>
            </a:rPr>
            <a:t>Informace </a:t>
          </a:r>
          <a:endParaRPr lang="cs-CZ" sz="1000" kern="1200" baseline="0">
            <a:solidFill>
              <a:schemeClr val="tx1"/>
            </a:solidFill>
            <a:latin typeface="Times New Roman"/>
          </a:endParaRPr>
        </a:p>
        <a:p>
          <a:pPr marR="0"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baseline="0">
              <a:solidFill>
                <a:schemeClr val="tx1"/>
              </a:solidFill>
              <a:latin typeface="Calibri"/>
            </a:rPr>
            <a:t>poznávací</a:t>
          </a:r>
          <a:endParaRPr lang="cs-CZ" sz="1000" kern="1200">
            <a:solidFill>
              <a:schemeClr val="tx1"/>
            </a:solidFill>
          </a:endParaRPr>
        </a:p>
      </dsp:txBody>
      <dsp:txXfrm>
        <a:off x="1359806" y="1279142"/>
        <a:ext cx="900653" cy="450326"/>
      </dsp:txXfrm>
    </dsp:sp>
    <dsp:sp modelId="{3D948B73-8F3B-4BF1-9880-B154E08971FD}">
      <dsp:nvSpPr>
        <dsp:cNvPr id="0" name=""/>
        <dsp:cNvSpPr/>
      </dsp:nvSpPr>
      <dsp:spPr>
        <a:xfrm>
          <a:off x="1584969" y="1918606"/>
          <a:ext cx="900653" cy="450326"/>
        </a:xfrm>
        <a:prstGeom prst="rect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R="0"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baseline="0">
              <a:solidFill>
                <a:schemeClr val="tx1"/>
              </a:solidFill>
              <a:latin typeface="Calibri"/>
            </a:rPr>
            <a:t>Účetnictví</a:t>
          </a:r>
          <a:endParaRPr lang="cs-CZ" sz="1000" kern="1200">
            <a:solidFill>
              <a:schemeClr val="tx1"/>
            </a:solidFill>
          </a:endParaRPr>
        </a:p>
      </dsp:txBody>
      <dsp:txXfrm>
        <a:off x="1584969" y="1918606"/>
        <a:ext cx="900653" cy="450326"/>
      </dsp:txXfrm>
    </dsp:sp>
    <dsp:sp modelId="{EE888B5E-6062-4DB4-9141-5F1FDE59EFF8}">
      <dsp:nvSpPr>
        <dsp:cNvPr id="0" name=""/>
        <dsp:cNvSpPr/>
      </dsp:nvSpPr>
      <dsp:spPr>
        <a:xfrm>
          <a:off x="1584969" y="2558070"/>
          <a:ext cx="900653" cy="450326"/>
        </a:xfrm>
        <a:prstGeom prst="rect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R="0"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baseline="0">
              <a:solidFill>
                <a:schemeClr val="tx1"/>
              </a:solidFill>
              <a:latin typeface="Calibri"/>
            </a:rPr>
            <a:t>Statistika</a:t>
          </a:r>
          <a:endParaRPr lang="cs-CZ" sz="1000" kern="1200">
            <a:solidFill>
              <a:schemeClr val="tx1"/>
            </a:solidFill>
          </a:endParaRPr>
        </a:p>
      </dsp:txBody>
      <dsp:txXfrm>
        <a:off x="1584969" y="2558070"/>
        <a:ext cx="900653" cy="450326"/>
      </dsp:txXfrm>
    </dsp:sp>
    <dsp:sp modelId="{E8FB262E-F850-48FC-A1F4-DFABD00F47FE}">
      <dsp:nvSpPr>
        <dsp:cNvPr id="0" name=""/>
        <dsp:cNvSpPr/>
      </dsp:nvSpPr>
      <dsp:spPr>
        <a:xfrm>
          <a:off x="1584969" y="3197534"/>
          <a:ext cx="900653" cy="450326"/>
        </a:xfrm>
        <a:prstGeom prst="rect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R="0"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baseline="0">
              <a:solidFill>
                <a:schemeClr val="tx1"/>
              </a:solidFill>
              <a:latin typeface="Calibri"/>
            </a:rPr>
            <a:t>Operativní evidence</a:t>
          </a:r>
          <a:endParaRPr lang="cs-CZ" sz="1000" kern="1200">
            <a:solidFill>
              <a:schemeClr val="tx1"/>
            </a:solidFill>
          </a:endParaRPr>
        </a:p>
      </dsp:txBody>
      <dsp:txXfrm>
        <a:off x="1584969" y="3197534"/>
        <a:ext cx="900653" cy="450326"/>
      </dsp:txXfrm>
    </dsp:sp>
    <dsp:sp modelId="{1B6D213D-90D0-46A4-A36F-AB84CAA73391}">
      <dsp:nvSpPr>
        <dsp:cNvPr id="0" name=""/>
        <dsp:cNvSpPr/>
      </dsp:nvSpPr>
      <dsp:spPr>
        <a:xfrm>
          <a:off x="2449596" y="639678"/>
          <a:ext cx="900653" cy="450326"/>
        </a:xfrm>
        <a:prstGeom prst="rect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R="0"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baseline="0">
              <a:solidFill>
                <a:schemeClr val="tx1"/>
              </a:solidFill>
              <a:latin typeface="Calibri"/>
            </a:rPr>
            <a:t>Procesy </a:t>
          </a:r>
        </a:p>
        <a:p>
          <a:pPr marR="0"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baseline="0">
              <a:solidFill>
                <a:schemeClr val="tx1"/>
              </a:solidFill>
              <a:latin typeface="Calibri"/>
            </a:rPr>
            <a:t>budoucí</a:t>
          </a:r>
          <a:endParaRPr lang="cs-CZ" sz="1000" kern="1200">
            <a:solidFill>
              <a:schemeClr val="tx1"/>
            </a:solidFill>
          </a:endParaRPr>
        </a:p>
      </dsp:txBody>
      <dsp:txXfrm>
        <a:off x="2449596" y="639678"/>
        <a:ext cx="900653" cy="450326"/>
      </dsp:txXfrm>
    </dsp:sp>
    <dsp:sp modelId="{02C22AF2-5591-4E26-B6C3-8095F21D5FA7}">
      <dsp:nvSpPr>
        <dsp:cNvPr id="0" name=""/>
        <dsp:cNvSpPr/>
      </dsp:nvSpPr>
      <dsp:spPr>
        <a:xfrm>
          <a:off x="2449596" y="1279142"/>
          <a:ext cx="900653" cy="450326"/>
        </a:xfrm>
        <a:prstGeom prst="rect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R="0"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baseline="0">
              <a:solidFill>
                <a:schemeClr val="tx1"/>
              </a:solidFill>
              <a:latin typeface="Calibri"/>
            </a:rPr>
            <a:t>Informace řídící </a:t>
          </a:r>
        </a:p>
        <a:p>
          <a:pPr marR="0"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baseline="0">
              <a:solidFill>
                <a:schemeClr val="tx1"/>
              </a:solidFill>
              <a:latin typeface="Calibri"/>
            </a:rPr>
            <a:t>(rozhodovací)</a:t>
          </a:r>
          <a:endParaRPr lang="cs-CZ" sz="1000" kern="1200">
            <a:solidFill>
              <a:schemeClr val="tx1"/>
            </a:solidFill>
          </a:endParaRPr>
        </a:p>
      </dsp:txBody>
      <dsp:txXfrm>
        <a:off x="2449596" y="1279142"/>
        <a:ext cx="900653" cy="450326"/>
      </dsp:txXfrm>
    </dsp:sp>
    <dsp:sp modelId="{08EBB75F-9BA1-4319-A845-2958C15F727D}">
      <dsp:nvSpPr>
        <dsp:cNvPr id="0" name=""/>
        <dsp:cNvSpPr/>
      </dsp:nvSpPr>
      <dsp:spPr>
        <a:xfrm>
          <a:off x="2674760" y="1918606"/>
          <a:ext cx="900653" cy="450326"/>
        </a:xfrm>
        <a:prstGeom prst="rect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R="0"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baseline="0">
              <a:solidFill>
                <a:schemeClr val="tx1"/>
              </a:solidFill>
              <a:latin typeface="Calibri"/>
            </a:rPr>
            <a:t>Kalkulace</a:t>
          </a:r>
          <a:endParaRPr lang="cs-CZ" sz="1000" kern="1200">
            <a:solidFill>
              <a:schemeClr val="tx1"/>
            </a:solidFill>
          </a:endParaRPr>
        </a:p>
      </dsp:txBody>
      <dsp:txXfrm>
        <a:off x="2674760" y="1918606"/>
        <a:ext cx="900653" cy="450326"/>
      </dsp:txXfrm>
    </dsp:sp>
    <dsp:sp modelId="{B273C5E6-7E1A-4A0B-8192-6975E368EBA8}">
      <dsp:nvSpPr>
        <dsp:cNvPr id="0" name=""/>
        <dsp:cNvSpPr/>
      </dsp:nvSpPr>
      <dsp:spPr>
        <a:xfrm>
          <a:off x="2674760" y="2558070"/>
          <a:ext cx="900653" cy="450326"/>
        </a:xfrm>
        <a:prstGeom prst="rect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R="0"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baseline="0">
              <a:solidFill>
                <a:schemeClr val="tx1"/>
              </a:solidFill>
              <a:latin typeface="Calibri"/>
            </a:rPr>
            <a:t>Rozpočetnictví</a:t>
          </a:r>
          <a:endParaRPr lang="cs-CZ" sz="1000" kern="1200">
            <a:solidFill>
              <a:schemeClr val="tx1"/>
            </a:solidFill>
          </a:endParaRPr>
        </a:p>
      </dsp:txBody>
      <dsp:txXfrm>
        <a:off x="2674760" y="2558070"/>
        <a:ext cx="900653" cy="4503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 lvl="0"/>
            <a:r>
              <a:rPr lang="cs-CZ" sz="3000" b="1" cap="all" dirty="0"/>
              <a:t>Podnikový controlling</a:t>
            </a:r>
          </a:p>
          <a:p>
            <a:pPr lvl="0"/>
            <a:r>
              <a:rPr lang="cs-CZ" sz="3000" b="1" cap="all" dirty="0"/>
              <a:t>-</a:t>
            </a:r>
          </a:p>
          <a:p>
            <a:pPr lvl="0"/>
            <a:r>
              <a:rPr lang="cs-CZ" sz="2600" b="1" cap="all" dirty="0"/>
              <a:t>rozpočetnictví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931524"/>
            <a:ext cx="3604568" cy="1456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Podnikové rozpočty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56047" y="3723879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Šárka </a:t>
            </a:r>
            <a:r>
              <a:rPr lang="cs-CZ" altLang="cs-CZ" sz="9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Čemerková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652108" y="691918"/>
            <a:ext cx="7170350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i="1" dirty="0">
                <a:solidFill>
                  <a:srgbClr val="307871"/>
                </a:solidFill>
              </a:rPr>
              <a:t>Rozpočtová rezerva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Slouží k utlumení nepříznivých vlivů dočasně působících na plnění úloh v útvarech podniku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Nutno vymezit výši, řídicí úroveň a způsob jejího čerpání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Použití: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600" dirty="0"/>
              <a:t>Útvar, který pracuje bez svého zavinění ve zhoršených podmínkách, řeší lehčí rozpočtovou úlohu oproti původnímu stavu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600" dirty="0"/>
              <a:t>Útvaru se povoluje překročit původní rozpočet o určitou částku nebo o určité %</a:t>
            </a:r>
          </a:p>
        </p:txBody>
      </p:sp>
    </p:spTree>
    <p:extLst>
      <p:ext uri="{BB962C8B-B14F-4D97-AF65-F5344CB8AC3E}">
        <p14:creationId xmlns:p14="http://schemas.microsoft.com/office/powerpoint/2010/main" val="6785741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279709" y="445015"/>
            <a:ext cx="764903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just">
              <a:spcBef>
                <a:spcPts val="1200"/>
              </a:spcBef>
              <a:spcAft>
                <a:spcPts val="600"/>
              </a:spcAft>
            </a:pPr>
            <a:r>
              <a:rPr lang="cs-CZ" sz="2200" i="1" dirty="0">
                <a:solidFill>
                  <a:srgbClr val="307871"/>
                </a:solidFill>
              </a:rPr>
              <a:t>Rozpočtový proces 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pc="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Příprava rozpočtů</a:t>
            </a:r>
            <a:r>
              <a:rPr lang="cs-CZ" b="1" dirty="0"/>
              <a:t> </a:t>
            </a:r>
            <a:r>
              <a:rPr lang="cs-CZ" dirty="0"/>
              <a:t>– sběr dat a informací, které jsou nezbytné pro tvorbu rozpočtů, základem jsou kalkulace služeb, odhady poptávky apod. 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pc="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Sestavení rozpočtů</a:t>
            </a:r>
            <a:r>
              <a:rPr lang="cs-CZ" b="1" dirty="0"/>
              <a:t> </a:t>
            </a:r>
            <a:r>
              <a:rPr lang="cs-CZ" dirty="0"/>
              <a:t>– sestavování jednotlivých základních rozpočtů a souhrnných celopodnikových rozpočtů. 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pc="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Kontrola plnění a zjištění případných odchylek</a:t>
            </a:r>
            <a:r>
              <a:rPr lang="cs-CZ" b="1" dirty="0"/>
              <a:t> </a:t>
            </a:r>
            <a:r>
              <a:rPr lang="cs-CZ" dirty="0"/>
              <a:t>– porovnávání skutečných a rozpočtovaných hodnot a zjištění případných odchylek a jejich příčin, a to jak v průběhu rozpočtovaného období, tak i po jeho skončení. 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pc="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Eliminace odchylek </a:t>
            </a:r>
            <a:r>
              <a:rPr lang="cs-CZ" dirty="0"/>
              <a:t>– identifikace příčin vzniku negativních odchylek rozpočtů a přijímání opatření eliminující jejich budoucí vznik. </a:t>
            </a:r>
          </a:p>
        </p:txBody>
      </p:sp>
    </p:spTree>
    <p:extLst>
      <p:ext uri="{BB962C8B-B14F-4D97-AF65-F5344CB8AC3E}">
        <p14:creationId xmlns:p14="http://schemas.microsoft.com/office/powerpoint/2010/main" val="1632313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259879" y="836388"/>
            <a:ext cx="7488360" cy="324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just">
              <a:spcBef>
                <a:spcPts val="1200"/>
              </a:spcBef>
              <a:spcAft>
                <a:spcPts val="600"/>
              </a:spcAft>
            </a:pPr>
            <a:r>
              <a:rPr lang="cs-CZ" sz="2200" i="1" dirty="0">
                <a:solidFill>
                  <a:srgbClr val="307871"/>
                </a:solidFill>
              </a:rPr>
              <a:t>Metody tvorby rozpočtů: 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pc="1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Metoda shora dolů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cs-CZ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top-</a:t>
            </a:r>
            <a:r>
              <a:rPr lang="cs-CZ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down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):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nositelem rozpočtu je vedení podniku nebo útvar odpovědný za </a:t>
            </a:r>
            <a:r>
              <a:rPr lang="cs-CZ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rozpočtovací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proces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direktivní způsob tvorby rozpočtů – nejdříve sestavovány celopodnikové rozpočty, které jsou dále rozepisovány na jednotlivé útvary v rámci organizační struktury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absence spolupráce s nižšími řídícími složkami, které pak nemají takový zájem na plnění rozpočtů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rozpočty (díky tomu, že jsou vyhotoveny vedením) lépe odpovídají strategickým záměrům a cílům podniku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menší časová náročnost</a:t>
            </a:r>
          </a:p>
        </p:txBody>
      </p:sp>
    </p:spTree>
    <p:extLst>
      <p:ext uri="{BB962C8B-B14F-4D97-AF65-F5344CB8AC3E}">
        <p14:creationId xmlns:p14="http://schemas.microsoft.com/office/powerpoint/2010/main" val="11666923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327784" y="986111"/>
            <a:ext cx="741221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pc="1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Metoda zdola nahoru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cs-CZ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bottom</a:t>
            </a:r>
            <a:r>
              <a:rPr lang="cs-CZ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-up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):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založena na sestavování jednotlivých rozpočtů na nižších úrovních, které se dále spojují v souhrnný rozpočet podniku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rizikem je majetková zainteresovanost odpovědných pracovníků na plnění rozpočtu a možné odchylky od strategických cílů podniku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pc="150" dirty="0">
                <a:latin typeface="Times New Roman" panose="02020603050405020304" pitchFamily="18" charset="0"/>
                <a:ea typeface="Calibri" panose="020F0502020204030204" pitchFamily="34" charset="0"/>
              </a:rPr>
              <a:t>Metoda proti proudu: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kombinací předchozích metod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předávání limitů rozpočtů vedením podniku nositelům rozpočtů na nižších úrovních organizační struktury. Nositelé pak s ohledem na tyto limity vytvářejí vlastní rozpočty, které jsou tématem diskuze mezi jednotlivými úrovněmi. Výsledkem diskuzí jsou rozpočty založené na shodě mezi jednotlivými úrovněmi řízení. </a:t>
            </a:r>
          </a:p>
        </p:txBody>
      </p:sp>
    </p:spTree>
    <p:extLst>
      <p:ext uri="{BB962C8B-B14F-4D97-AF65-F5344CB8AC3E}">
        <p14:creationId xmlns:p14="http://schemas.microsoft.com/office/powerpoint/2010/main" val="26364341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299318" y="881566"/>
            <a:ext cx="7440682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cs-CZ" sz="2200" i="1" dirty="0">
                <a:solidFill>
                  <a:srgbClr val="307871"/>
                </a:solidFill>
              </a:rPr>
              <a:t>Formy rozpočtů </a:t>
            </a:r>
          </a:p>
          <a:p>
            <a:pPr marL="342900" lvl="0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cs-CZ" dirty="0"/>
              <a:t>Indexní rozpočet vs. Rozpočtování s nulovým základem</a:t>
            </a:r>
          </a:p>
          <a:p>
            <a:pPr marL="342900" lvl="0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cs-CZ" dirty="0"/>
              <a:t>Pevný rozpočet vs. Klouzavý rozpočet</a:t>
            </a:r>
          </a:p>
          <a:p>
            <a:pPr marL="342900" lvl="0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cs-CZ" dirty="0"/>
              <a:t>Pevný rozpočet vs. Variantní rozpočet</a:t>
            </a:r>
          </a:p>
          <a:p>
            <a:pPr marL="342900" lvl="0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cs-CZ" dirty="0"/>
              <a:t>Limitní rozpočet vs. Indikativní rozpočet</a:t>
            </a:r>
          </a:p>
          <a:p>
            <a:pPr marL="342900" lvl="0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cs-CZ" dirty="0"/>
              <a:t>ABB</a:t>
            </a:r>
          </a:p>
        </p:txBody>
      </p:sp>
    </p:spTree>
    <p:extLst>
      <p:ext uri="{BB962C8B-B14F-4D97-AF65-F5344CB8AC3E}">
        <p14:creationId xmlns:p14="http://schemas.microsoft.com/office/powerpoint/2010/main" val="17989450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251640" y="913519"/>
            <a:ext cx="778718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Indexní rozpočet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vychází se z minulých údajů, které se pro budoucí období upraví o index (procentuální podíl), který bere v úvahu změny v objemech činností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do budoucích rozpočtů se mohou přenést chyby z minulosti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komplikuje nalezení skrytých rezerv ve střediscích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vhodný jen ve stabilních podnicích</a:t>
            </a:r>
          </a:p>
        </p:txBody>
      </p:sp>
    </p:spTree>
    <p:extLst>
      <p:ext uri="{BB962C8B-B14F-4D97-AF65-F5344CB8AC3E}">
        <p14:creationId xmlns:p14="http://schemas.microsoft.com/office/powerpoint/2010/main" val="4117885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325059" y="569914"/>
            <a:ext cx="785628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spc="150" dirty="0">
                <a:ea typeface="Calibri" panose="020F0502020204030204" pitchFamily="34" charset="0"/>
                <a:cs typeface="Times New Roman" panose="02020603050405020304" pitchFamily="18" charset="0"/>
              </a:rPr>
              <a:t>Rozpočtování s nulovým základem (</a:t>
            </a:r>
            <a:r>
              <a:rPr lang="cs-CZ" b="1" u="sng" dirty="0"/>
              <a:t>ZBB – </a:t>
            </a:r>
            <a:r>
              <a:rPr lang="cs-CZ" b="1" i="1" u="sng" dirty="0" err="1"/>
              <a:t>Zero-Based</a:t>
            </a:r>
            <a:r>
              <a:rPr lang="cs-CZ" b="1" i="1" u="sng" dirty="0"/>
              <a:t> </a:t>
            </a:r>
            <a:r>
              <a:rPr lang="cs-CZ" b="1" i="1" u="sng" dirty="0" err="1"/>
              <a:t>Budgeting</a:t>
            </a:r>
            <a:r>
              <a:rPr lang="cs-CZ" b="1" u="sng" dirty="0"/>
              <a:t>)</a:t>
            </a:r>
            <a:endParaRPr lang="cs-CZ" b="1" u="sng" spc="15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vychází z faktického přehledu činností, který daný útvar či podnik skutečně vykonává – jde o pravidelné přezkoumávání prováděných aktivit, jejich smysluplnosti a obhajitelnosti v daném procesu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počítá se jak s plánovanými novými výkony, tak s již existujícími aktivitami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časově i nákladové náročná metoda – neaplikuje se na celý podnik – možnost menší flexibility při změnách a inovacích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umožňuje revize stávající plánovacích postupů a odůvodnění existence aktivit a výkonů každého střediska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umožňuje odstranění automatického přesouvání minulých plánů do budoucna a tím i eliminaci opakujících se neefektivních výkonů.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nutí manažery jednotlivých středisek myslet více do budoucna a lépe dodržovat strategické cíle a plány</a:t>
            </a:r>
          </a:p>
        </p:txBody>
      </p:sp>
    </p:spTree>
    <p:extLst>
      <p:ext uri="{BB962C8B-B14F-4D97-AF65-F5344CB8AC3E}">
        <p14:creationId xmlns:p14="http://schemas.microsoft.com/office/powerpoint/2010/main" val="13670326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278338" y="628601"/>
            <a:ext cx="7602282" cy="3954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</a:pPr>
            <a:r>
              <a:rPr lang="cs-CZ" b="1" u="sng" spc="150" dirty="0">
                <a:ea typeface="Calibri" panose="020F0502020204030204" pitchFamily="34" charset="0"/>
                <a:cs typeface="Times New Roman" panose="02020603050405020304" pitchFamily="18" charset="0"/>
              </a:rPr>
              <a:t>Pevný rozpočet</a:t>
            </a:r>
          </a:p>
          <a:p>
            <a:pPr marL="285750" lvl="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dirty="0"/>
              <a:t>sestavuje se na začátku vymezeného období a během daného období se nemění</a:t>
            </a:r>
          </a:p>
          <a:p>
            <a:pPr lvl="0">
              <a:spcBef>
                <a:spcPts val="600"/>
              </a:spcBef>
            </a:pPr>
            <a:endParaRPr lang="cs-CZ" b="1" spc="15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600"/>
              </a:spcBef>
            </a:pPr>
            <a:r>
              <a:rPr lang="cs-CZ" b="1" u="sng" spc="150" dirty="0">
                <a:ea typeface="Calibri" panose="020F0502020204030204" pitchFamily="34" charset="0"/>
                <a:cs typeface="Times New Roman" panose="02020603050405020304" pitchFamily="18" charset="0"/>
              </a:rPr>
              <a:t>Klouzavý rozpočet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dirty="0"/>
              <a:t>mění rozpočtování na nepřetržitý proces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dirty="0"/>
              <a:t>odstraňuje nebezpečí, že dříve zpracované rozpočty nebudou aktualizované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dirty="0"/>
              <a:t>zavádí systém zamezující snaze kdykoli měnit rozpočet, když se objeví pochybnosti o splnění rozpočtu v důsledku změn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dirty="0"/>
              <a:t>je-li např. rozpočtové období 3 roky, po uplynutí roku 1 se rozpočet aktualizuje, tj. dělá se rozpočet na roky 2-4 </a:t>
            </a:r>
          </a:p>
        </p:txBody>
      </p:sp>
    </p:spTree>
    <p:extLst>
      <p:ext uri="{BB962C8B-B14F-4D97-AF65-F5344CB8AC3E}">
        <p14:creationId xmlns:p14="http://schemas.microsoft.com/office/powerpoint/2010/main" val="27938803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198244" y="465945"/>
            <a:ext cx="8339773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</a:pPr>
            <a:r>
              <a:rPr lang="cs-CZ" b="1" u="sng" spc="150" dirty="0">
                <a:ea typeface="Calibri" panose="020F0502020204030204" pitchFamily="34" charset="0"/>
                <a:cs typeface="Times New Roman" panose="02020603050405020304" pitchFamily="18" charset="0"/>
              </a:rPr>
              <a:t>Variantní (alternativní) rozpočet</a:t>
            </a:r>
          </a:p>
          <a:p>
            <a:pPr marL="285750" lvl="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sestavuje se pro různé varianty činností podniku, kdy</a:t>
            </a:r>
            <a:r>
              <a:rPr lang="cs-CZ" dirty="0"/>
              <a:t> zohledňuje stupeň využití výrobní kapacity podniku, popř. určitého střediska v závislosti na změně poptávky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založené na rozlišování variabilních a fixních nákladů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sestavuje se převážně při rozpočtování režijních nákladů, ale lze jej sestavit i jako rozpočet celkových nákladů podniku</a:t>
            </a:r>
          </a:p>
          <a:p>
            <a:pPr lvl="0">
              <a:spcBef>
                <a:spcPts val="600"/>
              </a:spcBef>
            </a:pPr>
            <a:r>
              <a:rPr lang="cs-CZ" b="1" u="sng" spc="150" dirty="0">
                <a:ea typeface="Calibri" panose="020F0502020204030204" pitchFamily="34" charset="0"/>
                <a:cs typeface="Times New Roman" panose="02020603050405020304" pitchFamily="18" charset="0"/>
              </a:rPr>
              <a:t>Limitní rozpočet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absolutně nebo relativně nepřekročitelná úroveň hodnot cílových veličin – stanovují limit, který nemá být překročen (resp. musí být dosažen)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typické pro rozpočtové organizace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 podnicích se můžou týkat nákladů na výzkum, vývoj, vzdělání a propagaci, ale i např. na PHM, energii apod.</a:t>
            </a:r>
          </a:p>
          <a:p>
            <a:pPr marL="285750" lvl="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76469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251640" y="860816"/>
            <a:ext cx="7777238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</a:pPr>
            <a:r>
              <a:rPr lang="cs-CZ" b="1" u="sng" spc="150" dirty="0">
                <a:ea typeface="Calibri" panose="020F0502020204030204" pitchFamily="34" charset="0"/>
                <a:cs typeface="Times New Roman" panose="02020603050405020304" pitchFamily="18" charset="0"/>
              </a:rPr>
              <a:t>Indikativní rozpočet</a:t>
            </a:r>
          </a:p>
          <a:p>
            <a:pPr marL="285750" lvl="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dirty="0">
                <a:cs typeface="Times New Roman" panose="02020603050405020304" pitchFamily="18" charset="0"/>
              </a:rPr>
              <a:t>na rozpočtování těch veličin, jejichž výše je závislá na dosažení jiné, pro podnik důležité veličiny, která není limitně omezená – např. vazba nákladů na reklamu na vývoji výnosů z prodeje</a:t>
            </a:r>
          </a:p>
          <a:p>
            <a:pPr marL="285750" lvl="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dirty="0">
                <a:cs typeface="Times New Roman" panose="02020603050405020304" pitchFamily="18" charset="0"/>
              </a:rPr>
              <a:t>dávají managementu možnost zhodnotit rozhodovací problém ve všech jeho souvisejících nákladech a výnosech a tím eliminovat nebezpečí, že např. úspora nákladů připraví podnik o vyšší  výnos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2716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lvl="0"/>
            <a:endParaRPr lang="cs-CZ" sz="3600" b="1" cap="all" dirty="0"/>
          </a:p>
          <a:p>
            <a:pPr lvl="0"/>
            <a:r>
              <a:rPr lang="cs-CZ" sz="3100" b="1" dirty="0"/>
              <a:t>Podnikový controlling</a:t>
            </a:r>
          </a:p>
          <a:p>
            <a:pPr lvl="0"/>
            <a:r>
              <a:rPr lang="cs-CZ" sz="3100" b="1" dirty="0"/>
              <a:t>-</a:t>
            </a:r>
          </a:p>
          <a:p>
            <a:pPr lvl="0"/>
            <a:r>
              <a:rPr lang="cs-CZ" sz="3100" b="1" dirty="0"/>
              <a:t>rozpočetnictví</a:t>
            </a:r>
          </a:p>
          <a:p>
            <a:endParaRPr lang="en-GB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2235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Rozpočetnictví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Rozpočty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244966" y="552055"/>
            <a:ext cx="7368360" cy="397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b="1" u="sng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Rozpočtování podle aktivit (ABB, </a:t>
            </a:r>
            <a:r>
              <a:rPr lang="cs-CZ" b="1" i="1" u="sng" spc="15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Activity-Based</a:t>
            </a:r>
            <a:r>
              <a:rPr lang="cs-CZ" b="1" i="1" u="sng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i="1" u="sng" spc="15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Budgeting</a:t>
            </a:r>
            <a:r>
              <a:rPr lang="cs-CZ" b="1" u="sng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náročné, ale efektivní zejména u aktivit, jejichž vývoj je v indiferentním či dokonce nepřímém vztahu k objemu produkce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rozpočty nejsou tvořeny na bázi organizačních jednotek, které by reflektovaly odpovědnostní hledisko, ale jsou tvořeny na základě očekávané spotřeby výkonu jednotlivých aktivit (tyto jsme schopni měřit skutečnými jednotkami výkonu)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rozpočty založené na aktivitách jsou daleko uchopitelnější a srozumitelnější, protože neinformují pouze o obecných limitech nákladů a výnosů vyjádřených v peněžních jednotkách, bez vazeb na skutečné výkony, ale informují právě o předpokladech těchto skutečně prováděných výkonů </a:t>
            </a:r>
          </a:p>
        </p:txBody>
      </p:sp>
    </p:spTree>
    <p:extLst>
      <p:ext uri="{BB962C8B-B14F-4D97-AF65-F5344CB8AC3E}">
        <p14:creationId xmlns:p14="http://schemas.microsoft.com/office/powerpoint/2010/main" val="20513752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224942" y="489964"/>
            <a:ext cx="7537206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cs-CZ" b="1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Nedostatky tradičně tvořených rozpočtů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342900" lvl="0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cs-CZ" dirty="0">
                <a:latin typeface="+mj-lt"/>
              </a:rPr>
              <a:t>neschopnost reagovat a pružně se přizpůsobovat neočekávaným změnám, </a:t>
            </a:r>
          </a:p>
          <a:p>
            <a:pPr marL="342900" lvl="0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cs-CZ" dirty="0">
                <a:latin typeface="+mj-lt"/>
              </a:rPr>
              <a:t>zachování stereotypů myšlení a organizace, </a:t>
            </a:r>
          </a:p>
          <a:p>
            <a:pPr marL="342900" lvl="0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cs-CZ" dirty="0">
                <a:latin typeface="+mj-lt"/>
              </a:rPr>
              <a:t>neprovázanost rozpočtů, </a:t>
            </a:r>
          </a:p>
          <a:p>
            <a:pPr marL="342900" lvl="0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cs-CZ" dirty="0">
                <a:latin typeface="+mj-lt"/>
              </a:rPr>
              <a:t>časté soustředění se na výsledky a opomíjení příčin, </a:t>
            </a:r>
          </a:p>
          <a:p>
            <a:pPr marL="342900" lvl="0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určitý problém je také v časovém hledisku a vazbě na sestavování finančních výkazů v ročních cyklech. </a:t>
            </a:r>
          </a:p>
          <a:p>
            <a:pPr marL="342900" lvl="0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endParaRPr lang="cs-CZ" sz="1600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lvl="0">
              <a:spcBef>
                <a:spcPts val="600"/>
              </a:spcBef>
            </a:pPr>
            <a:r>
              <a:rPr lang="cs-CZ" b="1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ZBB a ABB – nové přístupy překonávající tradičně zažité metody</a:t>
            </a:r>
          </a:p>
        </p:txBody>
      </p:sp>
    </p:spTree>
    <p:extLst>
      <p:ext uri="{BB962C8B-B14F-4D97-AF65-F5344CB8AC3E}">
        <p14:creationId xmlns:p14="http://schemas.microsoft.com/office/powerpoint/2010/main" val="15573853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251639" y="880786"/>
            <a:ext cx="738938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spc="150" dirty="0">
                <a:ea typeface="Calibri" panose="020F0502020204030204" pitchFamily="34" charset="0"/>
                <a:cs typeface="Times New Roman" panose="02020603050405020304" pitchFamily="18" charset="0"/>
              </a:rPr>
              <a:t>Rozpočtování režijních nákladů na základě jejich skutečného minulého vývoje – pomocí variátoru</a:t>
            </a:r>
          </a:p>
          <a:p>
            <a:endParaRPr lang="cs-CZ" b="1" spc="15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b="1" spc="15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Variátor = ((N1 – N0)/N0)/((X1 – X0)/X0)</a:t>
            </a:r>
          </a:p>
          <a:p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kde</a:t>
            </a:r>
          </a:p>
          <a:p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1 … rozpočtové období</a:t>
            </a:r>
          </a:p>
          <a:p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0 … počáteční období</a:t>
            </a:r>
          </a:p>
          <a:p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N … nákladová položka</a:t>
            </a:r>
          </a:p>
          <a:p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X … vztahová veličina</a:t>
            </a:r>
          </a:p>
        </p:txBody>
      </p:sp>
    </p:spTree>
    <p:extLst>
      <p:ext uri="{BB962C8B-B14F-4D97-AF65-F5344CB8AC3E}">
        <p14:creationId xmlns:p14="http://schemas.microsoft.com/office/powerpoint/2010/main" val="39539472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5" name="Obdélník 4"/>
          <p:cNvSpPr/>
          <p:nvPr/>
        </p:nvSpPr>
        <p:spPr>
          <a:xfrm>
            <a:off x="2850349" y="432392"/>
            <a:ext cx="2343911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2387" y="1160104"/>
            <a:ext cx="7617378" cy="175432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Umíte: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Vysvětlit význam rozpočetnictví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Uvézt rozdíly mezi rozpočty a kalkulacemi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Popsat rozpočtový proces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Charakterizovat jednotlivé </a:t>
            </a:r>
            <a:r>
              <a:rPr lang="cs-CZ" b="1">
                <a:solidFill>
                  <a:srgbClr val="002060"/>
                </a:solidFill>
                <a:cs typeface="Arial" panose="020B0604020202020204" pitchFamily="34" charset="0"/>
              </a:rPr>
              <a:t>druhy rozpočtů</a:t>
            </a: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600701" y="759305"/>
            <a:ext cx="6807941" cy="2939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cs-CZ" sz="2200" i="1" dirty="0">
                <a:solidFill>
                  <a:srgbClr val="307871"/>
                </a:solidFill>
              </a:rPr>
              <a:t>Jednotný informační systém podniku</a:t>
            </a:r>
          </a:p>
          <a:p>
            <a:pPr algn="just">
              <a:spcAft>
                <a:spcPts val="600"/>
              </a:spcAf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Pracuje s těmito zdroji informací: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dirty="0"/>
              <a:t>finanční účetnictví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dirty="0"/>
              <a:t>manažerské účetnictví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dirty="0"/>
              <a:t>vnitropodnikové účetnictví a kalkulace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b="1" dirty="0"/>
              <a:t>rozpočetnictví</a:t>
            </a:r>
            <a:endParaRPr lang="cs-CZ" dirty="0"/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podniková statistika a rozbory</a:t>
            </a:r>
          </a:p>
        </p:txBody>
      </p:sp>
    </p:spTree>
    <p:extLst>
      <p:ext uri="{BB962C8B-B14F-4D97-AF65-F5344CB8AC3E}">
        <p14:creationId xmlns:p14="http://schemas.microsoft.com/office/powerpoint/2010/main" val="1758298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3" name="Organizační diagram 810"/>
          <p:cNvGraphicFramePr/>
          <p:nvPr/>
        </p:nvGraphicFramePr>
        <p:xfrm>
          <a:off x="2104390" y="747712"/>
          <a:ext cx="4935220" cy="3648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84969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74982" y="628601"/>
            <a:ext cx="7405638" cy="401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cs-CZ" sz="2200" i="1" dirty="0">
                <a:solidFill>
                  <a:srgbClr val="307871"/>
                </a:solidFill>
              </a:rPr>
              <a:t>Rozpočetnictví (plánované propočty)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poskytuje podklady pro vyjádření cílů hospodářské činnosti podniku v peněžních jednotkách a současně tyto cíle formou rozpočtů dovádí do vnitropodnikových útvarů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 významy:</a:t>
            </a:r>
          </a:p>
          <a:p>
            <a:pPr marL="742950" lvl="1" indent="-28575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Systém podnikových rozpočtů</a:t>
            </a:r>
          </a:p>
          <a:p>
            <a:pPr marL="742950" lvl="1" indent="-28575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Činnost sestavování rozpočtů</a:t>
            </a:r>
          </a:p>
          <a:p>
            <a:pPr algn="just">
              <a:spcAft>
                <a:spcPts val="600"/>
              </a:spcAft>
            </a:pPr>
            <a:r>
              <a:rPr lang="cs-CZ" sz="2200" i="1" dirty="0">
                <a:solidFill>
                  <a:srgbClr val="307871"/>
                </a:solidFill>
              </a:rPr>
              <a:t>Rozpočet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základní nástroj řízení, stanoví celkovou výši nákladů a výnosů i hospodářského výsledku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stanovení nákladů na čas a objem aktivity podniku a jeho vnitropodnikových útvarů</a:t>
            </a:r>
          </a:p>
        </p:txBody>
      </p:sp>
    </p:spTree>
    <p:extLst>
      <p:ext uri="{BB962C8B-B14F-4D97-AF65-F5344CB8AC3E}">
        <p14:creationId xmlns:p14="http://schemas.microsoft.com/office/powerpoint/2010/main" val="147341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61825" y="729591"/>
            <a:ext cx="7418795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cs-CZ" sz="2200" i="1" dirty="0">
                <a:solidFill>
                  <a:srgbClr val="307871"/>
                </a:solidFill>
              </a:rPr>
              <a:t>Funkce rozpočtu: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i="1" dirty="0">
                <a:latin typeface="+mj-lt"/>
              </a:rPr>
              <a:t>Stanovování cílů </a:t>
            </a:r>
            <a:r>
              <a:rPr lang="cs-CZ" dirty="0">
                <a:latin typeface="+mj-lt"/>
              </a:rPr>
              <a:t>v nákladech (v případě sestavení rozpočtu výnosů i ve výnosech) na úrovni vnitropodnikových útvarů i celopodnikové.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dirty="0">
                <a:latin typeface="+mj-lt"/>
              </a:rPr>
              <a:t>Plní </a:t>
            </a:r>
            <a:r>
              <a:rPr lang="cs-CZ" i="1" dirty="0">
                <a:latin typeface="+mj-lt"/>
              </a:rPr>
              <a:t>kontrolní</a:t>
            </a:r>
            <a:r>
              <a:rPr lang="cs-CZ" dirty="0">
                <a:latin typeface="+mj-lt"/>
              </a:rPr>
              <a:t> funkci v hospodárnosti jednotlivých organizačních jednotek podniku, neboť rozpočty dávají možnost jejich porovnání s údaji vnitropodnikového účetnictví, a tedy určitého vyhodnocení předpokládaných a skutečných údajů. 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i="1" dirty="0">
                <a:latin typeface="+mj-lt"/>
              </a:rPr>
              <a:t>Poskytování</a:t>
            </a:r>
            <a:r>
              <a:rPr lang="cs-CZ" dirty="0">
                <a:latin typeface="+mj-lt"/>
              </a:rPr>
              <a:t> nezbytných informací o plánovaných režijních nákladech, a tedy tvorbě podkladů pro stanovování sazeb režijních přirážek v předběžných kalkulacích.</a:t>
            </a:r>
          </a:p>
        </p:txBody>
      </p:sp>
    </p:spTree>
    <p:extLst>
      <p:ext uri="{BB962C8B-B14F-4D97-AF65-F5344CB8AC3E}">
        <p14:creationId xmlns:p14="http://schemas.microsoft.com/office/powerpoint/2010/main" val="707928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53338" y="834578"/>
            <a:ext cx="461055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600"/>
              </a:spcAft>
              <a:tabLst>
                <a:tab pos="-1028700" algn="l"/>
                <a:tab pos="993775" algn="l"/>
              </a:tabLst>
            </a:pPr>
            <a:r>
              <a:rPr lang="cs-CZ" sz="2200" i="1" dirty="0">
                <a:solidFill>
                  <a:srgbClr val="307871"/>
                </a:solidFill>
              </a:rPr>
              <a:t>Rozdíly mezi kalkulací a rozpočtem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552057"/>
              </p:ext>
            </p:extLst>
          </p:nvPr>
        </p:nvGraphicFramePr>
        <p:xfrm>
          <a:off x="566134" y="1555425"/>
          <a:ext cx="7347702" cy="20078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536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940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-1028700" algn="l"/>
                          <a:tab pos="993775" algn="l"/>
                        </a:tabLst>
                      </a:pPr>
                      <a:r>
                        <a:rPr lang="cs-CZ" sz="1600" u="none" dirty="0">
                          <a:solidFill>
                            <a:schemeClr val="tx1"/>
                          </a:solidFill>
                          <a:effectLst/>
                        </a:rPr>
                        <a:t>Rozpočet</a:t>
                      </a:r>
                      <a:endParaRPr lang="cs-CZ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-1028700" algn="l"/>
                          <a:tab pos="993775" algn="l"/>
                        </a:tabLst>
                      </a:pPr>
                      <a:r>
                        <a:rPr lang="cs-CZ" sz="1600" u="none" dirty="0">
                          <a:solidFill>
                            <a:schemeClr val="tx1"/>
                          </a:solidFill>
                          <a:effectLst/>
                        </a:rPr>
                        <a:t>Kalkulace</a:t>
                      </a:r>
                      <a:endParaRPr lang="cs-CZ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-1028700" algn="l"/>
                          <a:tab pos="993775" algn="l"/>
                        </a:tabLst>
                      </a:pPr>
                      <a:r>
                        <a:rPr lang="cs-CZ" sz="1600" b="0" dirty="0">
                          <a:solidFill>
                            <a:schemeClr val="tx1"/>
                          </a:solidFill>
                          <a:effectLst/>
                        </a:rPr>
                        <a:t>vypočítává se pro určité období</a:t>
                      </a:r>
                      <a:endParaRPr lang="cs-C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-1028700" algn="l"/>
                          <a:tab pos="993775" algn="l"/>
                        </a:tabLst>
                      </a:pPr>
                      <a:r>
                        <a:rPr lang="cs-CZ" sz="1600" b="0">
                          <a:solidFill>
                            <a:schemeClr val="tx1"/>
                          </a:solidFill>
                          <a:effectLst/>
                        </a:rPr>
                        <a:t>vypočítává se pro určitý počet výrobků</a:t>
                      </a:r>
                      <a:endParaRPr lang="cs-CZ" sz="1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-1028700" algn="l"/>
                          <a:tab pos="993775" algn="l"/>
                        </a:tabLst>
                      </a:pPr>
                      <a:r>
                        <a:rPr lang="cs-CZ" sz="1600" b="0" dirty="0">
                          <a:solidFill>
                            <a:schemeClr val="tx1"/>
                          </a:solidFill>
                          <a:effectLst/>
                        </a:rPr>
                        <a:t>zaměření na náklady a výnosy</a:t>
                      </a:r>
                      <a:endParaRPr lang="cs-C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-1028700" algn="l"/>
                          <a:tab pos="993775" algn="l"/>
                        </a:tabLst>
                      </a:pPr>
                      <a:r>
                        <a:rPr lang="cs-CZ" sz="1600" b="0">
                          <a:solidFill>
                            <a:schemeClr val="tx1"/>
                          </a:solidFill>
                          <a:effectLst/>
                        </a:rPr>
                        <a:t>zaměření na náklady</a:t>
                      </a:r>
                      <a:endParaRPr lang="cs-CZ" sz="1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-1028700" algn="l"/>
                          <a:tab pos="993775" algn="l"/>
                        </a:tabLst>
                      </a:pPr>
                      <a:r>
                        <a:rPr lang="cs-CZ" sz="1600" b="0" dirty="0">
                          <a:solidFill>
                            <a:schemeClr val="tx1"/>
                          </a:solidFill>
                          <a:effectLst/>
                        </a:rPr>
                        <a:t>prvořadé hledisko odpovědnosti, tj. hledisko organizačně místní</a:t>
                      </a:r>
                      <a:endParaRPr lang="cs-C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-1028700" algn="l"/>
                          <a:tab pos="993775" algn="l"/>
                        </a:tabLst>
                      </a:pPr>
                      <a:r>
                        <a:rPr lang="cs-CZ" sz="1600" b="0" dirty="0">
                          <a:solidFill>
                            <a:schemeClr val="tx1"/>
                          </a:solidFill>
                          <a:effectLst/>
                        </a:rPr>
                        <a:t>prvořadé hledisko účelu vynaložení a místa vzniku nákladů</a:t>
                      </a:r>
                      <a:endParaRPr lang="cs-C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-1028700" algn="l"/>
                          <a:tab pos="993775" algn="l"/>
                        </a:tabLst>
                      </a:pPr>
                      <a:r>
                        <a:rPr lang="cs-CZ" sz="1600" b="0">
                          <a:solidFill>
                            <a:schemeClr val="tx1"/>
                          </a:solidFill>
                          <a:effectLst/>
                        </a:rPr>
                        <a:t>týká se vnitropodnikového útvaru</a:t>
                      </a:r>
                      <a:endParaRPr lang="cs-CZ" sz="1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-1028700" algn="l"/>
                          <a:tab pos="993775" algn="l"/>
                        </a:tabLst>
                      </a:pPr>
                      <a:r>
                        <a:rPr lang="cs-CZ" sz="1600" b="0" dirty="0">
                          <a:solidFill>
                            <a:schemeClr val="tx1"/>
                          </a:solidFill>
                          <a:effectLst/>
                        </a:rPr>
                        <a:t>týká se výkonů</a:t>
                      </a:r>
                      <a:endParaRPr lang="cs-C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-1028700" algn="l"/>
                          <a:tab pos="993775" algn="l"/>
                        </a:tabLst>
                      </a:pPr>
                      <a:r>
                        <a:rPr lang="cs-CZ" sz="1600" b="0">
                          <a:solidFill>
                            <a:schemeClr val="tx1"/>
                          </a:solidFill>
                          <a:effectLst/>
                        </a:rPr>
                        <a:t>podrobnější v režijních nákladech</a:t>
                      </a:r>
                      <a:endParaRPr lang="cs-CZ" sz="1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-1028700" algn="l"/>
                          <a:tab pos="993775" algn="l"/>
                        </a:tabLst>
                      </a:pPr>
                      <a:r>
                        <a:rPr lang="cs-CZ" sz="1600" b="0" dirty="0">
                          <a:solidFill>
                            <a:schemeClr val="tx1"/>
                          </a:solidFill>
                          <a:effectLst/>
                        </a:rPr>
                        <a:t>režijní náklady shrnuje do globálních položek</a:t>
                      </a:r>
                      <a:endParaRPr lang="cs-C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0747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28991" y="630720"/>
            <a:ext cx="6462025" cy="429348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600"/>
              </a:spcAft>
              <a:tabLst>
                <a:tab pos="-1028700" algn="l"/>
                <a:tab pos="993775" algn="l"/>
              </a:tabLst>
            </a:pPr>
            <a:r>
              <a:rPr lang="cs-CZ" sz="2200" i="1" dirty="0">
                <a:solidFill>
                  <a:srgbClr val="307871"/>
                </a:solidFill>
              </a:rPr>
              <a:t>Druhy rozpočtů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-1028700" algn="l"/>
                <a:tab pos="993775" algn="l"/>
              </a:tabLst>
            </a:pPr>
            <a:r>
              <a:rPr lang="cs-CZ" dirty="0">
                <a:latin typeface="+mj-lt"/>
              </a:rPr>
              <a:t>Podle délky rozpočtového období:</a:t>
            </a:r>
          </a:p>
          <a:p>
            <a:pPr marL="742950" lvl="1" indent="-285750">
              <a:buFont typeface="Courier New" panose="02070309020205020404" pitchFamily="49" charset="0"/>
              <a:buChar char="o"/>
              <a:tabLst>
                <a:tab pos="-1028700" algn="l"/>
                <a:tab pos="993775" algn="l"/>
              </a:tabLst>
            </a:pPr>
            <a:r>
              <a:rPr lang="cs-CZ" sz="1600" dirty="0">
                <a:latin typeface="+mj-lt"/>
              </a:rPr>
              <a:t>Dlouhodobé rozpočty (6-10 let)</a:t>
            </a:r>
          </a:p>
          <a:p>
            <a:pPr marL="742950" lvl="1" indent="-285750">
              <a:buFont typeface="Courier New" panose="02070309020205020404" pitchFamily="49" charset="0"/>
              <a:buChar char="o"/>
              <a:tabLst>
                <a:tab pos="-1028700" algn="l"/>
                <a:tab pos="993775" algn="l"/>
              </a:tabLst>
            </a:pPr>
            <a:r>
              <a:rPr lang="cs-CZ" sz="1600" dirty="0">
                <a:latin typeface="+mj-lt"/>
              </a:rPr>
              <a:t>Střednědobé rozpočty (2-5 let)</a:t>
            </a:r>
          </a:p>
          <a:p>
            <a:pPr marL="742950" lvl="1" indent="-285750">
              <a:buFont typeface="Courier New" panose="02070309020205020404" pitchFamily="49" charset="0"/>
              <a:buChar char="o"/>
              <a:tabLst>
                <a:tab pos="-1028700" algn="l"/>
                <a:tab pos="993775" algn="l"/>
              </a:tabLst>
            </a:pPr>
            <a:r>
              <a:rPr lang="cs-CZ" sz="1600" dirty="0">
                <a:latin typeface="+mj-lt"/>
              </a:rPr>
              <a:t>Krátkodobé rozpočty (1 rok a méně)</a:t>
            </a:r>
          </a:p>
          <a:p>
            <a:pPr marL="742950" lvl="1" indent="-285750">
              <a:buFont typeface="Courier New" panose="02070309020205020404" pitchFamily="49" charset="0"/>
              <a:buChar char="o"/>
              <a:tabLst>
                <a:tab pos="-1028700" algn="l"/>
                <a:tab pos="993775" algn="l"/>
              </a:tabLst>
            </a:pPr>
            <a:r>
              <a:rPr lang="cs-CZ" sz="1600" dirty="0">
                <a:latin typeface="+mj-lt"/>
              </a:rPr>
              <a:t>Operativní rozpočty (zpřesnění ročních rozpočtů)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-1028700" algn="l"/>
                <a:tab pos="993775" algn="l"/>
              </a:tabLst>
            </a:pPr>
            <a:r>
              <a:rPr lang="cs-CZ" dirty="0">
                <a:latin typeface="+mj-lt"/>
              </a:rPr>
              <a:t>Podle stupně řízení:</a:t>
            </a:r>
          </a:p>
          <a:p>
            <a:pPr marL="742950" lvl="1" indent="-285750">
              <a:buFont typeface="Courier New" panose="02070309020205020404" pitchFamily="49" charset="0"/>
              <a:buChar char="o"/>
              <a:tabLst>
                <a:tab pos="-1028700" algn="l"/>
                <a:tab pos="993775" algn="l"/>
              </a:tabLst>
            </a:pPr>
            <a:r>
              <a:rPr lang="cs-CZ" sz="1600" dirty="0">
                <a:latin typeface="+mj-lt"/>
              </a:rPr>
              <a:t>Podnikové rozpočty – za celou ekonomickou činnost podniku</a:t>
            </a:r>
          </a:p>
          <a:p>
            <a:pPr marL="742950" lvl="1" indent="-285750">
              <a:buFont typeface="Courier New" panose="02070309020205020404" pitchFamily="49" charset="0"/>
              <a:buChar char="o"/>
              <a:tabLst>
                <a:tab pos="-1028700" algn="l"/>
                <a:tab pos="993775" algn="l"/>
              </a:tabLst>
            </a:pPr>
            <a:r>
              <a:rPr lang="cs-CZ" sz="1600" dirty="0">
                <a:latin typeface="+mj-lt"/>
              </a:rPr>
              <a:t>Vnitropodnikové rozpočty – za střediska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-1028700" algn="l"/>
                <a:tab pos="993775" algn="l"/>
              </a:tabLst>
            </a:pPr>
            <a:r>
              <a:rPr lang="cs-CZ" dirty="0">
                <a:latin typeface="+mj-lt"/>
              </a:rPr>
              <a:t>Podle předmětu rozpočtování:</a:t>
            </a:r>
          </a:p>
          <a:p>
            <a:pPr marL="742950" lvl="1" indent="-285750">
              <a:buFont typeface="Courier New" panose="02070309020205020404" pitchFamily="49" charset="0"/>
              <a:buChar char="o"/>
              <a:tabLst>
                <a:tab pos="-1028700" algn="l"/>
                <a:tab pos="993775" algn="l"/>
              </a:tabLst>
            </a:pPr>
            <a:r>
              <a:rPr lang="cs-CZ" sz="1600" dirty="0">
                <a:latin typeface="+mj-lt"/>
              </a:rPr>
              <a:t>Výnosů</a:t>
            </a:r>
          </a:p>
          <a:p>
            <a:pPr marL="742950" lvl="1" indent="-285750">
              <a:buFont typeface="Courier New" panose="02070309020205020404" pitchFamily="49" charset="0"/>
              <a:buChar char="o"/>
              <a:tabLst>
                <a:tab pos="-1028700" algn="l"/>
                <a:tab pos="993775" algn="l"/>
              </a:tabLst>
            </a:pPr>
            <a:r>
              <a:rPr lang="cs-CZ" sz="1600" dirty="0">
                <a:latin typeface="+mj-lt"/>
              </a:rPr>
              <a:t>Nákupu a zásob</a:t>
            </a:r>
          </a:p>
          <a:p>
            <a:pPr marL="742950" lvl="1" indent="-285750">
              <a:buFont typeface="Courier New" panose="02070309020205020404" pitchFamily="49" charset="0"/>
              <a:buChar char="o"/>
              <a:tabLst>
                <a:tab pos="-1028700" algn="l"/>
                <a:tab pos="993775" algn="l"/>
              </a:tabLst>
            </a:pPr>
            <a:r>
              <a:rPr lang="cs-CZ" sz="1600" dirty="0">
                <a:latin typeface="+mj-lt"/>
              </a:rPr>
              <a:t>Nákladů</a:t>
            </a:r>
          </a:p>
          <a:p>
            <a:pPr marL="742950" lvl="1" indent="-285750">
              <a:buFont typeface="Courier New" panose="02070309020205020404" pitchFamily="49" charset="0"/>
              <a:buChar char="o"/>
              <a:tabLst>
                <a:tab pos="-1028700" algn="l"/>
                <a:tab pos="993775" algn="l"/>
              </a:tabLst>
            </a:pPr>
            <a:r>
              <a:rPr lang="cs-CZ" sz="1600" dirty="0">
                <a:latin typeface="+mj-lt"/>
              </a:rPr>
              <a:t>Hospodářského výsledku</a:t>
            </a:r>
          </a:p>
          <a:p>
            <a:pPr marL="742950" lvl="1" indent="-285750">
              <a:buFont typeface="Courier New" panose="02070309020205020404" pitchFamily="49" charset="0"/>
              <a:buChar char="o"/>
              <a:tabLst>
                <a:tab pos="-1028700" algn="l"/>
                <a:tab pos="993775" algn="l"/>
              </a:tabLst>
            </a:pPr>
            <a:r>
              <a:rPr lang="cs-CZ" sz="1600" dirty="0">
                <a:latin typeface="+mj-lt"/>
              </a:rPr>
              <a:t>Cash-</a:t>
            </a:r>
            <a:r>
              <a:rPr lang="cs-CZ" sz="1600" dirty="0" err="1">
                <a:latin typeface="+mj-lt"/>
              </a:rPr>
              <a:t>flow</a:t>
            </a:r>
            <a:endParaRPr lang="cs-CZ" sz="1600" dirty="0">
              <a:latin typeface="+mj-lt"/>
            </a:endParaRPr>
          </a:p>
          <a:p>
            <a:pPr marL="742950" lvl="1" indent="-285750">
              <a:buFont typeface="Courier New" panose="02070309020205020404" pitchFamily="49" charset="0"/>
              <a:buChar char="o"/>
              <a:tabLst>
                <a:tab pos="-1028700" algn="l"/>
                <a:tab pos="993775" algn="l"/>
              </a:tabLst>
            </a:pPr>
            <a:r>
              <a:rPr lang="cs-CZ" sz="1600" dirty="0">
                <a:latin typeface="+mj-lt"/>
              </a:rPr>
              <a:t>Tvorby rozpočtové rezervy</a:t>
            </a:r>
          </a:p>
        </p:txBody>
      </p:sp>
    </p:spTree>
    <p:extLst>
      <p:ext uri="{BB962C8B-B14F-4D97-AF65-F5344CB8AC3E}">
        <p14:creationId xmlns:p14="http://schemas.microsoft.com/office/powerpoint/2010/main" val="3255768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251638" y="906940"/>
            <a:ext cx="8234519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-1028700" algn="l"/>
                <a:tab pos="993775" algn="l"/>
              </a:tabLst>
            </a:pPr>
            <a:r>
              <a:rPr lang="cs-CZ" dirty="0"/>
              <a:t>Podle stupně úplnosti:</a:t>
            </a:r>
          </a:p>
          <a:p>
            <a:pPr marL="742950" lvl="1" indent="-285750">
              <a:buFont typeface="Courier New" panose="02070309020205020404" pitchFamily="49" charset="0"/>
              <a:buChar char="o"/>
              <a:tabLst>
                <a:tab pos="-1028700" algn="l"/>
                <a:tab pos="993775" algn="l"/>
              </a:tabLst>
            </a:pPr>
            <a:r>
              <a:rPr lang="cs-CZ" sz="1600" dirty="0"/>
              <a:t>Komplexní rozpočty</a:t>
            </a:r>
          </a:p>
          <a:p>
            <a:pPr marL="742950" lvl="1" indent="-285750">
              <a:buFont typeface="Courier New" panose="02070309020205020404" pitchFamily="49" charset="0"/>
              <a:buChar char="o"/>
              <a:tabLst>
                <a:tab pos="-1028700" algn="l"/>
                <a:tab pos="993775" algn="l"/>
              </a:tabLst>
            </a:pPr>
            <a:r>
              <a:rPr lang="cs-CZ" sz="1600" dirty="0"/>
              <a:t>Částečné rozpočty – obsahují omezený počet ekonomických jevů</a:t>
            </a:r>
          </a:p>
          <a:p>
            <a:pPr marL="742950" lvl="1" indent="-285750">
              <a:buFont typeface="Courier New" panose="02070309020205020404" pitchFamily="49" charset="0"/>
              <a:buChar char="o"/>
              <a:tabLst>
                <a:tab pos="-1028700" algn="l"/>
                <a:tab pos="993775" algn="l"/>
              </a:tabLst>
            </a:pPr>
            <a:r>
              <a:rPr lang="cs-CZ" sz="1600" dirty="0"/>
              <a:t>Kombinované rozpočty – kombinace výsledkového rozpočtování a určité části rozpočtování obratu, nebo zůstatků aktiv a pasiv za podnik i střediska, např. stav zásob, změna stavu hotových výrobků</a:t>
            </a:r>
          </a:p>
          <a:p>
            <a:pPr marL="742950" lvl="1" indent="-285750">
              <a:buFont typeface="Courier New" panose="02070309020205020404" pitchFamily="49" charset="0"/>
              <a:buChar char="o"/>
              <a:tabLst>
                <a:tab pos="-1028700" algn="l"/>
                <a:tab pos="993775" algn="l"/>
              </a:tabLst>
            </a:pPr>
            <a:r>
              <a:rPr lang="cs-CZ" sz="1600" dirty="0"/>
              <a:t>Jednorázové rozpočty – obvykle ne na období, ale na finální výkon dle konkrétní objednávky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-1028700" algn="l"/>
                <a:tab pos="993775" algn="l"/>
              </a:tabLst>
            </a:pPr>
            <a:r>
              <a:rPr lang="cs-CZ" dirty="0"/>
              <a:t>Podle sledování průběhu reprodukčního procesu:</a:t>
            </a:r>
          </a:p>
          <a:p>
            <a:pPr marL="742950" lvl="1" indent="-285750">
              <a:buFont typeface="Courier New" panose="02070309020205020404" pitchFamily="49" charset="0"/>
              <a:buChar char="o"/>
              <a:tabLst>
                <a:tab pos="-1028700" algn="l"/>
                <a:tab pos="993775" algn="l"/>
              </a:tabLst>
            </a:pPr>
            <a:r>
              <a:rPr lang="cs-CZ" sz="1600" dirty="0"/>
              <a:t>Základní rozpočty – rozpočty střediska hlavní činnosti, pomocných středisek, ostatních středisek, správních činností, zásobovací činnosti, odbytové činnosti</a:t>
            </a:r>
          </a:p>
          <a:p>
            <a:pPr marL="742950" lvl="1" indent="-285750">
              <a:buFont typeface="Courier New" panose="02070309020205020404" pitchFamily="49" charset="0"/>
              <a:buChar char="o"/>
              <a:tabLst>
                <a:tab pos="-1028700" algn="l"/>
                <a:tab pos="993775" algn="l"/>
              </a:tabLst>
            </a:pPr>
            <a:r>
              <a:rPr lang="cs-CZ" sz="1600" dirty="0"/>
              <a:t>Souhrnné rozpočty</a:t>
            </a:r>
          </a:p>
          <a:p>
            <a:pPr marL="742950" lvl="1" indent="-285750">
              <a:buFont typeface="Courier New" panose="02070309020205020404" pitchFamily="49" charset="0"/>
              <a:buChar char="o"/>
              <a:tabLst>
                <a:tab pos="-1028700" algn="l"/>
                <a:tab pos="993775" algn="l"/>
              </a:tabLst>
            </a:pPr>
            <a:endParaRPr lang="cs-CZ" sz="1600" dirty="0"/>
          </a:p>
          <a:p>
            <a:pPr marL="0" lvl="1">
              <a:tabLst>
                <a:tab pos="-1028700" algn="l"/>
                <a:tab pos="993775" algn="l"/>
              </a:tabLst>
            </a:pPr>
            <a:r>
              <a:rPr lang="cs-CZ" sz="1600" b="1" dirty="0"/>
              <a:t>Podniky sestavují rozpočty podle svých potřeb a tvoří si svůj rozpočtový systém</a:t>
            </a:r>
          </a:p>
        </p:txBody>
      </p:sp>
    </p:spTree>
    <p:extLst>
      <p:ext uri="{BB962C8B-B14F-4D97-AF65-F5344CB8AC3E}">
        <p14:creationId xmlns:p14="http://schemas.microsoft.com/office/powerpoint/2010/main" val="2217030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1310</TotalTime>
  <Words>1297</Words>
  <Application>Microsoft Office PowerPoint</Application>
  <PresentationFormat>Předvádění na obrazovce (16:9)</PresentationFormat>
  <Paragraphs>185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1" baseType="lpstr">
      <vt:lpstr>Arial</vt:lpstr>
      <vt:lpstr>Calibri</vt:lpstr>
      <vt:lpstr>Courier New</vt:lpstr>
      <vt:lpstr>DejaVu Sans</vt:lpstr>
      <vt:lpstr>StarSymbol</vt:lpstr>
      <vt:lpstr>Symbol</vt:lpstr>
      <vt:lpstr>Times New Roman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cemerkova</cp:lastModifiedBy>
  <cp:revision>412</cp:revision>
  <dcterms:created xsi:type="dcterms:W3CDTF">2016-07-06T15:42:34Z</dcterms:created>
  <dcterms:modified xsi:type="dcterms:W3CDTF">2021-12-08T08:26:07Z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