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4" r:id="rId3"/>
    <p:sldMasterId id="2147483668" r:id="rId4"/>
  </p:sldMasterIdLst>
  <p:notesMasterIdLst>
    <p:notesMasterId r:id="rId29"/>
  </p:notesMasterIdLst>
  <p:sldIdLst>
    <p:sldId id="256" r:id="rId5"/>
    <p:sldId id="300" r:id="rId6"/>
    <p:sldId id="323" r:id="rId7"/>
    <p:sldId id="302" r:id="rId8"/>
    <p:sldId id="301" r:id="rId9"/>
    <p:sldId id="290" r:id="rId10"/>
    <p:sldId id="303" r:id="rId11"/>
    <p:sldId id="304" r:id="rId12"/>
    <p:sldId id="306" r:id="rId13"/>
    <p:sldId id="325" r:id="rId14"/>
    <p:sldId id="322" r:id="rId15"/>
    <p:sldId id="328" r:id="rId16"/>
    <p:sldId id="324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27" r:id="rId26"/>
    <p:sldId id="337" r:id="rId27"/>
    <p:sldId id="319" r:id="rId28"/>
  </p:sldIdLst>
  <p:sldSz cx="9144000" cy="5143500" type="screen16x9"/>
  <p:notesSz cx="6858000" cy="9144000"/>
  <p:embeddedFontLst>
    <p:embeddedFont>
      <p:font typeface="Anton" pitchFamily="2" charset="-18"/>
      <p:regular r:id="rId30"/>
    </p:embeddedFont>
    <p:embeddedFont>
      <p:font typeface="Barlow Semi Condensed" panose="00000506000000000000" pitchFamily="2" charset="-18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Fjalla One" panose="02000506040000020004" pitchFamily="2" charset="0"/>
      <p:regular r:id="rId41"/>
    </p:embeddedFont>
    <p:embeddedFont>
      <p:font typeface="Inconsolata" pitchFamily="1" charset="-18"/>
      <p:regular r:id="rId42"/>
      <p:bold r:id="rId43"/>
    </p:embeddedFont>
    <p:embeddedFont>
      <p:font typeface="Montserrat" panose="00000500000000000000" pitchFamily="2" charset="-18"/>
      <p:regular r:id="rId44"/>
      <p:bold r:id="rId45"/>
      <p:italic r:id="rId46"/>
      <p:boldItalic r:id="rId47"/>
    </p:embeddedFont>
    <p:embeddedFont>
      <p:font typeface="Montserrat Black" panose="00000A00000000000000" pitchFamily="2" charset="-18"/>
      <p:bold r:id="rId48"/>
      <p:boldItalic r:id="rId49"/>
    </p:embeddedFont>
    <p:embeddedFont>
      <p:font typeface="Montserrat Light" panose="00000400000000000000" pitchFamily="2" charset="-18"/>
      <p:regular r:id="rId50"/>
      <p:italic r:id="rId51"/>
    </p:embeddedFont>
    <p:embeddedFont>
      <p:font typeface="Montserrat Medium" panose="00000600000000000000" pitchFamily="2" charset="-18"/>
      <p:regular r:id="rId52"/>
      <p:italic r:id="rId53"/>
    </p:embeddedFont>
    <p:embeddedFont>
      <p:font typeface="Roboto Slab Regular" panose="020B060402020202020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46" userDrawn="1">
          <p15:clr>
            <a:srgbClr val="A4A3A4"/>
          </p15:clr>
        </p15:guide>
        <p15:guide id="2" pos="41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C408C8-4E51-8C53-0A95-223FD9C8A240}" name="Churý, Šimon" initials="CŠ" userId="S::schury@edsystem.cz::f235f63b-a01c-4662-93b6-5aff89681a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727578"/>
    <a:srgbClr val="7D59E3"/>
    <a:srgbClr val="C7BBFF"/>
    <a:srgbClr val="9D82EE"/>
    <a:srgbClr val="041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8C0E5-5773-4356-9D24-073FDF5CA2CB}" v="15" dt="2023-12-19T10:41:11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0"/>
    <p:restoredTop sz="94696"/>
  </p:normalViewPr>
  <p:slideViewPr>
    <p:cSldViewPr snapToObjects="1" showGuides="1">
      <p:cViewPr varScale="1">
        <p:scale>
          <a:sx n="171" d="100"/>
          <a:sy n="171" d="100"/>
        </p:scale>
        <p:origin x="789" y="86"/>
      </p:cViewPr>
      <p:guideLst>
        <p:guide orient="horz" pos="2346"/>
        <p:guide pos="41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30" d="100"/>
          <a:sy n="130" d="100"/>
        </p:scale>
        <p:origin x="262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urý, Šimon" userId="f235f63b-a01c-4662-93b6-5aff89681a21" providerId="ADAL" clId="{01F8C0E5-5773-4356-9D24-073FDF5CA2CB}"/>
    <pc:docChg chg="undo custSel addSld delSld modSld sldOrd">
      <pc:chgData name="Churý, Šimon" userId="f235f63b-a01c-4662-93b6-5aff89681a21" providerId="ADAL" clId="{01F8C0E5-5773-4356-9D24-073FDF5CA2CB}" dt="2023-12-19T10:41:11.415" v="6760"/>
      <pc:docMkLst>
        <pc:docMk/>
      </pc:docMkLst>
      <pc:sldChg chg="modSp mod">
        <pc:chgData name="Churý, Šimon" userId="f235f63b-a01c-4662-93b6-5aff89681a21" providerId="ADAL" clId="{01F8C0E5-5773-4356-9D24-073FDF5CA2CB}" dt="2023-12-18T14:23:11.153" v="18" actId="1076"/>
        <pc:sldMkLst>
          <pc:docMk/>
          <pc:sldMk cId="0" sldId="256"/>
        </pc:sldMkLst>
        <pc:spChg chg="mod">
          <ac:chgData name="Churý, Šimon" userId="f235f63b-a01c-4662-93b6-5aff89681a21" providerId="ADAL" clId="{01F8C0E5-5773-4356-9D24-073FDF5CA2CB}" dt="2023-12-18T14:23:11.153" v="18" actId="1076"/>
          <ac:spMkLst>
            <pc:docMk/>
            <pc:sldMk cId="0" sldId="256"/>
            <ac:spMk id="4" creationId="{499C65DB-4F05-0B4C-B8F2-A7909FB2DE88}"/>
          </ac:spMkLst>
        </pc:spChg>
      </pc:sldChg>
      <pc:sldChg chg="del">
        <pc:chgData name="Churý, Šimon" userId="f235f63b-a01c-4662-93b6-5aff89681a21" providerId="ADAL" clId="{01F8C0E5-5773-4356-9D24-073FDF5CA2CB}" dt="2023-12-18T14:40:26.732" v="23" actId="47"/>
        <pc:sldMkLst>
          <pc:docMk/>
          <pc:sldMk cId="369742851" sldId="298"/>
        </pc:sldMkLst>
      </pc:sldChg>
      <pc:sldChg chg="addSp delSp modSp mod">
        <pc:chgData name="Churý, Šimon" userId="f235f63b-a01c-4662-93b6-5aff89681a21" providerId="ADAL" clId="{01F8C0E5-5773-4356-9D24-073FDF5CA2CB}" dt="2023-12-19T08:34:37.053" v="2145" actId="20577"/>
        <pc:sldMkLst>
          <pc:docMk/>
          <pc:sldMk cId="3830864688" sldId="300"/>
        </pc:sldMkLst>
        <pc:spChg chg="mod">
          <ac:chgData name="Churý, Šimon" userId="f235f63b-a01c-4662-93b6-5aff89681a21" providerId="ADAL" clId="{01F8C0E5-5773-4356-9D24-073FDF5CA2CB}" dt="2023-12-19T07:05:32.750" v="403" actId="20577"/>
          <ac:spMkLst>
            <pc:docMk/>
            <pc:sldMk cId="3830864688" sldId="300"/>
            <ac:spMk id="2" creationId="{A2AED55F-0FD1-BA4B-A015-4E889C409FB6}"/>
          </ac:spMkLst>
        </pc:spChg>
        <pc:spChg chg="mod">
          <ac:chgData name="Churý, Šimon" userId="f235f63b-a01c-4662-93b6-5aff89681a21" providerId="ADAL" clId="{01F8C0E5-5773-4356-9D24-073FDF5CA2CB}" dt="2023-12-19T08:34:37.053" v="2145" actId="20577"/>
          <ac:spMkLst>
            <pc:docMk/>
            <pc:sldMk cId="3830864688" sldId="300"/>
            <ac:spMk id="3" creationId="{FC46793B-E22E-A149-B400-3F5B77508BDE}"/>
          </ac:spMkLst>
        </pc:spChg>
        <pc:spChg chg="add mod">
          <ac:chgData name="Churý, Šimon" userId="f235f63b-a01c-4662-93b6-5aff89681a21" providerId="ADAL" clId="{01F8C0E5-5773-4356-9D24-073FDF5CA2CB}" dt="2023-12-19T08:13:43.804" v="729" actId="1036"/>
          <ac:spMkLst>
            <pc:docMk/>
            <pc:sldMk cId="3830864688" sldId="300"/>
            <ac:spMk id="6" creationId="{053C148E-90C7-6C7A-C780-B8607EAF8603}"/>
          </ac:spMkLst>
        </pc:spChg>
        <pc:spChg chg="add del mod">
          <ac:chgData name="Churý, Šimon" userId="f235f63b-a01c-4662-93b6-5aff89681a21" providerId="ADAL" clId="{01F8C0E5-5773-4356-9D24-073FDF5CA2CB}" dt="2023-12-19T08:15:18.208" v="793" actId="478"/>
          <ac:spMkLst>
            <pc:docMk/>
            <pc:sldMk cId="3830864688" sldId="300"/>
            <ac:spMk id="7" creationId="{C7CAD4DA-1E4F-BD07-11B9-423595C6D2D9}"/>
          </ac:spMkLst>
        </pc:spChg>
        <pc:spChg chg="add mod">
          <ac:chgData name="Churý, Šimon" userId="f235f63b-a01c-4662-93b6-5aff89681a21" providerId="ADAL" clId="{01F8C0E5-5773-4356-9D24-073FDF5CA2CB}" dt="2023-12-19T08:14:39.554" v="782" actId="1038"/>
          <ac:spMkLst>
            <pc:docMk/>
            <pc:sldMk cId="3830864688" sldId="300"/>
            <ac:spMk id="8" creationId="{35DB9884-CB7C-CCAA-DBB2-91EBA4F0E664}"/>
          </ac:spMkLst>
        </pc:spChg>
        <pc:spChg chg="add mod">
          <ac:chgData name="Churý, Šimon" userId="f235f63b-a01c-4662-93b6-5aff89681a21" providerId="ADAL" clId="{01F8C0E5-5773-4356-9D24-073FDF5CA2CB}" dt="2023-12-19T08:14:16.835" v="752" actId="1035"/>
          <ac:spMkLst>
            <pc:docMk/>
            <pc:sldMk cId="3830864688" sldId="300"/>
            <ac:spMk id="9" creationId="{40BA6A4B-BBC5-1293-D1CE-734AFDF7991F}"/>
          </ac:spMkLst>
        </pc:spChg>
        <pc:spChg chg="add mod">
          <ac:chgData name="Churý, Šimon" userId="f235f63b-a01c-4662-93b6-5aff89681a21" providerId="ADAL" clId="{01F8C0E5-5773-4356-9D24-073FDF5CA2CB}" dt="2023-12-19T08:14:19.421" v="753" actId="1036"/>
          <ac:spMkLst>
            <pc:docMk/>
            <pc:sldMk cId="3830864688" sldId="300"/>
            <ac:spMk id="10" creationId="{3E1325E9-15DB-DCB6-4102-DFC1AB167084}"/>
          </ac:spMkLst>
        </pc:spChg>
        <pc:spChg chg="del">
          <ac:chgData name="Churý, Šimon" userId="f235f63b-a01c-4662-93b6-5aff89681a21" providerId="ADAL" clId="{01F8C0E5-5773-4356-9D24-073FDF5CA2CB}" dt="2023-12-19T07:05:45.319" v="411" actId="478"/>
          <ac:spMkLst>
            <pc:docMk/>
            <pc:sldMk cId="3830864688" sldId="300"/>
            <ac:spMk id="22" creationId="{71BEDEC5-F175-BE48-BC47-5EEF8780F5C7}"/>
          </ac:spMkLst>
        </pc:spChg>
        <pc:spChg chg="del">
          <ac:chgData name="Churý, Šimon" userId="f235f63b-a01c-4662-93b6-5aff89681a21" providerId="ADAL" clId="{01F8C0E5-5773-4356-9D24-073FDF5CA2CB}" dt="2023-12-19T07:05:46.867" v="412" actId="478"/>
          <ac:spMkLst>
            <pc:docMk/>
            <pc:sldMk cId="3830864688" sldId="300"/>
            <ac:spMk id="23" creationId="{91F95BE5-46F2-8C49-8800-193F36AC1FE4}"/>
          </ac:spMkLst>
        </pc:spChg>
        <pc:spChg chg="del">
          <ac:chgData name="Churý, Šimon" userId="f235f63b-a01c-4662-93b6-5aff89681a21" providerId="ADAL" clId="{01F8C0E5-5773-4356-9D24-073FDF5CA2CB}" dt="2023-12-19T07:05:48.447" v="413" actId="478"/>
          <ac:spMkLst>
            <pc:docMk/>
            <pc:sldMk cId="3830864688" sldId="300"/>
            <ac:spMk id="24" creationId="{E2E0B6BD-9BAE-9741-BA1E-13AB4C2597D3}"/>
          </ac:spMkLst>
        </pc:spChg>
        <pc:spChg chg="del">
          <ac:chgData name="Churý, Šimon" userId="f235f63b-a01c-4662-93b6-5aff89681a21" providerId="ADAL" clId="{01F8C0E5-5773-4356-9D24-073FDF5CA2CB}" dt="2023-12-19T07:05:51.224" v="414" actId="478"/>
          <ac:spMkLst>
            <pc:docMk/>
            <pc:sldMk cId="3830864688" sldId="300"/>
            <ac:spMk id="25" creationId="{8F94CA3A-0EB0-1046-AE4B-20809B44364F}"/>
          </ac:spMkLst>
        </pc:spChg>
        <pc:picChg chg="add mod modCrop">
          <ac:chgData name="Churý, Šimon" userId="f235f63b-a01c-4662-93b6-5aff89681a21" providerId="ADAL" clId="{01F8C0E5-5773-4356-9D24-073FDF5CA2CB}" dt="2023-12-19T07:07:24.884" v="424" actId="1076"/>
          <ac:picMkLst>
            <pc:docMk/>
            <pc:sldMk cId="3830864688" sldId="300"/>
            <ac:picMk id="5" creationId="{6674D764-E388-1D43-398F-8B8CE92AA818}"/>
          </ac:picMkLst>
        </pc:picChg>
        <pc:picChg chg="del">
          <ac:chgData name="Churý, Šimon" userId="f235f63b-a01c-4662-93b6-5aff89681a21" providerId="ADAL" clId="{01F8C0E5-5773-4356-9D24-073FDF5CA2CB}" dt="2023-12-19T07:05:37.286" v="407" actId="478"/>
          <ac:picMkLst>
            <pc:docMk/>
            <pc:sldMk cId="3830864688" sldId="300"/>
            <ac:picMk id="11" creationId="{D2C5E93D-C0A4-9E4B-9A57-E33D68DD518D}"/>
          </ac:picMkLst>
        </pc:picChg>
        <pc:picChg chg="del">
          <ac:chgData name="Churý, Šimon" userId="f235f63b-a01c-4662-93b6-5aff89681a21" providerId="ADAL" clId="{01F8C0E5-5773-4356-9D24-073FDF5CA2CB}" dt="2023-12-19T07:05:35.316" v="404" actId="478"/>
          <ac:picMkLst>
            <pc:docMk/>
            <pc:sldMk cId="3830864688" sldId="300"/>
            <ac:picMk id="12" creationId="{0B60070B-AC7C-5144-B91D-230E85F83A86}"/>
          </ac:picMkLst>
        </pc:picChg>
        <pc:picChg chg="del">
          <ac:chgData name="Churý, Šimon" userId="f235f63b-a01c-4662-93b6-5aff89681a21" providerId="ADAL" clId="{01F8C0E5-5773-4356-9D24-073FDF5CA2CB}" dt="2023-12-19T07:05:35.956" v="405" actId="478"/>
          <ac:picMkLst>
            <pc:docMk/>
            <pc:sldMk cId="3830864688" sldId="300"/>
            <ac:picMk id="13" creationId="{EF27EB78-1F8A-564E-AB39-C931B40EE300}"/>
          </ac:picMkLst>
        </pc:picChg>
        <pc:picChg chg="del">
          <ac:chgData name="Churý, Šimon" userId="f235f63b-a01c-4662-93b6-5aff89681a21" providerId="ADAL" clId="{01F8C0E5-5773-4356-9D24-073FDF5CA2CB}" dt="2023-12-19T07:05:38.254" v="408" actId="478"/>
          <ac:picMkLst>
            <pc:docMk/>
            <pc:sldMk cId="3830864688" sldId="300"/>
            <ac:picMk id="14" creationId="{3E2F607B-D2D7-7B4D-BE9B-C49A1D5FDB9C}"/>
          </ac:picMkLst>
        </pc:picChg>
        <pc:picChg chg="del">
          <ac:chgData name="Churý, Šimon" userId="f235f63b-a01c-4662-93b6-5aff89681a21" providerId="ADAL" clId="{01F8C0E5-5773-4356-9D24-073FDF5CA2CB}" dt="2023-12-19T07:05:36.510" v="406" actId="478"/>
          <ac:picMkLst>
            <pc:docMk/>
            <pc:sldMk cId="3830864688" sldId="300"/>
            <ac:picMk id="21" creationId="{ED46E314-BEE0-E048-9669-61E659838575}"/>
          </ac:picMkLst>
        </pc:picChg>
        <pc:cxnChg chg="add del mod">
          <ac:chgData name="Churý, Šimon" userId="f235f63b-a01c-4662-93b6-5aff89681a21" providerId="ADAL" clId="{01F8C0E5-5773-4356-9D24-073FDF5CA2CB}" dt="2023-12-19T08:14:42.337" v="783" actId="478"/>
          <ac:cxnSpMkLst>
            <pc:docMk/>
            <pc:sldMk cId="3830864688" sldId="300"/>
            <ac:cxnSpMk id="18" creationId="{2B5566A4-470A-3DCC-151C-F42C1F4A1B1A}"/>
          </ac:cxnSpMkLst>
        </pc:cxnChg>
      </pc:sldChg>
      <pc:sldChg chg="modSp mod">
        <pc:chgData name="Churý, Šimon" userId="f235f63b-a01c-4662-93b6-5aff89681a21" providerId="ADAL" clId="{01F8C0E5-5773-4356-9D24-073FDF5CA2CB}" dt="2023-12-19T08:35:10.243" v="2160" actId="6549"/>
        <pc:sldMkLst>
          <pc:docMk/>
          <pc:sldMk cId="3004867898" sldId="301"/>
        </pc:sldMkLst>
        <pc:spChg chg="mod">
          <ac:chgData name="Churý, Šimon" userId="f235f63b-a01c-4662-93b6-5aff89681a21" providerId="ADAL" clId="{01F8C0E5-5773-4356-9D24-073FDF5CA2CB}" dt="2023-12-19T08:35:10.243" v="2160" actId="6549"/>
          <ac:spMkLst>
            <pc:docMk/>
            <pc:sldMk cId="3004867898" sldId="301"/>
            <ac:spMk id="2" creationId="{A2AED55F-0FD1-BA4B-A015-4E889C409FB6}"/>
          </ac:spMkLst>
        </pc:spChg>
      </pc:sldChg>
      <pc:sldChg chg="modSp mod">
        <pc:chgData name="Churý, Šimon" userId="f235f63b-a01c-4662-93b6-5aff89681a21" providerId="ADAL" clId="{01F8C0E5-5773-4356-9D24-073FDF5CA2CB}" dt="2023-12-18T14:40:03.582" v="22" actId="20577"/>
        <pc:sldMkLst>
          <pc:docMk/>
          <pc:sldMk cId="770908734" sldId="302"/>
        </pc:sldMkLst>
        <pc:spChg chg="mod">
          <ac:chgData name="Churý, Šimon" userId="f235f63b-a01c-4662-93b6-5aff89681a21" providerId="ADAL" clId="{01F8C0E5-5773-4356-9D24-073FDF5CA2CB}" dt="2023-12-18T14:39:57.329" v="21" actId="14100"/>
          <ac:spMkLst>
            <pc:docMk/>
            <pc:sldMk cId="770908734" sldId="302"/>
            <ac:spMk id="24" creationId="{E2E0B6BD-9BAE-9741-BA1E-13AB4C2597D3}"/>
          </ac:spMkLst>
        </pc:spChg>
        <pc:spChg chg="mod">
          <ac:chgData name="Churý, Šimon" userId="f235f63b-a01c-4662-93b6-5aff89681a21" providerId="ADAL" clId="{01F8C0E5-5773-4356-9D24-073FDF5CA2CB}" dt="2023-12-18T14:40:03.582" v="22" actId="20577"/>
          <ac:spMkLst>
            <pc:docMk/>
            <pc:sldMk cId="770908734" sldId="302"/>
            <ac:spMk id="148" creationId="{ED53DCAE-3C62-434D-8C91-3334802C592A}"/>
          </ac:spMkLst>
        </pc:spChg>
      </pc:sldChg>
      <pc:sldChg chg="addSp delSp modSp mod">
        <pc:chgData name="Churý, Šimon" userId="f235f63b-a01c-4662-93b6-5aff89681a21" providerId="ADAL" clId="{01F8C0E5-5773-4356-9D24-073FDF5CA2CB}" dt="2023-12-18T14:44:35.604" v="101" actId="21"/>
        <pc:sldMkLst>
          <pc:docMk/>
          <pc:sldMk cId="2854160597" sldId="304"/>
        </pc:sldMkLst>
        <pc:picChg chg="add del mod">
          <ac:chgData name="Churý, Šimon" userId="f235f63b-a01c-4662-93b6-5aff89681a21" providerId="ADAL" clId="{01F8C0E5-5773-4356-9D24-073FDF5CA2CB}" dt="2023-12-18T14:44:35.604" v="101" actId="21"/>
          <ac:picMkLst>
            <pc:docMk/>
            <pc:sldMk cId="2854160597" sldId="304"/>
            <ac:picMk id="4" creationId="{DBBAA909-AD07-D3BB-AECA-C0597FB7ECC0}"/>
          </ac:picMkLst>
        </pc:picChg>
      </pc:sldChg>
      <pc:sldChg chg="delSp modSp mod delAnim">
        <pc:chgData name="Churý, Šimon" userId="f235f63b-a01c-4662-93b6-5aff89681a21" providerId="ADAL" clId="{01F8C0E5-5773-4356-9D24-073FDF5CA2CB}" dt="2023-12-19T08:18:25.006" v="964" actId="403"/>
        <pc:sldMkLst>
          <pc:docMk/>
          <pc:sldMk cId="2151158950" sldId="306"/>
        </pc:sldMkLst>
        <pc:spChg chg="mod">
          <ac:chgData name="Churý, Šimon" userId="f235f63b-a01c-4662-93b6-5aff89681a21" providerId="ADAL" clId="{01F8C0E5-5773-4356-9D24-073FDF5CA2CB}" dt="2023-12-19T08:18:25.006" v="964" actId="403"/>
          <ac:spMkLst>
            <pc:docMk/>
            <pc:sldMk cId="2151158950" sldId="306"/>
            <ac:spMk id="2" creationId="{63BF6EAE-65C3-DA48-9D7C-CF4EAFD30E8B}"/>
          </ac:spMkLst>
        </pc:spChg>
        <pc:graphicFrameChg chg="del">
          <ac:chgData name="Churý, Šimon" userId="f235f63b-a01c-4662-93b6-5aff89681a21" providerId="ADAL" clId="{01F8C0E5-5773-4356-9D24-073FDF5CA2CB}" dt="2023-12-19T08:16:28.935" v="797" actId="478"/>
          <ac:graphicFrameMkLst>
            <pc:docMk/>
            <pc:sldMk cId="2151158950" sldId="306"/>
            <ac:graphicFrameMk id="4" creationId="{1B38D24B-7005-FA44-8999-918A78EE6BBA}"/>
          </ac:graphicFrameMkLst>
        </pc:graphicFrameChg>
        <pc:graphicFrameChg chg="del">
          <ac:chgData name="Churý, Šimon" userId="f235f63b-a01c-4662-93b6-5aff89681a21" providerId="ADAL" clId="{01F8C0E5-5773-4356-9D24-073FDF5CA2CB}" dt="2023-12-19T08:16:27.517" v="795" actId="478"/>
          <ac:graphicFrameMkLst>
            <pc:docMk/>
            <pc:sldMk cId="2151158950" sldId="306"/>
            <ac:graphicFrameMk id="5" creationId="{5140A08A-143E-BA02-263A-D2A28137A158}"/>
          </ac:graphicFrameMkLst>
        </pc:graphicFrameChg>
        <pc:graphicFrameChg chg="del">
          <ac:chgData name="Churý, Šimon" userId="f235f63b-a01c-4662-93b6-5aff89681a21" providerId="ADAL" clId="{01F8C0E5-5773-4356-9D24-073FDF5CA2CB}" dt="2023-12-19T08:16:31.466" v="801" actId="478"/>
          <ac:graphicFrameMkLst>
            <pc:docMk/>
            <pc:sldMk cId="2151158950" sldId="306"/>
            <ac:graphicFrameMk id="6" creationId="{3CE50C98-EB5F-8D0E-450F-5AFD813AC089}"/>
          </ac:graphicFrameMkLst>
        </pc:graphicFrameChg>
        <pc:graphicFrameChg chg="del">
          <ac:chgData name="Churý, Šimon" userId="f235f63b-a01c-4662-93b6-5aff89681a21" providerId="ADAL" clId="{01F8C0E5-5773-4356-9D24-073FDF5CA2CB}" dt="2023-12-19T08:16:26.237" v="794" actId="478"/>
          <ac:graphicFrameMkLst>
            <pc:docMk/>
            <pc:sldMk cId="2151158950" sldId="306"/>
            <ac:graphicFrameMk id="7" creationId="{8028A330-0DDC-3145-88B4-AA792CDE2775}"/>
          </ac:graphicFrameMkLst>
        </pc:graphicFrameChg>
        <pc:graphicFrameChg chg="del">
          <ac:chgData name="Churý, Šimon" userId="f235f63b-a01c-4662-93b6-5aff89681a21" providerId="ADAL" clId="{01F8C0E5-5773-4356-9D24-073FDF5CA2CB}" dt="2023-12-19T08:16:28.302" v="796" actId="478"/>
          <ac:graphicFrameMkLst>
            <pc:docMk/>
            <pc:sldMk cId="2151158950" sldId="306"/>
            <ac:graphicFrameMk id="10" creationId="{37B42471-9ADB-DB49-B8D5-EBFE1A82F36C}"/>
          </ac:graphicFrameMkLst>
        </pc:graphicFrameChg>
        <pc:graphicFrameChg chg="del">
          <ac:chgData name="Churý, Šimon" userId="f235f63b-a01c-4662-93b6-5aff89681a21" providerId="ADAL" clId="{01F8C0E5-5773-4356-9D24-073FDF5CA2CB}" dt="2023-12-19T08:16:30.771" v="800" actId="478"/>
          <ac:graphicFrameMkLst>
            <pc:docMk/>
            <pc:sldMk cId="2151158950" sldId="306"/>
            <ac:graphicFrameMk id="11" creationId="{35DECD3D-8CA7-B545-93B8-0FC7B7AFC40E}"/>
          </ac:graphicFrameMkLst>
        </pc:graphicFrameChg>
        <pc:graphicFrameChg chg="del">
          <ac:chgData name="Churý, Šimon" userId="f235f63b-a01c-4662-93b6-5aff89681a21" providerId="ADAL" clId="{01F8C0E5-5773-4356-9D24-073FDF5CA2CB}" dt="2023-12-19T08:16:29.605" v="798" actId="478"/>
          <ac:graphicFrameMkLst>
            <pc:docMk/>
            <pc:sldMk cId="2151158950" sldId="306"/>
            <ac:graphicFrameMk id="12" creationId="{AC09CB1E-E8A2-EC6E-EC8D-85F3A9A04C6F}"/>
          </ac:graphicFrameMkLst>
        </pc:graphicFrameChg>
        <pc:graphicFrameChg chg="del">
          <ac:chgData name="Churý, Šimon" userId="f235f63b-a01c-4662-93b6-5aff89681a21" providerId="ADAL" clId="{01F8C0E5-5773-4356-9D24-073FDF5CA2CB}" dt="2023-12-19T08:16:32.596" v="802" actId="478"/>
          <ac:graphicFrameMkLst>
            <pc:docMk/>
            <pc:sldMk cId="2151158950" sldId="306"/>
            <ac:graphicFrameMk id="14" creationId="{FBC4D9C3-0D9A-FD7C-4D65-AC73B14AD5F4}"/>
          </ac:graphicFrameMkLst>
        </pc:graphicFrameChg>
        <pc:graphicFrameChg chg="del">
          <ac:chgData name="Churý, Šimon" userId="f235f63b-a01c-4662-93b6-5aff89681a21" providerId="ADAL" clId="{01F8C0E5-5773-4356-9D24-073FDF5CA2CB}" dt="2023-12-19T08:16:30.134" v="799" actId="478"/>
          <ac:graphicFrameMkLst>
            <pc:docMk/>
            <pc:sldMk cId="2151158950" sldId="306"/>
            <ac:graphicFrameMk id="15" creationId="{D63F43C6-0A6A-995A-FE97-B0C1C3DA7990}"/>
          </ac:graphicFrameMkLst>
        </pc:graphicFrameChg>
      </pc:sldChg>
      <pc:sldChg chg="delSp del mod delAnim">
        <pc:chgData name="Churý, Šimon" userId="f235f63b-a01c-4662-93b6-5aff89681a21" providerId="ADAL" clId="{01F8C0E5-5773-4356-9D24-073FDF5CA2CB}" dt="2023-12-18T14:40:41.648" v="26" actId="47"/>
        <pc:sldMkLst>
          <pc:docMk/>
          <pc:sldMk cId="1029127193" sldId="307"/>
        </pc:sldMkLst>
        <pc:graphicFrameChg chg="del">
          <ac:chgData name="Churý, Šimon" userId="f235f63b-a01c-4662-93b6-5aff89681a21" providerId="ADAL" clId="{01F8C0E5-5773-4356-9D24-073FDF5CA2CB}" dt="2023-12-18T14:40:40.166" v="25" actId="478"/>
          <ac:graphicFrameMkLst>
            <pc:docMk/>
            <pc:sldMk cId="1029127193" sldId="307"/>
            <ac:graphicFrameMk id="13" creationId="{2F322AA8-AD01-314D-BFC0-5E71AA64A244}"/>
          </ac:graphicFrameMkLst>
        </pc:graphicFrameChg>
      </pc:sldChg>
      <pc:sldChg chg="del">
        <pc:chgData name="Churý, Šimon" userId="f235f63b-a01c-4662-93b6-5aff89681a21" providerId="ADAL" clId="{01F8C0E5-5773-4356-9D24-073FDF5CA2CB}" dt="2023-12-18T14:40:42.259" v="27" actId="47"/>
        <pc:sldMkLst>
          <pc:docMk/>
          <pc:sldMk cId="2312116029" sldId="308"/>
        </pc:sldMkLst>
      </pc:sldChg>
      <pc:sldChg chg="del">
        <pc:chgData name="Churý, Šimon" userId="f235f63b-a01c-4662-93b6-5aff89681a21" providerId="ADAL" clId="{01F8C0E5-5773-4356-9D24-073FDF5CA2CB}" dt="2023-12-18T14:40:51.142" v="28" actId="47"/>
        <pc:sldMkLst>
          <pc:docMk/>
          <pc:sldMk cId="1063519920" sldId="311"/>
        </pc:sldMkLst>
      </pc:sldChg>
      <pc:sldChg chg="del">
        <pc:chgData name="Churý, Šimon" userId="f235f63b-a01c-4662-93b6-5aff89681a21" providerId="ADAL" clId="{01F8C0E5-5773-4356-9D24-073FDF5CA2CB}" dt="2023-12-18T14:40:51.702" v="29" actId="47"/>
        <pc:sldMkLst>
          <pc:docMk/>
          <pc:sldMk cId="2652610610" sldId="313"/>
        </pc:sldMkLst>
      </pc:sldChg>
      <pc:sldChg chg="del">
        <pc:chgData name="Churý, Šimon" userId="f235f63b-a01c-4662-93b6-5aff89681a21" providerId="ADAL" clId="{01F8C0E5-5773-4356-9D24-073FDF5CA2CB}" dt="2023-12-18T14:40:52.853" v="30" actId="47"/>
        <pc:sldMkLst>
          <pc:docMk/>
          <pc:sldMk cId="478600878" sldId="314"/>
        </pc:sldMkLst>
      </pc:sldChg>
      <pc:sldChg chg="del">
        <pc:chgData name="Churý, Šimon" userId="f235f63b-a01c-4662-93b6-5aff89681a21" providerId="ADAL" clId="{01F8C0E5-5773-4356-9D24-073FDF5CA2CB}" dt="2023-12-18T14:40:28.571" v="24" actId="47"/>
        <pc:sldMkLst>
          <pc:docMk/>
          <pc:sldMk cId="4110860116" sldId="316"/>
        </pc:sldMkLst>
      </pc:sldChg>
      <pc:sldChg chg="modSp mod">
        <pc:chgData name="Churý, Šimon" userId="f235f63b-a01c-4662-93b6-5aff89681a21" providerId="ADAL" clId="{01F8C0E5-5773-4356-9D24-073FDF5CA2CB}" dt="2023-12-18T14:41:37.267" v="77" actId="20577"/>
        <pc:sldMkLst>
          <pc:docMk/>
          <pc:sldMk cId="1770059475" sldId="319"/>
        </pc:sldMkLst>
        <pc:spChg chg="mod">
          <ac:chgData name="Churý, Šimon" userId="f235f63b-a01c-4662-93b6-5aff89681a21" providerId="ADAL" clId="{01F8C0E5-5773-4356-9D24-073FDF5CA2CB}" dt="2023-12-18T14:41:02.703" v="36" actId="20577"/>
          <ac:spMkLst>
            <pc:docMk/>
            <pc:sldMk cId="1770059475" sldId="319"/>
            <ac:spMk id="8" creationId="{79D3D568-7BCE-7E4C-A095-E68DB51D1E27}"/>
          </ac:spMkLst>
        </pc:spChg>
        <pc:spChg chg="mod">
          <ac:chgData name="Churý, Šimon" userId="f235f63b-a01c-4662-93b6-5aff89681a21" providerId="ADAL" clId="{01F8C0E5-5773-4356-9D24-073FDF5CA2CB}" dt="2023-12-18T14:41:37.267" v="77" actId="20577"/>
          <ac:spMkLst>
            <pc:docMk/>
            <pc:sldMk cId="1770059475" sldId="319"/>
            <ac:spMk id="9" creationId="{0E292B3B-37EE-8145-9E4E-68B458785BFC}"/>
          </ac:spMkLst>
        </pc:spChg>
      </pc:sldChg>
      <pc:sldChg chg="addSp delSp modSp mod delAnim">
        <pc:chgData name="Churý, Šimon" userId="f235f63b-a01c-4662-93b6-5aff89681a21" providerId="ADAL" clId="{01F8C0E5-5773-4356-9D24-073FDF5CA2CB}" dt="2023-12-19T10:31:10.045" v="6458" actId="20577"/>
        <pc:sldMkLst>
          <pc:docMk/>
          <pc:sldMk cId="217429968" sldId="322"/>
        </pc:sldMkLst>
        <pc:spChg chg="mod">
          <ac:chgData name="Churý, Šimon" userId="f235f63b-a01c-4662-93b6-5aff89681a21" providerId="ADAL" clId="{01F8C0E5-5773-4356-9D24-073FDF5CA2CB}" dt="2023-12-19T10:31:10.045" v="6458" actId="20577"/>
          <ac:spMkLst>
            <pc:docMk/>
            <pc:sldMk cId="217429968" sldId="322"/>
            <ac:spMk id="2" creationId="{E6F1589E-4CC9-F7AF-BF34-2BA1276B4524}"/>
          </ac:spMkLst>
        </pc:spChg>
        <pc:spChg chg="add mod">
          <ac:chgData name="Churý, Šimon" userId="f235f63b-a01c-4662-93b6-5aff89681a21" providerId="ADAL" clId="{01F8C0E5-5773-4356-9D24-073FDF5CA2CB}" dt="2023-12-19T08:19:28.262" v="1006" actId="20577"/>
          <ac:spMkLst>
            <pc:docMk/>
            <pc:sldMk cId="217429968" sldId="322"/>
            <ac:spMk id="5" creationId="{F39C8903-6F9F-389F-A79B-7FAE55705346}"/>
          </ac:spMkLst>
        </pc:spChg>
        <pc:spChg chg="del mod">
          <ac:chgData name="Churý, Šimon" userId="f235f63b-a01c-4662-93b6-5aff89681a21" providerId="ADAL" clId="{01F8C0E5-5773-4356-9D24-073FDF5CA2CB}" dt="2023-12-18T14:43:53.954" v="89" actId="478"/>
          <ac:spMkLst>
            <pc:docMk/>
            <pc:sldMk cId="217429968" sldId="322"/>
            <ac:spMk id="6" creationId="{7F11D59A-D3E9-264B-94F6-9ADB62A921DC}"/>
          </ac:spMkLst>
        </pc:spChg>
        <pc:spChg chg="del">
          <ac:chgData name="Churý, Šimon" userId="f235f63b-a01c-4662-93b6-5aff89681a21" providerId="ADAL" clId="{01F8C0E5-5773-4356-9D24-073FDF5CA2CB}" dt="2023-12-18T14:43:55.502" v="90" actId="478"/>
          <ac:spMkLst>
            <pc:docMk/>
            <pc:sldMk cId="217429968" sldId="322"/>
            <ac:spMk id="7" creationId="{87FD8855-2F37-6E42-9CD8-1946EFF8D149}"/>
          </ac:spMkLst>
        </pc:spChg>
        <pc:spChg chg="del mod">
          <ac:chgData name="Churý, Šimon" userId="f235f63b-a01c-4662-93b6-5aff89681a21" providerId="ADAL" clId="{01F8C0E5-5773-4356-9D24-073FDF5CA2CB}" dt="2023-12-18T14:43:50.293" v="85" actId="478"/>
          <ac:spMkLst>
            <pc:docMk/>
            <pc:sldMk cId="217429968" sldId="322"/>
            <ac:spMk id="8" creationId="{94495D69-69B0-9448-8C6D-E444531CC758}"/>
          </ac:spMkLst>
        </pc:spChg>
        <pc:spChg chg="del">
          <ac:chgData name="Churý, Šimon" userId="f235f63b-a01c-4662-93b6-5aff89681a21" providerId="ADAL" clId="{01F8C0E5-5773-4356-9D24-073FDF5CA2CB}" dt="2023-12-18T14:43:45.992" v="83" actId="478"/>
          <ac:spMkLst>
            <pc:docMk/>
            <pc:sldMk cId="217429968" sldId="322"/>
            <ac:spMk id="9" creationId="{90FB1B8C-5CF5-AA42-BEEA-D98E57E8014C}"/>
          </ac:spMkLst>
        </pc:spChg>
        <pc:spChg chg="del mod">
          <ac:chgData name="Churý, Šimon" userId="f235f63b-a01c-4662-93b6-5aff89681a21" providerId="ADAL" clId="{01F8C0E5-5773-4356-9D24-073FDF5CA2CB}" dt="2023-12-18T14:43:59.068" v="94" actId="478"/>
          <ac:spMkLst>
            <pc:docMk/>
            <pc:sldMk cId="217429968" sldId="322"/>
            <ac:spMk id="10" creationId="{164A06D0-7439-6541-BF22-77BB1026A7BC}"/>
          </ac:spMkLst>
        </pc:spChg>
        <pc:spChg chg="del">
          <ac:chgData name="Churý, Šimon" userId="f235f63b-a01c-4662-93b6-5aff89681a21" providerId="ADAL" clId="{01F8C0E5-5773-4356-9D24-073FDF5CA2CB}" dt="2023-12-18T14:44:00.584" v="95" actId="478"/>
          <ac:spMkLst>
            <pc:docMk/>
            <pc:sldMk cId="217429968" sldId="322"/>
            <ac:spMk id="11" creationId="{D875C69F-F98C-5F48-BAB7-049832B0A8A7}"/>
          </ac:spMkLst>
        </pc:spChg>
        <pc:spChg chg="del">
          <ac:chgData name="Churý, Šimon" userId="f235f63b-a01c-4662-93b6-5aff89681a21" providerId="ADAL" clId="{01F8C0E5-5773-4356-9D24-073FDF5CA2CB}" dt="2023-12-18T14:43:51.364" v="86" actId="478"/>
          <ac:spMkLst>
            <pc:docMk/>
            <pc:sldMk cId="217429968" sldId="322"/>
            <ac:spMk id="15" creationId="{283D734D-DCE9-6846-A07C-6F168EA60B26}"/>
          </ac:spMkLst>
        </pc:spChg>
        <pc:spChg chg="del">
          <ac:chgData name="Churý, Šimon" userId="f235f63b-a01c-4662-93b6-5aff89681a21" providerId="ADAL" clId="{01F8C0E5-5773-4356-9D24-073FDF5CA2CB}" dt="2023-12-18T14:43:56.675" v="91" actId="478"/>
          <ac:spMkLst>
            <pc:docMk/>
            <pc:sldMk cId="217429968" sldId="322"/>
            <ac:spMk id="16" creationId="{BCB47F97-4ECB-C342-A3E2-1D266AEC0EDE}"/>
          </ac:spMkLst>
        </pc:spChg>
        <pc:graphicFrameChg chg="del">
          <ac:chgData name="Churý, Šimon" userId="f235f63b-a01c-4662-93b6-5aff89681a21" providerId="ADAL" clId="{01F8C0E5-5773-4356-9D24-073FDF5CA2CB}" dt="2023-12-18T14:43:44.081" v="81" actId="478"/>
          <ac:graphicFrameMkLst>
            <pc:docMk/>
            <pc:sldMk cId="217429968" sldId="322"/>
            <ac:graphicFrameMk id="3" creationId="{C1F0CAA4-D02B-8E41-8F98-600C1039446C}"/>
          </ac:graphicFrameMkLst>
        </pc:graphicFrameChg>
        <pc:graphicFrameChg chg="del">
          <ac:chgData name="Churý, Šimon" userId="f235f63b-a01c-4662-93b6-5aff89681a21" providerId="ADAL" clId="{01F8C0E5-5773-4356-9D24-073FDF5CA2CB}" dt="2023-12-18T14:43:41.356" v="80" actId="478"/>
          <ac:graphicFrameMkLst>
            <pc:docMk/>
            <pc:sldMk cId="217429968" sldId="322"/>
            <ac:graphicFrameMk id="4" creationId="{B2937A68-ACFD-0E23-FF80-669F12BADEE4}"/>
          </ac:graphicFrameMkLst>
        </pc:graphicFrameChg>
        <pc:picChg chg="del">
          <ac:chgData name="Churý, Šimon" userId="f235f63b-a01c-4662-93b6-5aff89681a21" providerId="ADAL" clId="{01F8C0E5-5773-4356-9D24-073FDF5CA2CB}" dt="2023-12-18T14:43:44.811" v="82" actId="478"/>
          <ac:picMkLst>
            <pc:docMk/>
            <pc:sldMk cId="217429968" sldId="322"/>
            <ac:picMk id="12" creationId="{F24DF01A-0E45-8143-A28A-6FA34D731FE3}"/>
          </ac:picMkLst>
        </pc:picChg>
        <pc:picChg chg="del">
          <ac:chgData name="Churý, Šimon" userId="f235f63b-a01c-4662-93b6-5aff89681a21" providerId="ADAL" clId="{01F8C0E5-5773-4356-9D24-073FDF5CA2CB}" dt="2023-12-18T14:43:52.129" v="87" actId="478"/>
          <ac:picMkLst>
            <pc:docMk/>
            <pc:sldMk cId="217429968" sldId="322"/>
            <ac:picMk id="13" creationId="{ACD16A86-E3B9-9D42-AF34-C1E287A37510}"/>
          </ac:picMkLst>
        </pc:picChg>
        <pc:picChg chg="del">
          <ac:chgData name="Churý, Šimon" userId="f235f63b-a01c-4662-93b6-5aff89681a21" providerId="ADAL" clId="{01F8C0E5-5773-4356-9D24-073FDF5CA2CB}" dt="2023-12-18T14:43:57.324" v="92" actId="478"/>
          <ac:picMkLst>
            <pc:docMk/>
            <pc:sldMk cId="217429968" sldId="322"/>
            <ac:picMk id="14" creationId="{D6CB712E-8CE1-264D-9EC4-FD6703336AD8}"/>
          </ac:picMkLst>
        </pc:picChg>
        <pc:picChg chg="add del mod">
          <ac:chgData name="Churý, Šimon" userId="f235f63b-a01c-4662-93b6-5aff89681a21" providerId="ADAL" clId="{01F8C0E5-5773-4356-9D24-073FDF5CA2CB}" dt="2023-12-18T14:44:38.285" v="102" actId="478"/>
          <ac:picMkLst>
            <pc:docMk/>
            <pc:sldMk cId="217429968" sldId="322"/>
            <ac:picMk id="18" creationId="{A706457B-9F30-361C-206F-EF20BAABF6CF}"/>
          </ac:picMkLst>
        </pc:picChg>
        <pc:picChg chg="add mod">
          <ac:chgData name="Churý, Šimon" userId="f235f63b-a01c-4662-93b6-5aff89681a21" providerId="ADAL" clId="{01F8C0E5-5773-4356-9D24-073FDF5CA2CB}" dt="2023-12-18T14:45:14.085" v="121" actId="1076"/>
          <ac:picMkLst>
            <pc:docMk/>
            <pc:sldMk cId="217429968" sldId="322"/>
            <ac:picMk id="19" creationId="{278BB52F-A1F7-7CF4-B2C1-A105D06F3687}"/>
          </ac:picMkLst>
        </pc:picChg>
      </pc:sldChg>
      <pc:sldChg chg="add">
        <pc:chgData name="Churý, Šimon" userId="f235f63b-a01c-4662-93b6-5aff89681a21" providerId="ADAL" clId="{01F8C0E5-5773-4356-9D24-073FDF5CA2CB}" dt="2023-12-19T07:05:20.226" v="380" actId="2890"/>
        <pc:sldMkLst>
          <pc:docMk/>
          <pc:sldMk cId="1441062653" sldId="323"/>
        </pc:sldMkLst>
      </pc:sldChg>
      <pc:sldChg chg="modSp add mod">
        <pc:chgData name="Churý, Šimon" userId="f235f63b-a01c-4662-93b6-5aff89681a21" providerId="ADAL" clId="{01F8C0E5-5773-4356-9D24-073FDF5CA2CB}" dt="2023-12-19T08:56:55.360" v="3026" actId="6549"/>
        <pc:sldMkLst>
          <pc:docMk/>
          <pc:sldMk cId="296441444" sldId="324"/>
        </pc:sldMkLst>
        <pc:spChg chg="mod">
          <ac:chgData name="Churý, Šimon" userId="f235f63b-a01c-4662-93b6-5aff89681a21" providerId="ADAL" clId="{01F8C0E5-5773-4356-9D24-073FDF5CA2CB}" dt="2023-12-19T08:56:55.360" v="3026" actId="6549"/>
          <ac:spMkLst>
            <pc:docMk/>
            <pc:sldMk cId="296441444" sldId="324"/>
            <ac:spMk id="2" creationId="{E6F1589E-4CC9-F7AF-BF34-2BA1276B4524}"/>
          </ac:spMkLst>
        </pc:spChg>
      </pc:sldChg>
      <pc:sldChg chg="modSp add mod ord">
        <pc:chgData name="Churý, Šimon" userId="f235f63b-a01c-4662-93b6-5aff89681a21" providerId="ADAL" clId="{01F8C0E5-5773-4356-9D24-073FDF5CA2CB}" dt="2023-12-19T08:36:53.371" v="2262" actId="113"/>
        <pc:sldMkLst>
          <pc:docMk/>
          <pc:sldMk cId="616816988" sldId="325"/>
        </pc:sldMkLst>
        <pc:spChg chg="mod">
          <ac:chgData name="Churý, Šimon" userId="f235f63b-a01c-4662-93b6-5aff89681a21" providerId="ADAL" clId="{01F8C0E5-5773-4356-9D24-073FDF5CA2CB}" dt="2023-12-19T08:36:53.371" v="2262" actId="113"/>
          <ac:spMkLst>
            <pc:docMk/>
            <pc:sldMk cId="616816988" sldId="325"/>
            <ac:spMk id="2" creationId="{E6F1589E-4CC9-F7AF-BF34-2BA1276B4524}"/>
          </ac:spMkLst>
        </pc:spChg>
      </pc:sldChg>
      <pc:sldChg chg="modSp add del mod">
        <pc:chgData name="Churý, Šimon" userId="f235f63b-a01c-4662-93b6-5aff89681a21" providerId="ADAL" clId="{01F8C0E5-5773-4356-9D24-073FDF5CA2CB}" dt="2023-12-19T10:31:30.233" v="6459" actId="47"/>
        <pc:sldMkLst>
          <pc:docMk/>
          <pc:sldMk cId="3736797091" sldId="326"/>
        </pc:sldMkLst>
        <pc:spChg chg="mod">
          <ac:chgData name="Churý, Šimon" userId="f235f63b-a01c-4662-93b6-5aff89681a21" providerId="ADAL" clId="{01F8C0E5-5773-4356-9D24-073FDF5CA2CB}" dt="2023-12-19T08:57:25.580" v="3029" actId="20577"/>
          <ac:spMkLst>
            <pc:docMk/>
            <pc:sldMk cId="3736797091" sldId="326"/>
            <ac:spMk id="2" creationId="{E6F1589E-4CC9-F7AF-BF34-2BA1276B4524}"/>
          </ac:spMkLst>
        </pc:spChg>
      </pc:sldChg>
      <pc:sldChg chg="modSp add mod ord">
        <pc:chgData name="Churý, Šimon" userId="f235f63b-a01c-4662-93b6-5aff89681a21" providerId="ADAL" clId="{01F8C0E5-5773-4356-9D24-073FDF5CA2CB}" dt="2023-12-19T10:26:35.805" v="6390"/>
        <pc:sldMkLst>
          <pc:docMk/>
          <pc:sldMk cId="1233297432" sldId="327"/>
        </pc:sldMkLst>
        <pc:spChg chg="mod">
          <ac:chgData name="Churý, Šimon" userId="f235f63b-a01c-4662-93b6-5aff89681a21" providerId="ADAL" clId="{01F8C0E5-5773-4356-9D24-073FDF5CA2CB}" dt="2023-12-19T10:26:32.474" v="6388" actId="108"/>
          <ac:spMkLst>
            <pc:docMk/>
            <pc:sldMk cId="1233297432" sldId="327"/>
            <ac:spMk id="2" creationId="{E6F1589E-4CC9-F7AF-BF34-2BA1276B4524}"/>
          </ac:spMkLst>
        </pc:spChg>
      </pc:sldChg>
      <pc:sldChg chg="addSp modSp add mod ord">
        <pc:chgData name="Churý, Šimon" userId="f235f63b-a01c-4662-93b6-5aff89681a21" providerId="ADAL" clId="{01F8C0E5-5773-4356-9D24-073FDF5CA2CB}" dt="2023-12-19T10:32:11.410" v="6464" actId="14100"/>
        <pc:sldMkLst>
          <pc:docMk/>
          <pc:sldMk cId="1109637452" sldId="328"/>
        </pc:sldMkLst>
        <pc:picChg chg="add mod">
          <ac:chgData name="Churý, Šimon" userId="f235f63b-a01c-4662-93b6-5aff89681a21" providerId="ADAL" clId="{01F8C0E5-5773-4356-9D24-073FDF5CA2CB}" dt="2023-12-19T10:32:11.410" v="6464" actId="14100"/>
          <ac:picMkLst>
            <pc:docMk/>
            <pc:sldMk cId="1109637452" sldId="328"/>
            <ac:picMk id="4" creationId="{16549720-A322-6636-10ED-4966C03EDC16}"/>
          </ac:picMkLst>
        </pc:picChg>
      </pc:sldChg>
      <pc:sldChg chg="addSp modSp add mod">
        <pc:chgData name="Churý, Šimon" userId="f235f63b-a01c-4662-93b6-5aff89681a21" providerId="ADAL" clId="{01F8C0E5-5773-4356-9D24-073FDF5CA2CB}" dt="2023-12-19T10:33:09.673" v="6496" actId="20577"/>
        <pc:sldMkLst>
          <pc:docMk/>
          <pc:sldMk cId="3067553547" sldId="329"/>
        </pc:sldMkLst>
        <pc:spChg chg="mod">
          <ac:chgData name="Churý, Šimon" userId="f235f63b-a01c-4662-93b6-5aff89681a21" providerId="ADAL" clId="{01F8C0E5-5773-4356-9D24-073FDF5CA2CB}" dt="2023-12-19T10:33:09.673" v="6496" actId="20577"/>
          <ac:spMkLst>
            <pc:docMk/>
            <pc:sldMk cId="3067553547" sldId="329"/>
            <ac:spMk id="2" creationId="{E6F1589E-4CC9-F7AF-BF34-2BA1276B4524}"/>
          </ac:spMkLst>
        </pc:spChg>
        <pc:spChg chg="mod">
          <ac:chgData name="Churý, Šimon" userId="f235f63b-a01c-4662-93b6-5aff89681a21" providerId="ADAL" clId="{01F8C0E5-5773-4356-9D24-073FDF5CA2CB}" dt="2023-12-19T09:04:52.751" v="3046" actId="20577"/>
          <ac:spMkLst>
            <pc:docMk/>
            <pc:sldMk cId="3067553547" sldId="329"/>
            <ac:spMk id="5" creationId="{F39C8903-6F9F-389F-A79B-7FAE55705346}"/>
          </ac:spMkLst>
        </pc:spChg>
        <pc:picChg chg="add mod">
          <ac:chgData name="Churý, Šimon" userId="f235f63b-a01c-4662-93b6-5aff89681a21" providerId="ADAL" clId="{01F8C0E5-5773-4356-9D24-073FDF5CA2CB}" dt="2023-12-19T09:09:39.124" v="3336" actId="1076"/>
          <ac:picMkLst>
            <pc:docMk/>
            <pc:sldMk cId="3067553547" sldId="329"/>
            <ac:picMk id="4" creationId="{94522ABC-DE1A-5F50-B390-554E28BFB450}"/>
          </ac:picMkLst>
        </pc:picChg>
        <pc:picChg chg="add mod">
          <ac:chgData name="Churý, Šimon" userId="f235f63b-a01c-4662-93b6-5aff89681a21" providerId="ADAL" clId="{01F8C0E5-5773-4356-9D24-073FDF5CA2CB}" dt="2023-12-19T09:09:20.392" v="3328" actId="1440"/>
          <ac:picMkLst>
            <pc:docMk/>
            <pc:sldMk cId="3067553547" sldId="329"/>
            <ac:picMk id="7" creationId="{44B2F76A-A9DF-8278-E536-97BE5D60FBA2}"/>
          </ac:picMkLst>
        </pc:picChg>
        <pc:picChg chg="add mod">
          <ac:chgData name="Churý, Šimon" userId="f235f63b-a01c-4662-93b6-5aff89681a21" providerId="ADAL" clId="{01F8C0E5-5773-4356-9D24-073FDF5CA2CB}" dt="2023-12-19T09:09:37.730" v="3335" actId="1076"/>
          <ac:picMkLst>
            <pc:docMk/>
            <pc:sldMk cId="3067553547" sldId="329"/>
            <ac:picMk id="9" creationId="{0621153D-5A9F-9381-648C-65AFEDDB8756}"/>
          </ac:picMkLst>
        </pc:picChg>
      </pc:sldChg>
      <pc:sldChg chg="addSp delSp modSp add mod">
        <pc:chgData name="Churý, Šimon" userId="f235f63b-a01c-4662-93b6-5aff89681a21" providerId="ADAL" clId="{01F8C0E5-5773-4356-9D24-073FDF5CA2CB}" dt="2023-12-19T09:30:34.446" v="4402" actId="20577"/>
        <pc:sldMkLst>
          <pc:docMk/>
          <pc:sldMk cId="883403475" sldId="330"/>
        </pc:sldMkLst>
        <pc:spChg chg="mod">
          <ac:chgData name="Churý, Šimon" userId="f235f63b-a01c-4662-93b6-5aff89681a21" providerId="ADAL" clId="{01F8C0E5-5773-4356-9D24-073FDF5CA2CB}" dt="2023-12-19T09:30:34.446" v="4402" actId="20577"/>
          <ac:spMkLst>
            <pc:docMk/>
            <pc:sldMk cId="883403475" sldId="330"/>
            <ac:spMk id="2" creationId="{E6F1589E-4CC9-F7AF-BF34-2BA1276B4524}"/>
          </ac:spMkLst>
        </pc:spChg>
        <pc:spChg chg="mod">
          <ac:chgData name="Churý, Šimon" userId="f235f63b-a01c-4662-93b6-5aff89681a21" providerId="ADAL" clId="{01F8C0E5-5773-4356-9D24-073FDF5CA2CB}" dt="2023-12-19T09:11:18.661" v="3402" actId="20577"/>
          <ac:spMkLst>
            <pc:docMk/>
            <pc:sldMk cId="883403475" sldId="330"/>
            <ac:spMk id="5" creationId="{F39C8903-6F9F-389F-A79B-7FAE55705346}"/>
          </ac:spMkLst>
        </pc:spChg>
        <pc:picChg chg="del">
          <ac:chgData name="Churý, Šimon" userId="f235f63b-a01c-4662-93b6-5aff89681a21" providerId="ADAL" clId="{01F8C0E5-5773-4356-9D24-073FDF5CA2CB}" dt="2023-12-19T09:15:01.132" v="3707" actId="478"/>
          <ac:picMkLst>
            <pc:docMk/>
            <pc:sldMk cId="883403475" sldId="330"/>
            <ac:picMk id="4" creationId="{94522ABC-DE1A-5F50-B390-554E28BFB450}"/>
          </ac:picMkLst>
        </pc:picChg>
        <pc:picChg chg="add mod">
          <ac:chgData name="Churý, Šimon" userId="f235f63b-a01c-4662-93b6-5aff89681a21" providerId="ADAL" clId="{01F8C0E5-5773-4356-9D24-073FDF5CA2CB}" dt="2023-12-19T09:17:30.370" v="3734" actId="1035"/>
          <ac:picMkLst>
            <pc:docMk/>
            <pc:sldMk cId="883403475" sldId="330"/>
            <ac:picMk id="6" creationId="{D2ABC8B1-D391-3E44-CA9F-6B7E5A4FFA34}"/>
          </ac:picMkLst>
        </pc:picChg>
        <pc:picChg chg="del">
          <ac:chgData name="Churý, Šimon" userId="f235f63b-a01c-4662-93b6-5aff89681a21" providerId="ADAL" clId="{01F8C0E5-5773-4356-9D24-073FDF5CA2CB}" dt="2023-12-19T09:15:00.616" v="3706" actId="478"/>
          <ac:picMkLst>
            <pc:docMk/>
            <pc:sldMk cId="883403475" sldId="330"/>
            <ac:picMk id="7" creationId="{44B2F76A-A9DF-8278-E536-97BE5D60FBA2}"/>
          </ac:picMkLst>
        </pc:picChg>
        <pc:picChg chg="del">
          <ac:chgData name="Churý, Šimon" userId="f235f63b-a01c-4662-93b6-5aff89681a21" providerId="ADAL" clId="{01F8C0E5-5773-4356-9D24-073FDF5CA2CB}" dt="2023-12-19T09:15:01.663" v="3708" actId="478"/>
          <ac:picMkLst>
            <pc:docMk/>
            <pc:sldMk cId="883403475" sldId="330"/>
            <ac:picMk id="9" creationId="{0621153D-5A9F-9381-648C-65AFEDDB8756}"/>
          </ac:picMkLst>
        </pc:picChg>
        <pc:picChg chg="add mod">
          <ac:chgData name="Churý, Šimon" userId="f235f63b-a01c-4662-93b6-5aff89681a21" providerId="ADAL" clId="{01F8C0E5-5773-4356-9D24-073FDF5CA2CB}" dt="2023-12-19T09:17:30.370" v="3734" actId="1035"/>
          <ac:picMkLst>
            <pc:docMk/>
            <pc:sldMk cId="883403475" sldId="330"/>
            <ac:picMk id="10" creationId="{E4772DCE-ED42-52FF-A54F-F5787A82989D}"/>
          </ac:picMkLst>
        </pc:picChg>
        <pc:picChg chg="add mod">
          <ac:chgData name="Churý, Šimon" userId="f235f63b-a01c-4662-93b6-5aff89681a21" providerId="ADAL" clId="{01F8C0E5-5773-4356-9D24-073FDF5CA2CB}" dt="2023-12-19T09:17:30.370" v="3734" actId="1035"/>
          <ac:picMkLst>
            <pc:docMk/>
            <pc:sldMk cId="883403475" sldId="330"/>
            <ac:picMk id="12" creationId="{24B871AE-101F-73A3-C1A5-6D61E0F5A1D7}"/>
          </ac:picMkLst>
        </pc:picChg>
      </pc:sldChg>
      <pc:sldChg chg="addSp delSp modSp add mod">
        <pc:chgData name="Churý, Šimon" userId="f235f63b-a01c-4662-93b6-5aff89681a21" providerId="ADAL" clId="{01F8C0E5-5773-4356-9D24-073FDF5CA2CB}" dt="2023-12-19T09:26:09.946" v="4255" actId="20577"/>
        <pc:sldMkLst>
          <pc:docMk/>
          <pc:sldMk cId="535013241" sldId="331"/>
        </pc:sldMkLst>
        <pc:spChg chg="mod">
          <ac:chgData name="Churý, Šimon" userId="f235f63b-a01c-4662-93b6-5aff89681a21" providerId="ADAL" clId="{01F8C0E5-5773-4356-9D24-073FDF5CA2CB}" dt="2023-12-19T09:21:48.847" v="3920" actId="6549"/>
          <ac:spMkLst>
            <pc:docMk/>
            <pc:sldMk cId="535013241" sldId="331"/>
            <ac:spMk id="2" creationId="{E6F1589E-4CC9-F7AF-BF34-2BA1276B4524}"/>
          </ac:spMkLst>
        </pc:spChg>
        <pc:spChg chg="mod">
          <ac:chgData name="Churý, Šimon" userId="f235f63b-a01c-4662-93b6-5aff89681a21" providerId="ADAL" clId="{01F8C0E5-5773-4356-9D24-073FDF5CA2CB}" dt="2023-12-19T09:26:09.946" v="4255" actId="20577"/>
          <ac:spMkLst>
            <pc:docMk/>
            <pc:sldMk cId="535013241" sldId="331"/>
            <ac:spMk id="5" creationId="{F39C8903-6F9F-389F-A79B-7FAE55705346}"/>
          </ac:spMkLst>
        </pc:spChg>
        <pc:picChg chg="add mod">
          <ac:chgData name="Churý, Šimon" userId="f235f63b-a01c-4662-93b6-5aff89681a21" providerId="ADAL" clId="{01F8C0E5-5773-4356-9D24-073FDF5CA2CB}" dt="2023-12-19T09:20:01.613" v="3797" actId="1076"/>
          <ac:picMkLst>
            <pc:docMk/>
            <pc:sldMk cId="535013241" sldId="331"/>
            <ac:picMk id="4" creationId="{CA7E8ED0-337E-58C4-E83C-31A13F60E049}"/>
          </ac:picMkLst>
        </pc:picChg>
        <pc:picChg chg="del">
          <ac:chgData name="Churý, Šimon" userId="f235f63b-a01c-4662-93b6-5aff89681a21" providerId="ADAL" clId="{01F8C0E5-5773-4356-9D24-073FDF5CA2CB}" dt="2023-12-19T09:18:24.930" v="3784" actId="478"/>
          <ac:picMkLst>
            <pc:docMk/>
            <pc:sldMk cId="535013241" sldId="331"/>
            <ac:picMk id="6" creationId="{D2ABC8B1-D391-3E44-CA9F-6B7E5A4FFA34}"/>
          </ac:picMkLst>
        </pc:picChg>
        <pc:picChg chg="add mod">
          <ac:chgData name="Churý, Šimon" userId="f235f63b-a01c-4662-93b6-5aff89681a21" providerId="ADAL" clId="{01F8C0E5-5773-4356-9D24-073FDF5CA2CB}" dt="2023-12-19T09:20:03.773" v="3798" actId="1076"/>
          <ac:picMkLst>
            <pc:docMk/>
            <pc:sldMk cId="535013241" sldId="331"/>
            <ac:picMk id="8" creationId="{1A57D982-F6A3-F099-2E7B-54CB25BF3ED4}"/>
          </ac:picMkLst>
        </pc:picChg>
        <pc:picChg chg="del">
          <ac:chgData name="Churý, Šimon" userId="f235f63b-a01c-4662-93b6-5aff89681a21" providerId="ADAL" clId="{01F8C0E5-5773-4356-9D24-073FDF5CA2CB}" dt="2023-12-19T09:18:25.524" v="3785" actId="478"/>
          <ac:picMkLst>
            <pc:docMk/>
            <pc:sldMk cId="535013241" sldId="331"/>
            <ac:picMk id="10" creationId="{E4772DCE-ED42-52FF-A54F-F5787A82989D}"/>
          </ac:picMkLst>
        </pc:picChg>
        <pc:picChg chg="del">
          <ac:chgData name="Churý, Šimon" userId="f235f63b-a01c-4662-93b6-5aff89681a21" providerId="ADAL" clId="{01F8C0E5-5773-4356-9D24-073FDF5CA2CB}" dt="2023-12-19T09:18:26.095" v="3786" actId="478"/>
          <ac:picMkLst>
            <pc:docMk/>
            <pc:sldMk cId="535013241" sldId="331"/>
            <ac:picMk id="12" creationId="{24B871AE-101F-73A3-C1A5-6D61E0F5A1D7}"/>
          </ac:picMkLst>
        </pc:picChg>
      </pc:sldChg>
      <pc:sldChg chg="addSp delSp modSp add mod">
        <pc:chgData name="Churý, Šimon" userId="f235f63b-a01c-4662-93b6-5aff89681a21" providerId="ADAL" clId="{01F8C0E5-5773-4356-9D24-073FDF5CA2CB}" dt="2023-12-19T09:28:08.007" v="4333" actId="20577"/>
        <pc:sldMkLst>
          <pc:docMk/>
          <pc:sldMk cId="3926353344" sldId="332"/>
        </pc:sldMkLst>
        <pc:spChg chg="mod">
          <ac:chgData name="Churý, Šimon" userId="f235f63b-a01c-4662-93b6-5aff89681a21" providerId="ADAL" clId="{01F8C0E5-5773-4356-9D24-073FDF5CA2CB}" dt="2023-12-19T09:28:08.007" v="4333" actId="20577"/>
          <ac:spMkLst>
            <pc:docMk/>
            <pc:sldMk cId="3926353344" sldId="332"/>
            <ac:spMk id="2" creationId="{E6F1589E-4CC9-F7AF-BF34-2BA1276B4524}"/>
          </ac:spMkLst>
        </pc:spChg>
        <pc:spChg chg="mod">
          <ac:chgData name="Churý, Šimon" userId="f235f63b-a01c-4662-93b6-5aff89681a21" providerId="ADAL" clId="{01F8C0E5-5773-4356-9D24-073FDF5CA2CB}" dt="2023-12-19T09:26:23.885" v="4284" actId="20577"/>
          <ac:spMkLst>
            <pc:docMk/>
            <pc:sldMk cId="3926353344" sldId="332"/>
            <ac:spMk id="5" creationId="{F39C8903-6F9F-389F-A79B-7FAE55705346}"/>
          </ac:spMkLst>
        </pc:spChg>
        <pc:picChg chg="del">
          <ac:chgData name="Churý, Šimon" userId="f235f63b-a01c-4662-93b6-5aff89681a21" providerId="ADAL" clId="{01F8C0E5-5773-4356-9D24-073FDF5CA2CB}" dt="2023-12-19T09:26:00.076" v="4236" actId="478"/>
          <ac:picMkLst>
            <pc:docMk/>
            <pc:sldMk cId="3926353344" sldId="332"/>
            <ac:picMk id="4" creationId="{CA7E8ED0-337E-58C4-E83C-31A13F60E049}"/>
          </ac:picMkLst>
        </pc:picChg>
        <pc:picChg chg="add mod">
          <ac:chgData name="Churý, Šimon" userId="f235f63b-a01c-4662-93b6-5aff89681a21" providerId="ADAL" clId="{01F8C0E5-5773-4356-9D24-073FDF5CA2CB}" dt="2023-12-19T09:27:05.509" v="4301" actId="1076"/>
          <ac:picMkLst>
            <pc:docMk/>
            <pc:sldMk cId="3926353344" sldId="332"/>
            <ac:picMk id="6" creationId="{129A035A-3379-A4C8-7B8B-1C7B4AB63EA4}"/>
          </ac:picMkLst>
        </pc:picChg>
        <pc:picChg chg="del">
          <ac:chgData name="Churý, Šimon" userId="f235f63b-a01c-4662-93b6-5aff89681a21" providerId="ADAL" clId="{01F8C0E5-5773-4356-9D24-073FDF5CA2CB}" dt="2023-12-19T09:26:01.155" v="4237" actId="478"/>
          <ac:picMkLst>
            <pc:docMk/>
            <pc:sldMk cId="3926353344" sldId="332"/>
            <ac:picMk id="8" creationId="{1A57D982-F6A3-F099-2E7B-54CB25BF3ED4}"/>
          </ac:picMkLst>
        </pc:picChg>
        <pc:picChg chg="add mod">
          <ac:chgData name="Churý, Šimon" userId="f235f63b-a01c-4662-93b6-5aff89681a21" providerId="ADAL" clId="{01F8C0E5-5773-4356-9D24-073FDF5CA2CB}" dt="2023-12-19T09:27:42.979" v="4307" actId="1076"/>
          <ac:picMkLst>
            <pc:docMk/>
            <pc:sldMk cId="3926353344" sldId="332"/>
            <ac:picMk id="9" creationId="{E1EF6970-8B95-FBAF-963B-81F99CA6708D}"/>
          </ac:picMkLst>
        </pc:picChg>
      </pc:sldChg>
      <pc:sldChg chg="addSp delSp modSp add mod">
        <pc:chgData name="Churý, Šimon" userId="f235f63b-a01c-4662-93b6-5aff89681a21" providerId="ADAL" clId="{01F8C0E5-5773-4356-9D24-073FDF5CA2CB}" dt="2023-12-19T09:37:14.228" v="4805" actId="1036"/>
        <pc:sldMkLst>
          <pc:docMk/>
          <pc:sldMk cId="2963920864" sldId="333"/>
        </pc:sldMkLst>
        <pc:spChg chg="mod">
          <ac:chgData name="Churý, Šimon" userId="f235f63b-a01c-4662-93b6-5aff89681a21" providerId="ADAL" clId="{01F8C0E5-5773-4356-9D24-073FDF5CA2CB}" dt="2023-12-19T09:37:09.821" v="4797" actId="20577"/>
          <ac:spMkLst>
            <pc:docMk/>
            <pc:sldMk cId="2963920864" sldId="333"/>
            <ac:spMk id="2" creationId="{E6F1589E-4CC9-F7AF-BF34-2BA1276B4524}"/>
          </ac:spMkLst>
        </pc:spChg>
        <pc:spChg chg="mod">
          <ac:chgData name="Churý, Šimon" userId="f235f63b-a01c-4662-93b6-5aff89681a21" providerId="ADAL" clId="{01F8C0E5-5773-4356-9D24-073FDF5CA2CB}" dt="2023-12-19T09:31:42.296" v="4414" actId="20577"/>
          <ac:spMkLst>
            <pc:docMk/>
            <pc:sldMk cId="2963920864" sldId="333"/>
            <ac:spMk id="5" creationId="{F39C8903-6F9F-389F-A79B-7FAE55705346}"/>
          </ac:spMkLst>
        </pc:spChg>
        <pc:picChg chg="add mod">
          <ac:chgData name="Churý, Šimon" userId="f235f63b-a01c-4662-93b6-5aff89681a21" providerId="ADAL" clId="{01F8C0E5-5773-4356-9D24-073FDF5CA2CB}" dt="2023-12-19T09:37:14.228" v="4805" actId="1036"/>
          <ac:picMkLst>
            <pc:docMk/>
            <pc:sldMk cId="2963920864" sldId="333"/>
            <ac:picMk id="4" creationId="{35FA8FC1-6E37-3ED5-8645-B47A94FB2398}"/>
          </ac:picMkLst>
        </pc:picChg>
        <pc:picChg chg="del">
          <ac:chgData name="Churý, Šimon" userId="f235f63b-a01c-4662-93b6-5aff89681a21" providerId="ADAL" clId="{01F8C0E5-5773-4356-9D24-073FDF5CA2CB}" dt="2023-12-19T09:34:06.963" v="4676" actId="478"/>
          <ac:picMkLst>
            <pc:docMk/>
            <pc:sldMk cId="2963920864" sldId="333"/>
            <ac:picMk id="6" creationId="{129A035A-3379-A4C8-7B8B-1C7B4AB63EA4}"/>
          </ac:picMkLst>
        </pc:picChg>
        <pc:picChg chg="add mod">
          <ac:chgData name="Churý, Šimon" userId="f235f63b-a01c-4662-93b6-5aff89681a21" providerId="ADAL" clId="{01F8C0E5-5773-4356-9D24-073FDF5CA2CB}" dt="2023-12-19T09:37:14.228" v="4805" actId="1036"/>
          <ac:picMkLst>
            <pc:docMk/>
            <pc:sldMk cId="2963920864" sldId="333"/>
            <ac:picMk id="8" creationId="{DFEA07FA-3B30-40D6-EF9C-6B95AFD51C50}"/>
          </ac:picMkLst>
        </pc:picChg>
        <pc:picChg chg="del">
          <ac:chgData name="Churý, Šimon" userId="f235f63b-a01c-4662-93b6-5aff89681a21" providerId="ADAL" clId="{01F8C0E5-5773-4356-9D24-073FDF5CA2CB}" dt="2023-12-19T09:34:08.109" v="4677" actId="478"/>
          <ac:picMkLst>
            <pc:docMk/>
            <pc:sldMk cId="2963920864" sldId="333"/>
            <ac:picMk id="9" creationId="{E1EF6970-8B95-FBAF-963B-81F99CA6708D}"/>
          </ac:picMkLst>
        </pc:picChg>
      </pc:sldChg>
      <pc:sldChg chg="addSp delSp modSp add mod">
        <pc:chgData name="Churý, Šimon" userId="f235f63b-a01c-4662-93b6-5aff89681a21" providerId="ADAL" clId="{01F8C0E5-5773-4356-9D24-073FDF5CA2CB}" dt="2023-12-19T09:47:24.873" v="5433" actId="20577"/>
        <pc:sldMkLst>
          <pc:docMk/>
          <pc:sldMk cId="1863884409" sldId="334"/>
        </pc:sldMkLst>
        <pc:spChg chg="mod">
          <ac:chgData name="Churý, Šimon" userId="f235f63b-a01c-4662-93b6-5aff89681a21" providerId="ADAL" clId="{01F8C0E5-5773-4356-9D24-073FDF5CA2CB}" dt="2023-12-19T09:47:24.873" v="5433" actId="20577"/>
          <ac:spMkLst>
            <pc:docMk/>
            <pc:sldMk cId="1863884409" sldId="334"/>
            <ac:spMk id="2" creationId="{E6F1589E-4CC9-F7AF-BF34-2BA1276B4524}"/>
          </ac:spMkLst>
        </pc:spChg>
        <pc:spChg chg="mod">
          <ac:chgData name="Churý, Šimon" userId="f235f63b-a01c-4662-93b6-5aff89681a21" providerId="ADAL" clId="{01F8C0E5-5773-4356-9D24-073FDF5CA2CB}" dt="2023-12-19T09:36:08.716" v="4717" actId="20577"/>
          <ac:spMkLst>
            <pc:docMk/>
            <pc:sldMk cId="1863884409" sldId="334"/>
            <ac:spMk id="5" creationId="{F39C8903-6F9F-389F-A79B-7FAE55705346}"/>
          </ac:spMkLst>
        </pc:spChg>
        <pc:picChg chg="del">
          <ac:chgData name="Churý, Šimon" userId="f235f63b-a01c-4662-93b6-5aff89681a21" providerId="ADAL" clId="{01F8C0E5-5773-4356-9D24-073FDF5CA2CB}" dt="2023-12-19T09:37:47.017" v="4859" actId="478"/>
          <ac:picMkLst>
            <pc:docMk/>
            <pc:sldMk cId="1863884409" sldId="334"/>
            <ac:picMk id="4" creationId="{35FA8FC1-6E37-3ED5-8645-B47A94FB2398}"/>
          </ac:picMkLst>
        </pc:picChg>
        <pc:picChg chg="add mod">
          <ac:chgData name="Churý, Šimon" userId="f235f63b-a01c-4662-93b6-5aff89681a21" providerId="ADAL" clId="{01F8C0E5-5773-4356-9D24-073FDF5CA2CB}" dt="2023-12-19T09:46:53.625" v="5391" actId="14100"/>
          <ac:picMkLst>
            <pc:docMk/>
            <pc:sldMk cId="1863884409" sldId="334"/>
            <ac:picMk id="6" creationId="{488B1398-CE44-513D-CF8A-994CEA1B4CEE}"/>
          </ac:picMkLst>
        </pc:picChg>
        <pc:picChg chg="del">
          <ac:chgData name="Churý, Šimon" userId="f235f63b-a01c-4662-93b6-5aff89681a21" providerId="ADAL" clId="{01F8C0E5-5773-4356-9D24-073FDF5CA2CB}" dt="2023-12-19T09:37:47.688" v="4860" actId="478"/>
          <ac:picMkLst>
            <pc:docMk/>
            <pc:sldMk cId="1863884409" sldId="334"/>
            <ac:picMk id="8" creationId="{DFEA07FA-3B30-40D6-EF9C-6B95AFD51C50}"/>
          </ac:picMkLst>
        </pc:picChg>
        <pc:picChg chg="add mod">
          <ac:chgData name="Churý, Šimon" userId="f235f63b-a01c-4662-93b6-5aff89681a21" providerId="ADAL" clId="{01F8C0E5-5773-4356-9D24-073FDF5CA2CB}" dt="2023-12-19T09:46:56.190" v="5392" actId="14100"/>
          <ac:picMkLst>
            <pc:docMk/>
            <pc:sldMk cId="1863884409" sldId="334"/>
            <ac:picMk id="9" creationId="{6EA10A0C-D601-1D44-633E-0EAEFE9EB62F}"/>
          </ac:picMkLst>
        </pc:picChg>
        <pc:picChg chg="add mod">
          <ac:chgData name="Churý, Šimon" userId="f235f63b-a01c-4662-93b6-5aff89681a21" providerId="ADAL" clId="{01F8C0E5-5773-4356-9D24-073FDF5CA2CB}" dt="2023-12-19T09:46:58.650" v="5393" actId="14100"/>
          <ac:picMkLst>
            <pc:docMk/>
            <pc:sldMk cId="1863884409" sldId="334"/>
            <ac:picMk id="11" creationId="{5C992325-800D-CE34-31B3-C18BE90FA069}"/>
          </ac:picMkLst>
        </pc:picChg>
        <pc:picChg chg="add mod">
          <ac:chgData name="Churý, Šimon" userId="f235f63b-a01c-4662-93b6-5aff89681a21" providerId="ADAL" clId="{01F8C0E5-5773-4356-9D24-073FDF5CA2CB}" dt="2023-12-19T09:47:01.073" v="5394" actId="14100"/>
          <ac:picMkLst>
            <pc:docMk/>
            <pc:sldMk cId="1863884409" sldId="334"/>
            <ac:picMk id="13" creationId="{2073687F-16E2-8BF7-AFBC-5D5E9AD8B4F8}"/>
          </ac:picMkLst>
        </pc:picChg>
        <pc:picChg chg="add mod">
          <ac:chgData name="Churý, Šimon" userId="f235f63b-a01c-4662-93b6-5aff89681a21" providerId="ADAL" clId="{01F8C0E5-5773-4356-9D24-073FDF5CA2CB}" dt="2023-12-19T09:47:02.881" v="5395" actId="1076"/>
          <ac:picMkLst>
            <pc:docMk/>
            <pc:sldMk cId="1863884409" sldId="334"/>
            <ac:picMk id="15" creationId="{CB012974-34F7-5ECC-F57C-FDEC7DAB8907}"/>
          </ac:picMkLst>
        </pc:picChg>
      </pc:sldChg>
      <pc:sldChg chg="addSp delSp modSp add mod ord">
        <pc:chgData name="Churý, Šimon" userId="f235f63b-a01c-4662-93b6-5aff89681a21" providerId="ADAL" clId="{01F8C0E5-5773-4356-9D24-073FDF5CA2CB}" dt="2023-12-19T10:16:36.913" v="5666" actId="20577"/>
        <pc:sldMkLst>
          <pc:docMk/>
          <pc:sldMk cId="2855682304" sldId="335"/>
        </pc:sldMkLst>
        <pc:spChg chg="mod">
          <ac:chgData name="Churý, Šimon" userId="f235f63b-a01c-4662-93b6-5aff89681a21" providerId="ADAL" clId="{01F8C0E5-5773-4356-9D24-073FDF5CA2CB}" dt="2023-12-19T09:53:38.967" v="5609" actId="20577"/>
          <ac:spMkLst>
            <pc:docMk/>
            <pc:sldMk cId="2855682304" sldId="335"/>
            <ac:spMk id="2" creationId="{E6F1589E-4CC9-F7AF-BF34-2BA1276B4524}"/>
          </ac:spMkLst>
        </pc:spChg>
        <pc:spChg chg="mod">
          <ac:chgData name="Churý, Šimon" userId="f235f63b-a01c-4662-93b6-5aff89681a21" providerId="ADAL" clId="{01F8C0E5-5773-4356-9D24-073FDF5CA2CB}" dt="2023-12-19T10:16:36.913" v="5666" actId="20577"/>
          <ac:spMkLst>
            <pc:docMk/>
            <pc:sldMk cId="2855682304" sldId="335"/>
            <ac:spMk id="5" creationId="{F39C8903-6F9F-389F-A79B-7FAE55705346}"/>
          </ac:spMkLst>
        </pc:spChg>
        <pc:picChg chg="del mod">
          <ac:chgData name="Churý, Šimon" userId="f235f63b-a01c-4662-93b6-5aff89681a21" providerId="ADAL" clId="{01F8C0E5-5773-4356-9D24-073FDF5CA2CB}" dt="2023-12-19T09:46:37.106" v="5386" actId="478"/>
          <ac:picMkLst>
            <pc:docMk/>
            <pc:sldMk cId="2855682304" sldId="335"/>
            <ac:picMk id="4" creationId="{35FA8FC1-6E37-3ED5-8645-B47A94FB2398}"/>
          </ac:picMkLst>
        </pc:picChg>
        <pc:picChg chg="add del mod">
          <ac:chgData name="Churý, Šimon" userId="f235f63b-a01c-4662-93b6-5aff89681a21" providerId="ADAL" clId="{01F8C0E5-5773-4356-9D24-073FDF5CA2CB}" dt="2023-12-19T09:50:19.647" v="5585" actId="478"/>
          <ac:picMkLst>
            <pc:docMk/>
            <pc:sldMk cId="2855682304" sldId="335"/>
            <ac:picMk id="6" creationId="{EBD19692-A95F-3CD1-53EF-E37F18F8F08E}"/>
          </ac:picMkLst>
        </pc:picChg>
        <pc:picChg chg="del">
          <ac:chgData name="Churý, Šimon" userId="f235f63b-a01c-4662-93b6-5aff89681a21" providerId="ADAL" clId="{01F8C0E5-5773-4356-9D24-073FDF5CA2CB}" dt="2023-12-19T09:46:37.528" v="5387" actId="478"/>
          <ac:picMkLst>
            <pc:docMk/>
            <pc:sldMk cId="2855682304" sldId="335"/>
            <ac:picMk id="8" creationId="{DFEA07FA-3B30-40D6-EF9C-6B95AFD51C50}"/>
          </ac:picMkLst>
        </pc:picChg>
        <pc:picChg chg="add mod">
          <ac:chgData name="Churý, Šimon" userId="f235f63b-a01c-4662-93b6-5aff89681a21" providerId="ADAL" clId="{01F8C0E5-5773-4356-9D24-073FDF5CA2CB}" dt="2023-12-19T09:54:28.029" v="5616" actId="14100"/>
          <ac:picMkLst>
            <pc:docMk/>
            <pc:sldMk cId="2855682304" sldId="335"/>
            <ac:picMk id="9" creationId="{46A6A229-C8C9-0411-81D9-908C2D05CCF2}"/>
          </ac:picMkLst>
        </pc:picChg>
        <pc:picChg chg="add mod">
          <ac:chgData name="Churý, Šimon" userId="f235f63b-a01c-4662-93b6-5aff89681a21" providerId="ADAL" clId="{01F8C0E5-5773-4356-9D24-073FDF5CA2CB}" dt="2023-12-19T09:54:52.893" v="5621" actId="14100"/>
          <ac:picMkLst>
            <pc:docMk/>
            <pc:sldMk cId="2855682304" sldId="335"/>
            <ac:picMk id="11" creationId="{842AE163-6313-7244-AA36-9638089DA9D8}"/>
          </ac:picMkLst>
        </pc:picChg>
        <pc:picChg chg="add mod">
          <ac:chgData name="Churý, Šimon" userId="f235f63b-a01c-4662-93b6-5aff89681a21" providerId="ADAL" clId="{01F8C0E5-5773-4356-9D24-073FDF5CA2CB}" dt="2023-12-19T09:55:33.498" v="5627" actId="14100"/>
          <ac:picMkLst>
            <pc:docMk/>
            <pc:sldMk cId="2855682304" sldId="335"/>
            <ac:picMk id="13" creationId="{9DD95080-4B3B-6E2F-EF84-21A323ECDAD7}"/>
          </ac:picMkLst>
        </pc:picChg>
        <pc:picChg chg="add mod">
          <ac:chgData name="Churý, Šimon" userId="f235f63b-a01c-4662-93b6-5aff89681a21" providerId="ADAL" clId="{01F8C0E5-5773-4356-9D24-073FDF5CA2CB}" dt="2023-12-19T09:56:08.494" v="5632" actId="14100"/>
          <ac:picMkLst>
            <pc:docMk/>
            <pc:sldMk cId="2855682304" sldId="335"/>
            <ac:picMk id="15" creationId="{3F658608-CDB5-31C6-D9C5-AC5E9FCBD0DA}"/>
          </ac:picMkLst>
        </pc:picChg>
      </pc:sldChg>
      <pc:sldChg chg="delSp modSp add mod">
        <pc:chgData name="Churý, Šimon" userId="f235f63b-a01c-4662-93b6-5aff89681a21" providerId="ADAL" clId="{01F8C0E5-5773-4356-9D24-073FDF5CA2CB}" dt="2023-12-19T10:37:00.717" v="6527" actId="20577"/>
        <pc:sldMkLst>
          <pc:docMk/>
          <pc:sldMk cId="366183909" sldId="336"/>
        </pc:sldMkLst>
        <pc:spChg chg="mod">
          <ac:chgData name="Churý, Šimon" userId="f235f63b-a01c-4662-93b6-5aff89681a21" providerId="ADAL" clId="{01F8C0E5-5773-4356-9D24-073FDF5CA2CB}" dt="2023-12-19T10:37:00.717" v="6527" actId="20577"/>
          <ac:spMkLst>
            <pc:docMk/>
            <pc:sldMk cId="366183909" sldId="336"/>
            <ac:spMk id="2" creationId="{E6F1589E-4CC9-F7AF-BF34-2BA1276B4524}"/>
          </ac:spMkLst>
        </pc:spChg>
        <pc:picChg chg="del">
          <ac:chgData name="Churý, Šimon" userId="f235f63b-a01c-4662-93b6-5aff89681a21" providerId="ADAL" clId="{01F8C0E5-5773-4356-9D24-073FDF5CA2CB}" dt="2023-12-19T10:17:02.045" v="5667" actId="478"/>
          <ac:picMkLst>
            <pc:docMk/>
            <pc:sldMk cId="366183909" sldId="336"/>
            <ac:picMk id="9" creationId="{46A6A229-C8C9-0411-81D9-908C2D05CCF2}"/>
          </ac:picMkLst>
        </pc:picChg>
        <pc:picChg chg="del">
          <ac:chgData name="Churý, Šimon" userId="f235f63b-a01c-4662-93b6-5aff89681a21" providerId="ADAL" clId="{01F8C0E5-5773-4356-9D24-073FDF5CA2CB}" dt="2023-12-19T10:17:02.667" v="5668" actId="478"/>
          <ac:picMkLst>
            <pc:docMk/>
            <pc:sldMk cId="366183909" sldId="336"/>
            <ac:picMk id="11" creationId="{842AE163-6313-7244-AA36-9638089DA9D8}"/>
          </ac:picMkLst>
        </pc:picChg>
        <pc:picChg chg="del">
          <ac:chgData name="Churý, Šimon" userId="f235f63b-a01c-4662-93b6-5aff89681a21" providerId="ADAL" clId="{01F8C0E5-5773-4356-9D24-073FDF5CA2CB}" dt="2023-12-19T10:17:03.344" v="5669" actId="478"/>
          <ac:picMkLst>
            <pc:docMk/>
            <pc:sldMk cId="366183909" sldId="336"/>
            <ac:picMk id="13" creationId="{9DD95080-4B3B-6E2F-EF84-21A323ECDAD7}"/>
          </ac:picMkLst>
        </pc:picChg>
        <pc:picChg chg="del">
          <ac:chgData name="Churý, Šimon" userId="f235f63b-a01c-4662-93b6-5aff89681a21" providerId="ADAL" clId="{01F8C0E5-5773-4356-9D24-073FDF5CA2CB}" dt="2023-12-19T10:17:03.946" v="5670" actId="478"/>
          <ac:picMkLst>
            <pc:docMk/>
            <pc:sldMk cId="366183909" sldId="336"/>
            <ac:picMk id="15" creationId="{3F658608-CDB5-31C6-D9C5-AC5E9FCBD0DA}"/>
          </ac:picMkLst>
        </pc:picChg>
      </pc:sldChg>
      <pc:sldChg chg="modSp add mod">
        <pc:chgData name="Churý, Šimon" userId="f235f63b-a01c-4662-93b6-5aff89681a21" providerId="ADAL" clId="{01F8C0E5-5773-4356-9D24-073FDF5CA2CB}" dt="2023-12-19T10:41:11.415" v="6760"/>
        <pc:sldMkLst>
          <pc:docMk/>
          <pc:sldMk cId="346193094" sldId="337"/>
        </pc:sldMkLst>
        <pc:spChg chg="mod">
          <ac:chgData name="Churý, Šimon" userId="f235f63b-a01c-4662-93b6-5aff89681a21" providerId="ADAL" clId="{01F8C0E5-5773-4356-9D24-073FDF5CA2CB}" dt="2023-12-19T10:41:11.415" v="6760"/>
          <ac:spMkLst>
            <pc:docMk/>
            <pc:sldMk cId="346193094" sldId="337"/>
            <ac:spMk id="2" creationId="{E6F1589E-4CC9-F7AF-BF34-2BA1276B4524}"/>
          </ac:spMkLst>
        </pc:spChg>
      </pc:sldChg>
      <pc:sldMasterChg chg="delSldLayout">
        <pc:chgData name="Churý, Šimon" userId="f235f63b-a01c-4662-93b6-5aff89681a21" providerId="ADAL" clId="{01F8C0E5-5773-4356-9D24-073FDF5CA2CB}" dt="2023-12-18T14:40:28.571" v="24" actId="47"/>
        <pc:sldMasterMkLst>
          <pc:docMk/>
          <pc:sldMasterMk cId="0" sldId="2147483664"/>
        </pc:sldMasterMkLst>
        <pc:sldLayoutChg chg="del">
          <pc:chgData name="Churý, Šimon" userId="f235f63b-a01c-4662-93b6-5aff89681a21" providerId="ADAL" clId="{01F8C0E5-5773-4356-9D24-073FDF5CA2CB}" dt="2023-12-18T14:40:28.571" v="24" actId="47"/>
          <pc:sldLayoutMkLst>
            <pc:docMk/>
            <pc:sldMasterMk cId="0" sldId="2147483664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011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500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149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0535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2425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6530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1934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07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6574745F-5ED8-5A43-B48C-6F8D48DE4A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39652" y="1760649"/>
            <a:ext cx="6264696" cy="643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Anton"/>
              <a:buNone/>
              <a:defRPr sz="2800" b="1" i="0" cap="all" baseline="0">
                <a:solidFill>
                  <a:schemeClr val="bg1"/>
                </a:solidFill>
                <a:latin typeface="Montserrat Black" pitchFamily="2" charset="0"/>
                <a:ea typeface="Montserrat Black" pitchFamily="2" charset="0"/>
                <a:cs typeface="Montserrat Black" pitchFamily="2" charset="0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884986" y="2400224"/>
            <a:ext cx="3374028" cy="3430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>
                <a:solidFill>
                  <a:schemeClr val="bg1"/>
                </a:solidFill>
                <a:latin typeface="Montserrat Light" pitchFamily="2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AFF7CAA-0549-1049-AC7D-1200BA845F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9912" y="3958700"/>
            <a:ext cx="1579858" cy="41303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1" userDrawn="1">
          <p15:clr>
            <a:srgbClr val="FBAE40"/>
          </p15:clr>
        </p15:guide>
        <p15:guide id="2" pos="249" userDrawn="1">
          <p15:clr>
            <a:srgbClr val="FBAE40"/>
          </p15:clr>
        </p15:guide>
        <p15:guide id="3" pos="5488" userDrawn="1">
          <p15:clr>
            <a:srgbClr val="FBAE40"/>
          </p15:clr>
        </p15:guide>
        <p15:guide id="4" orient="horz" pos="25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49B2A-E5D8-6D4F-B582-8D7FA3F6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CDDBDC-E3C0-AA49-9DF5-CEBA207D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792D68-B6AD-A649-A4B2-BDA8E62B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CB9699-5802-E54C-AB3D-37B2E72D5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2BD5BC-192E-C444-823B-FE83E6B3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167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184BF-5520-3042-8FDD-11904ACD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FE0F95F-8D9B-4D4E-9F60-D121F0CFA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F99AAE-2AF5-A741-8A7B-AA0EA98C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43DB79-BFAB-734B-BCB8-A5968E3A9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50CC64-8830-8A43-9515-FF3EE2FE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755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37824A-DF07-1041-80F1-2EFB206A2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4C26EC-8D81-BA46-9A28-0E8324D0D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F85B72C-6811-3640-835D-B054AFF91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7A6965-5B21-6943-81DB-F1821DDCE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E37F9C-B04C-034D-A7FC-F1735B8E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D1EDA4-9E34-EB44-BC15-CCB26D4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090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2674F-EF75-FF44-95EE-5881FF34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15D744A-A645-0B47-9538-ACC057211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22DA964-B1A2-AF42-90D9-5D13E739F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C4BDB06-E761-8749-AC9C-690F7E547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9A1E9A1-6F11-1242-988D-1BED47F32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820AE63-4B6A-E241-AE2E-A4FE4FDB7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25663A8-5388-5D42-860E-2C9D5239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27CD587-56D0-F44F-A96D-0AF47AD9A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206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A8A90-58D3-5B4C-A488-E051B426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245E97F-9D29-544D-9334-EB53C50E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B89E38-7C2B-FC48-878E-F0952E0D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4D4642-EF45-2244-B1EC-6D4B4253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195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2C071FA-08A9-D743-B5E0-51A1B091C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FE1AA46-B927-1148-AC8B-C01A243A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AC4B53-F0A8-3947-9FBA-D22BDF31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852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F4F88-5019-024B-9DC2-939553E3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1DC83A-48AA-A442-BF4B-FC4355EAE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97678E3-25CD-304B-9C2A-B2D13ED5B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D431FE-2693-D54F-8D96-F1B7D608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5C815F-4BDC-414C-BD11-389F2C8A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DE94513-3E39-8145-8099-033402CA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47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F4CD4-F46E-1540-A464-70E3BA65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11AB66-3A96-864F-9348-B0FFD3E8B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54FA1A7-BEC0-7F45-9562-312693C1D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EB5C7C-2805-AE4A-A1C6-B3271FE7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2DFE95-25A3-0C4C-93D1-213F1D08C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03EF4A-24B5-9C41-8037-1B75866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66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CBDC6-57DF-B949-9B7A-62AFB3607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41A8C2-849F-4C4C-8D81-EB9EDFC15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109F0D-2D75-6B4B-A7ED-8229EDF38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303133-7FFE-EA49-999B-EC8E1FD59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937CBC-317F-144C-9616-F07825C4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66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38399C8-0BA5-BF49-B74D-DA43F61A76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65FBF6-48A9-9D4C-B8BC-59AF2F57D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876835-6CEB-5F4B-B657-0F6DCF99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1E2ECF-CAF0-D24E-815F-7CF44A34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902C69-DD6B-E948-BD95-4FE4BC03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81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 preserve="1" userDrawn="1">
  <p:cSld name="1_Three columns 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0;p2">
            <a:extLst>
              <a:ext uri="{FF2B5EF4-FFF2-40B4-BE49-F238E27FC236}">
                <a16:creationId xmlns:a16="http://schemas.microsoft.com/office/drawing/2014/main" id="{1A2E2DD1-645E-7E47-956A-AE4CE9384328}"/>
              </a:ext>
            </a:extLst>
          </p:cNvPr>
          <p:cNvSpPr/>
          <p:nvPr userDrawn="1"/>
        </p:nvSpPr>
        <p:spPr>
          <a:xfrm>
            <a:off x="366130" y="368281"/>
            <a:ext cx="8799140" cy="4775219"/>
          </a:xfrm>
          <a:prstGeom prst="rect">
            <a:avLst/>
          </a:prstGeom>
          <a:gradFill>
            <a:gsLst>
              <a:gs pos="0">
                <a:srgbClr val="7D59E3"/>
              </a:gs>
              <a:gs pos="100000">
                <a:srgbClr val="041C58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9F637114-F0E2-E643-BD22-51EE496C3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1825" y="4653340"/>
            <a:ext cx="916886" cy="239709"/>
          </a:xfrm>
          <a:prstGeom prst="rect">
            <a:avLst/>
          </a:prstGeom>
        </p:spPr>
      </p:pic>
      <p:sp>
        <p:nvSpPr>
          <p:cNvPr id="50" name="Google Shape;109;p5">
            <a:extLst>
              <a:ext uri="{FF2B5EF4-FFF2-40B4-BE49-F238E27FC236}">
                <a16:creationId xmlns:a16="http://schemas.microsoft.com/office/drawing/2014/main" id="{EE7684FB-6D24-3144-A252-49853F97C9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87624" y="592893"/>
            <a:ext cx="7600776" cy="535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0" cap="all" baseline="0">
                <a:solidFill>
                  <a:schemeClr val="bg1"/>
                </a:solidFill>
                <a:latin typeface="Montserrat Black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BA62AA1-13B7-E141-A98A-7F4122BFA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1347788"/>
            <a:ext cx="8177212" cy="2952750"/>
          </a:xfrm>
        </p:spPr>
        <p:txBody>
          <a:bodyPr/>
          <a:lstStyle>
            <a:lvl1pPr marL="152400" indent="0">
              <a:buNone/>
              <a:defRPr b="0" i="0">
                <a:solidFill>
                  <a:schemeClr val="bg1"/>
                </a:solidFill>
                <a:latin typeface="Montserrat Light" pitchFamily="2" charset="0"/>
              </a:defRPr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Trojúhelník 12">
            <a:extLst>
              <a:ext uri="{FF2B5EF4-FFF2-40B4-BE49-F238E27FC236}">
                <a16:creationId xmlns:a16="http://schemas.microsoft.com/office/drawing/2014/main" id="{7702CF11-4923-874B-8E91-0E3517034BA0}"/>
              </a:ext>
            </a:extLst>
          </p:cNvPr>
          <p:cNvSpPr/>
          <p:nvPr userDrawn="1"/>
        </p:nvSpPr>
        <p:spPr>
          <a:xfrm rot="5400000">
            <a:off x="738014" y="763203"/>
            <a:ext cx="204499" cy="19501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5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 preserve="1" userDrawn="1">
  <p:cSld name="1_Title + design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rojúhelník 38">
            <a:extLst>
              <a:ext uri="{FF2B5EF4-FFF2-40B4-BE49-F238E27FC236}">
                <a16:creationId xmlns:a16="http://schemas.microsoft.com/office/drawing/2014/main" id="{8D35EE87-53D4-6C44-B10A-6C0106A4A954}"/>
              </a:ext>
            </a:extLst>
          </p:cNvPr>
          <p:cNvSpPr/>
          <p:nvPr userDrawn="1"/>
        </p:nvSpPr>
        <p:spPr>
          <a:xfrm rot="5400000">
            <a:off x="534809" y="2432477"/>
            <a:ext cx="204499" cy="195014"/>
          </a:xfrm>
          <a:prstGeom prst="triangle">
            <a:avLst/>
          </a:prstGeom>
          <a:solidFill>
            <a:srgbClr val="041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BE22AE-A1B5-4B4E-B34A-568075F6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55" y="2427734"/>
            <a:ext cx="7860700" cy="204500"/>
          </a:xfrm>
        </p:spPr>
        <p:txBody>
          <a:bodyPr anchor="ctr"/>
          <a:lstStyle>
            <a:lvl1pPr>
              <a:defRPr sz="1800" b="1" i="0" cap="all" baseline="0">
                <a:solidFill>
                  <a:srgbClr val="041C58"/>
                </a:solidFill>
                <a:latin typeface="Montserrat Black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F40C6B-FDC0-4922-ABA6-F29910AF7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4368" y="4659981"/>
            <a:ext cx="914324" cy="2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3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 preserve="1" userDrawn="1">
  <p:cSld name="1_Title + design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E22AE-A1B5-4B4E-B34A-568075F6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55" y="2427734"/>
            <a:ext cx="7860700" cy="204500"/>
          </a:xfrm>
        </p:spPr>
        <p:txBody>
          <a:bodyPr anchor="ctr"/>
          <a:lstStyle>
            <a:lvl1pPr>
              <a:defRPr sz="1800" b="1" i="0" cap="all" baseline="0">
                <a:solidFill>
                  <a:srgbClr val="041C58"/>
                </a:solidFill>
                <a:latin typeface="Montserrat Black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965A9E-6C3A-4B1C-9AEA-53BAC3BA1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4368" y="4659981"/>
            <a:ext cx="914324" cy="2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1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 preserve="1" userDrawn="1">
  <p:cSld name="1_Title + design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 txBox="1">
            <a:spLocks noGrp="1"/>
          </p:cNvSpPr>
          <p:nvPr>
            <p:ph type="ctrTitle"/>
          </p:nvPr>
        </p:nvSpPr>
        <p:spPr>
          <a:xfrm>
            <a:off x="827583" y="417546"/>
            <a:ext cx="7973671" cy="2045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0" cap="all" baseline="0">
                <a:solidFill>
                  <a:srgbClr val="041C58"/>
                </a:solidFill>
                <a:latin typeface="Montserrat Black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AAB56CC-8850-5840-A99D-3377E16C2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584" y="1059583"/>
            <a:ext cx="3744416" cy="3312367"/>
          </a:xfrm>
        </p:spPr>
        <p:txBody>
          <a:bodyPr/>
          <a:lstStyle>
            <a:lvl1pPr marL="152400" indent="0">
              <a:buNone/>
              <a:defRPr b="0" i="0">
                <a:latin typeface="Montserrat Light" pitchFamily="2" charset="0"/>
              </a:defRPr>
            </a:lvl1pPr>
          </a:lstStyle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635D7A56-8727-9C42-BD06-3054406FA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0032" y="1059582"/>
            <a:ext cx="3941223" cy="3312367"/>
          </a:xfrm>
        </p:spPr>
        <p:txBody>
          <a:bodyPr/>
          <a:lstStyle>
            <a:lvl1pPr marL="152400" indent="0">
              <a:buNone/>
              <a:defRPr b="0" i="0">
                <a:latin typeface="Montserrat Light" pitchFamily="2" charset="0"/>
              </a:defRPr>
            </a:lvl1pPr>
          </a:lstStyle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9" name="Trojúhelník 8">
            <a:extLst>
              <a:ext uri="{FF2B5EF4-FFF2-40B4-BE49-F238E27FC236}">
                <a16:creationId xmlns:a16="http://schemas.microsoft.com/office/drawing/2014/main" id="{1B51B3DA-ED88-EE4D-8BC5-3B9FD6F7A2DA}"/>
              </a:ext>
            </a:extLst>
          </p:cNvPr>
          <p:cNvSpPr/>
          <p:nvPr userDrawn="1"/>
        </p:nvSpPr>
        <p:spPr>
          <a:xfrm rot="5400000">
            <a:off x="534809" y="422290"/>
            <a:ext cx="204499" cy="195014"/>
          </a:xfrm>
          <a:prstGeom prst="triangle">
            <a:avLst/>
          </a:prstGeom>
          <a:solidFill>
            <a:srgbClr val="041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4D4CA4C-8939-40ED-B002-EABDF504C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4368" y="4659981"/>
            <a:ext cx="914324" cy="2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3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preserve="1">
  <p:cSld name="1_Opening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6574745F-5ED8-5A43-B48C-6F8D48DE4A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39652" y="3147814"/>
            <a:ext cx="6264696" cy="643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Anton"/>
              <a:buNone/>
              <a:defRPr sz="2800" b="1" i="0" cap="all" baseline="0">
                <a:solidFill>
                  <a:schemeClr val="bg1"/>
                </a:solidFill>
                <a:latin typeface="Montserrat Black" pitchFamily="2" charset="0"/>
                <a:ea typeface="Montserrat Black" pitchFamily="2" charset="0"/>
                <a:cs typeface="Montserrat Black" pitchFamily="2" charset="0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884986" y="3787389"/>
            <a:ext cx="3374028" cy="3430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>
                <a:solidFill>
                  <a:schemeClr val="bg1"/>
                </a:solidFill>
                <a:latin typeface="Montserrat Light" pitchFamily="2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AFF7CAA-0549-1049-AC7D-1200BA845F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9912" y="1160872"/>
            <a:ext cx="1579858" cy="41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0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1">
          <p15:clr>
            <a:srgbClr val="FBAE40"/>
          </p15:clr>
        </p15:guide>
        <p15:guide id="2" pos="249">
          <p15:clr>
            <a:srgbClr val="FBAE40"/>
          </p15:clr>
        </p15:guide>
        <p15:guide id="3" pos="5488">
          <p15:clr>
            <a:srgbClr val="FBAE40"/>
          </p15:clr>
        </p15:guide>
        <p15:guide id="4" orient="horz" pos="25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 userDrawn="1">
  <p:cSld name="CUSTOM_15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54FFCAE-37E2-0542-8CA8-4D8B967C12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06888" y="228600"/>
            <a:ext cx="4637087" cy="4278313"/>
          </a:xfrm>
        </p:spPr>
        <p:txBody>
          <a:bodyPr/>
          <a:lstStyle>
            <a:lvl1pPr>
              <a:defRPr sz="1100">
                <a:latin typeface="Montserrat" pitchFamily="2" charset="0"/>
              </a:defRPr>
            </a:lvl1pPr>
          </a:lstStyle>
          <a:p>
            <a:endParaRPr lang="cs-CZ" dirty="0"/>
          </a:p>
        </p:txBody>
      </p:sp>
      <p:cxnSp>
        <p:nvCxnSpPr>
          <p:cNvPr id="362" name="Google Shape;362;p13"/>
          <p:cNvCxnSpPr/>
          <p:nvPr/>
        </p:nvCxnSpPr>
        <p:spPr>
          <a:xfrm>
            <a:off x="723900" y="1139950"/>
            <a:ext cx="0" cy="4000800"/>
          </a:xfrm>
          <a:prstGeom prst="straightConnector1">
            <a:avLst/>
          </a:prstGeom>
          <a:noFill/>
          <a:ln w="19050" cap="flat" cmpd="sng">
            <a:solidFill>
              <a:srgbClr val="041C5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13"/>
          <p:cNvCxnSpPr/>
          <p:nvPr/>
        </p:nvCxnSpPr>
        <p:spPr>
          <a:xfrm>
            <a:off x="723900" y="0"/>
            <a:ext cx="0" cy="395400"/>
          </a:xfrm>
          <a:prstGeom prst="straightConnector1">
            <a:avLst/>
          </a:prstGeom>
          <a:noFill/>
          <a:ln w="19050" cap="flat" cmpd="sng">
            <a:solidFill>
              <a:srgbClr val="041C5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13"/>
          <p:cNvSpPr txBox="1">
            <a:spLocks noGrp="1"/>
          </p:cNvSpPr>
          <p:nvPr>
            <p:ph type="ctrTitle"/>
          </p:nvPr>
        </p:nvSpPr>
        <p:spPr>
          <a:xfrm flipH="1">
            <a:off x="1166768" y="2408934"/>
            <a:ext cx="6717600" cy="6668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 b="1" i="0">
                <a:solidFill>
                  <a:srgbClr val="041C58"/>
                </a:solidFill>
                <a:latin typeface="Montserrat Black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1"/>
          </p:nvPr>
        </p:nvSpPr>
        <p:spPr>
          <a:xfrm flipH="1">
            <a:off x="1176900" y="3292525"/>
            <a:ext cx="22194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None/>
              <a:defRPr sz="1100" b="0" i="0">
                <a:solidFill>
                  <a:srgbClr val="041C58"/>
                </a:solidFill>
                <a:latin typeface="Montserrat Light" pitchFamily="2" charset="0"/>
                <a:ea typeface="Montserrat Light" pitchFamily="2" charset="0"/>
                <a:cs typeface="Montserrat Light" pitchFamily="2" charset="0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4839161-5BBD-4A5B-BC97-DF908AC271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4368" y="4659981"/>
            <a:ext cx="914324" cy="2383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067F5-6D22-D94F-9BF2-7B116A760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184019-A252-744C-AF31-E18815F53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432DD1-AADD-084C-9680-A2971506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A56C9-1E85-F441-8CDA-4129FF2E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D8EEFD-117B-F845-8DE1-CF668EC0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47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7" r:id="rId2"/>
    <p:sldLayoutId id="2147483681" r:id="rId3"/>
    <p:sldLayoutId id="2147483682" r:id="rId4"/>
    <p:sldLayoutId id="2147483666" r:id="rId5"/>
    <p:sldLayoutId id="2147483680" r:id="rId6"/>
    <p:sldLayoutId id="2147483659" r:id="rId7"/>
    <p:sldLayoutId id="214748366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Montserrat Black" pitchFamily="2" charset="0"/>
          <a:ea typeface="Montserrat Black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ontserrat" pitchFamily="2" charset="0"/>
          <a:ea typeface="Montserrat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85347C4-979E-C940-8536-C6A304DE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D639A44-0FBF-EA42-944D-50122BCB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7D58B5-4815-B04A-84AB-92CE14BE1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281D0-13D2-064B-A66F-38FAD53DD636}" type="datetimeFigureOut">
              <a:rPr lang="cs-CZ" smtClean="0"/>
              <a:t>18.12.2023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C5688B-E67E-6A46-8755-B496EAA29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7C74A2-620D-904C-AD6B-C7A07099C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63586-03F0-E846-A80E-BD0121EE34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99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e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7.bin"/><Relationship Id="rId21" Type="http://schemas.openxmlformats.org/officeDocument/2006/relationships/oleObject" Target="../embeddings/oleObject12.bin"/><Relationship Id="rId34" Type="http://schemas.openxmlformats.org/officeDocument/2006/relationships/image" Target="../media/image22.emf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6.bin"/><Relationship Id="rId3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11.bin"/><Relationship Id="rId29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emf"/><Relationship Id="rId24" Type="http://schemas.openxmlformats.org/officeDocument/2006/relationships/oleObject" Target="../embeddings/oleObject15.bin"/><Relationship Id="rId32" Type="http://schemas.openxmlformats.org/officeDocument/2006/relationships/image" Target="../media/image20.emf"/><Relationship Id="rId37" Type="http://schemas.openxmlformats.org/officeDocument/2006/relationships/image" Target="../media/image25.emf"/><Relationship Id="rId5" Type="http://schemas.openxmlformats.org/officeDocument/2006/relationships/image" Target="../media/image4.emf"/><Relationship Id="rId15" Type="http://schemas.openxmlformats.org/officeDocument/2006/relationships/image" Target="../media/image16.emf"/><Relationship Id="rId23" Type="http://schemas.openxmlformats.org/officeDocument/2006/relationships/oleObject" Target="../embeddings/oleObject14.bin"/><Relationship Id="rId28" Type="http://schemas.openxmlformats.org/officeDocument/2006/relationships/oleObject" Target="../embeddings/oleObject18.bin"/><Relationship Id="rId36" Type="http://schemas.openxmlformats.org/officeDocument/2006/relationships/image" Target="../media/image24.emf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10.bin"/><Relationship Id="rId31" Type="http://schemas.openxmlformats.org/officeDocument/2006/relationships/image" Target="../media/image19.emf"/><Relationship Id="rId4" Type="http://schemas.openxmlformats.org/officeDocument/2006/relationships/image" Target="../media/image11.emf"/><Relationship Id="rId9" Type="http://schemas.openxmlformats.org/officeDocument/2006/relationships/image" Target="../media/image13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17.emf"/><Relationship Id="rId30" Type="http://schemas.openxmlformats.org/officeDocument/2006/relationships/oleObject" Target="../embeddings/oleObject19.bin"/><Relationship Id="rId35" Type="http://schemas.openxmlformats.org/officeDocument/2006/relationships/image" Target="../media/image23.emf"/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46.emf"/><Relationship Id="rId3" Type="http://schemas.openxmlformats.org/officeDocument/2006/relationships/image" Target="../media/image27.png"/><Relationship Id="rId21" Type="http://schemas.openxmlformats.org/officeDocument/2006/relationships/oleObject" Target="../embeddings/oleObject21.bin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oleObject" Target="../embeddings/oleObject23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20" Type="http://schemas.openxmlformats.org/officeDocument/2006/relationships/image" Target="../media/image43.emf"/><Relationship Id="rId29" Type="http://schemas.openxmlformats.org/officeDocument/2006/relationships/hyperlink" Target="http://www.edsystem.cz/pages/partner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5.emf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oleObject" Target="../embeddings/oleObject22.bin"/><Relationship Id="rId28" Type="http://schemas.openxmlformats.org/officeDocument/2006/relationships/image" Target="../media/image47.emf"/><Relationship Id="rId10" Type="http://schemas.openxmlformats.org/officeDocument/2006/relationships/image" Target="../media/image34.png"/><Relationship Id="rId19" Type="http://schemas.openxmlformats.org/officeDocument/2006/relationships/oleObject" Target="../embeddings/oleObject20.bin"/><Relationship Id="rId31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4.emf"/><Relationship Id="rId27" Type="http://schemas.openxmlformats.org/officeDocument/2006/relationships/oleObject" Target="../embeddings/oleObject24.bin"/><Relationship Id="rId30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oleObject" Target="../embeddings/oleObject25.bin"/><Relationship Id="rId3" Type="http://schemas.openxmlformats.org/officeDocument/2006/relationships/hyperlink" Target="http://www.edsystem.cz/pages/partners.aspx" TargetMode="External"/><Relationship Id="rId21" Type="http://schemas.openxmlformats.org/officeDocument/2006/relationships/image" Target="../media/image62.em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3.emf"/><Relationship Id="rId10" Type="http://schemas.openxmlformats.org/officeDocument/2006/relationships/image" Target="../media/image54.png"/><Relationship Id="rId19" Type="http://schemas.openxmlformats.org/officeDocument/2006/relationships/image" Target="../media/image47.emf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oleObject" Target="../embeddings/oleObject2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71.emf"/><Relationship Id="rId3" Type="http://schemas.openxmlformats.org/officeDocument/2006/relationships/oleObject" Target="../embeddings/oleObject28.bin"/><Relationship Id="rId21" Type="http://schemas.openxmlformats.org/officeDocument/2006/relationships/oleObject" Target="../embeddings/oleObject37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68.emf"/><Relationship Id="rId17" Type="http://schemas.openxmlformats.org/officeDocument/2006/relationships/oleObject" Target="../embeddings/oleObject35.bin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emf"/><Relationship Id="rId20" Type="http://schemas.openxmlformats.org/officeDocument/2006/relationships/image" Target="../media/image7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e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67.emf"/><Relationship Id="rId19" Type="http://schemas.openxmlformats.org/officeDocument/2006/relationships/oleObject" Target="../embeddings/oleObject36.bin"/><Relationship Id="rId4" Type="http://schemas.openxmlformats.org/officeDocument/2006/relationships/image" Target="../media/image64.e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69.emf"/><Relationship Id="rId22" Type="http://schemas.openxmlformats.org/officeDocument/2006/relationships/image" Target="../media/image7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99C65DB-4F05-0B4C-B8F2-A7909FB2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019" y="2067694"/>
            <a:ext cx="6264696" cy="486520"/>
          </a:xfrm>
        </p:spPr>
        <p:txBody>
          <a:bodyPr/>
          <a:lstStyle/>
          <a:p>
            <a:r>
              <a:rPr lang="cs-CZ" b="0" dirty="0"/>
              <a:t>Vývoj služby na B2B trhu</a:t>
            </a:r>
            <a:br>
              <a:rPr lang="cs-CZ" b="0" dirty="0"/>
            </a:br>
            <a:br>
              <a:rPr lang="cs-CZ" b="0" dirty="0"/>
            </a:br>
            <a:r>
              <a:rPr lang="cs-CZ" b="0" dirty="0"/>
              <a:t> </a:t>
            </a:r>
            <a:r>
              <a:rPr lang="cs-CZ" sz="2400" b="0" dirty="0"/>
              <a:t>„Příběh zrodu IT Parťáka“</a:t>
            </a:r>
            <a:endParaRPr lang="cs-CZ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1131590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Zadání/ definice služby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Servisní podpora </a:t>
            </a: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na dálku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Používáme na to </a:t>
            </a: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prvky AR </a:t>
            </a:r>
            <a:r>
              <a:rPr lang="cs-CZ" dirty="0"/>
              <a:t>(rozšířená realita)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Placená služba </a:t>
            </a:r>
            <a:r>
              <a:rPr lang="cs-CZ" dirty="0"/>
              <a:t>– měsíční </a:t>
            </a:r>
            <a:r>
              <a:rPr lang="cs-CZ" dirty="0" err="1"/>
              <a:t>fee</a:t>
            </a: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Trh:  Česká republika (primárně), Slovenská republika (sekundárně)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98%</a:t>
            </a:r>
            <a:r>
              <a:rPr lang="cs-CZ" dirty="0"/>
              <a:t> problémů lze vyřešit </a:t>
            </a: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online</a:t>
            </a:r>
            <a:r>
              <a:rPr lang="cs-CZ" dirty="0"/>
              <a:t>, pouze 2% je fyzický výjezd technika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Pomůžeme s opravou i nákupem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Chceme </a:t>
            </a: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budovat vztah </a:t>
            </a:r>
            <a:r>
              <a:rPr lang="cs-CZ" dirty="0"/>
              <a:t>(autorita) a možné další propojení do firem / služeb ve skupině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Stejná služba dosud neexistuje (na trhu střední Evropy) – prošlapáváme cestu/příležitost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Cílová skupina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dirty="0"/>
              <a:t>	</a:t>
            </a:r>
            <a:r>
              <a:rPr lang="cs-CZ" b="1" dirty="0"/>
              <a:t>- B2B - Firmy, 1 – 10 zaměstnanců, bez vlastního IT oddělení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dirty="0"/>
              <a:t>	- B2C – Výrobci, služba/výhoda při nákupu IT techniky – prvních 30 minut doma/ ve firmě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/ tvorba kampaně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16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1131590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Máme tyto základní marketingová hřiště: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Marketing „nemá místo u stolu“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Marketing „má místo u stolu“ 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Zamyslete se nad nástinem procesu tvorby služby/marketingové kampaně, když  jste: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Marketingový manažer junior, který nemá vazby na obchod, nákup, či jiné oddělení – </a:t>
            </a:r>
            <a:r>
              <a:rPr lang="cs-CZ" dirty="0" err="1"/>
              <a:t>subka</a:t>
            </a: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Marketingový manažer senior, který má zkušenost, ale nemá 100% vazby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Marketingový manažer (spojovač, inspirátor, manipulátor), který má 100% vazby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dirty="0"/>
              <a:t>7 minut a zkuste udělat nástin postupu k tvorbě služby/ marketingové kampaně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/ tvorba kampaně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9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1131590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Testování názvu: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IT guru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IT asistent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IT expert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IT parťák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Zajímavé názvy – test studentů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/ tvorba kampaně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6549720-A322-6636-10ED-4966C03ED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203599"/>
            <a:ext cx="2520280" cy="159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637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1131590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Postup při tvorbě služby/kampaně IT parťáka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Design sprint – iniciační workshop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Kreativní a obsahový koncept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Testování konceptu u vzorku cílové skupiny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Nástin strategie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Dopracování strategie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Spuštění kampaně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Měřte, vyhodnocujte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Nečekané změny / reakce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……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/ tvorba kampaně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915566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Design sprint / iniciační workshop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Zjištění výchozího stavu – obchod, nákup, marketing, finance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Z chaosu, útržků, komunikačních šumů a nejasných informací udělejte řád a harmonii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Dejte hlavy dohromady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Spojujte, pokládejte otázky, inspirujte, nenechejte se odbýt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Běžte hodně do hloubky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i="1" dirty="0">
                <a:latin typeface="Montserrat Light" pitchFamily="2" charset="0"/>
              </a:rPr>
              <a:t>Ukázka z reálného výstupu – </a:t>
            </a:r>
            <a:r>
              <a:rPr lang="cs-CZ" i="1" dirty="0" err="1">
                <a:latin typeface="Montserrat Light" pitchFamily="2" charset="0"/>
              </a:rPr>
              <a:t>pdf</a:t>
            </a:r>
            <a:r>
              <a:rPr lang="cs-CZ" i="1" dirty="0">
                <a:latin typeface="Montserrat Light" pitchFamily="2" charset="0"/>
              </a:rPr>
              <a:t> – IT asistent – design sprint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– design sprint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  <p:pic>
        <p:nvPicPr>
          <p:cNvPr id="4" name="Obrázek 3" descr="Obsah obrázku text, bílá tabule, rukopis, interiér&#10;&#10;Popis byl vytvořen automaticky">
            <a:extLst>
              <a:ext uri="{FF2B5EF4-FFF2-40B4-BE49-F238E27FC236}">
                <a16:creationId xmlns:a16="http://schemas.microsoft.com/office/drawing/2014/main" id="{94522ABC-DE1A-5F50-B390-554E28BF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990" y="3010650"/>
            <a:ext cx="2592287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Obsah obrázku text, bílá tabule, rukopis, Nalepovací papírek&#10;&#10;Popis byl vytvořen automaticky">
            <a:extLst>
              <a:ext uri="{FF2B5EF4-FFF2-40B4-BE49-F238E27FC236}">
                <a16:creationId xmlns:a16="http://schemas.microsoft.com/office/drawing/2014/main" id="{44B2F76A-A9DF-8278-E536-97BE5D60F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010649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 descr="Obsah obrázku text, rukopis, Nalepovací papírek, bílá tabule&#10;&#10;Popis byl vytvořen automaticky">
            <a:extLst>
              <a:ext uri="{FF2B5EF4-FFF2-40B4-BE49-F238E27FC236}">
                <a16:creationId xmlns:a16="http://schemas.microsoft.com/office/drawing/2014/main" id="{0621153D-5A9F-9381-648C-65AFEDDB8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436" y="3010650"/>
            <a:ext cx="2592287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553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915566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Kreativní / obsahový koncept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Máme definici služby, její USP, cenotvorbu, cílové skupiny,</a:t>
            </a:r>
            <a:r>
              <a:rPr lang="cs-CZ" dirty="0"/>
              <a:t> ….</a:t>
            </a:r>
            <a:endParaRPr lang="cs-CZ" dirty="0">
              <a:latin typeface="Montserrat Ligh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Začínáme tvořit jak službu „prodat“ / vtiskávat do trhu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Příprava kreativního / obsahového </a:t>
            </a:r>
            <a:r>
              <a:rPr lang="cs-CZ" dirty="0" err="1"/>
              <a:t>koncetpu</a:t>
            </a: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Zjednodušuji/ zlevňuji si realizaci – pokud se nestrefím nepálím hodně času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i="1" dirty="0">
                <a:latin typeface="Montserrat Light" pitchFamily="2" charset="0"/>
              </a:rPr>
              <a:t>Ukázka z reálného výstupu – </a:t>
            </a:r>
            <a:r>
              <a:rPr lang="cs-CZ" i="1" dirty="0" err="1">
                <a:latin typeface="Montserrat Light" pitchFamily="2" charset="0"/>
              </a:rPr>
              <a:t>pdf</a:t>
            </a:r>
            <a:r>
              <a:rPr lang="cs-CZ" i="1" dirty="0">
                <a:latin typeface="Montserrat Light" pitchFamily="2" charset="0"/>
              </a:rPr>
              <a:t> – </a:t>
            </a:r>
            <a:r>
              <a:rPr lang="cs-CZ" i="1" dirty="0" err="1">
                <a:latin typeface="Montserrat Light" pitchFamily="2" charset="0"/>
              </a:rPr>
              <a:t>Kivano</a:t>
            </a:r>
            <a:r>
              <a:rPr lang="cs-CZ" i="1" dirty="0">
                <a:latin typeface="Montserrat Light" pitchFamily="2" charset="0"/>
              </a:rPr>
              <a:t> a IT parťák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i="1" dirty="0">
              <a:latin typeface="Montserrat Ligh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– Kreativní a obsahový koncept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ABC8B1-D391-3E44-CA9F-6B7E5A4FF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003798"/>
            <a:ext cx="2882364" cy="1474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4772DCE-ED42-52FF-A54F-F5787A829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924" y="3003798"/>
            <a:ext cx="2641281" cy="1474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4B871AE-101F-73A3-C1A5-6D61E0F5A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003798"/>
            <a:ext cx="2615475" cy="1474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403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915566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Testování konceptu u vzorku cílové skupiny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Máme definici služby, její USP, cenotvorbu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Máme kreativní / obsahový koncept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Jsme „happy“ jak jsme to zvládli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Odpovídá to ale potřebám / vnímání trhu?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Testujte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i="1" dirty="0">
              <a:latin typeface="Montserrat Ligh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– Testování konceptu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7E8ED0-337E-58C4-E83C-31A13F60E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147814"/>
            <a:ext cx="3563888" cy="149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57D982-F6A3-F099-2E7B-54CB25BF3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147814"/>
            <a:ext cx="3889530" cy="149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01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915566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Nástin marketingové strategie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Máme </a:t>
            </a:r>
            <a:r>
              <a:rPr lang="cs-CZ" dirty="0" err="1">
                <a:latin typeface="Montserrat Light" pitchFamily="2" charset="0"/>
              </a:rPr>
              <a:t>finalizovanou</a:t>
            </a:r>
            <a:r>
              <a:rPr lang="cs-CZ" dirty="0">
                <a:latin typeface="Montserrat Light" pitchFamily="2" charset="0"/>
              </a:rPr>
              <a:t> podobu služby, otestovali jsme ji na trhu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Jak budeme komunikovat – do trhu?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Jak budeme komunikovat – akcionáři, odsouhlasení projektu, rozpočtu, KPI …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Proč nástin – ukazujeme cestu, pokud bude přijata finalizujeme.  Pokud ne, nepálíme tolik času a rozpočtu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i="1" dirty="0">
                <a:latin typeface="Montserrat Light" pitchFamily="2" charset="0"/>
              </a:rPr>
              <a:t>Ukázka z reálného výstupu – ppt prezentace DFMG – komunikační strategie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i="1" dirty="0">
              <a:latin typeface="Montserrat Ligh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– Nástin marketingové strategie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29A035A-3379-A4C8-7B8B-1C7B4AB6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173505"/>
            <a:ext cx="3239667" cy="1575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1EF6970-8B95-FBAF-963B-81F99CA67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3169702"/>
            <a:ext cx="3138985" cy="157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35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04906" y="843558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Dopracování marketingové strategie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Máme </a:t>
            </a:r>
            <a:r>
              <a:rPr lang="cs-CZ" dirty="0" err="1">
                <a:latin typeface="Montserrat Light" pitchFamily="2" charset="0"/>
              </a:rPr>
              <a:t>finalizovanou</a:t>
            </a:r>
            <a:r>
              <a:rPr lang="cs-CZ" dirty="0">
                <a:latin typeface="Montserrat Light" pitchFamily="2" charset="0"/>
              </a:rPr>
              <a:t> podobu služby, otestovali jsme ji na trhu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Máme odsouhlasení akcionářů/vedení, máme GO zónu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Jedeme na </a:t>
            </a:r>
            <a:r>
              <a:rPr lang="cs-CZ" dirty="0" err="1">
                <a:solidFill>
                  <a:srgbClr val="7D59E3"/>
                </a:solidFill>
                <a:latin typeface="Montserrat" pitchFamily="2" charset="0"/>
              </a:rPr>
              <a:t>ostro</a:t>
            </a: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 - finalizujeme podobu kampaně, zdroje, kapacity, harmonogram, ….. 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Potkávají nás nečekané úskalí – kapacita – výměna agenturního partnera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Akcentace netradičnosti, hravosti, ….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i="1" dirty="0">
                <a:latin typeface="Montserrat Light" pitchFamily="2" charset="0"/>
              </a:rPr>
              <a:t>Ukázka z reálného výstupu – </a:t>
            </a:r>
            <a:r>
              <a:rPr lang="cs-CZ" i="1" dirty="0" err="1">
                <a:latin typeface="Montserrat Light" pitchFamily="2" charset="0"/>
              </a:rPr>
              <a:t>pdf</a:t>
            </a:r>
            <a:r>
              <a:rPr lang="cs-CZ" i="1" dirty="0">
                <a:latin typeface="Montserrat Light" pitchFamily="2" charset="0"/>
              </a:rPr>
              <a:t> prezentace 2 Mluvčí – komunikační strategie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i="1" dirty="0">
              <a:latin typeface="Montserrat Ligh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– Dopracování marketingové strategie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5FA8FC1-6E37-3ED5-8645-B47A94FB2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39" y="2880320"/>
            <a:ext cx="3305465" cy="206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EA07FA-3B30-40D6-EF9C-6B95AFD51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109" y="2880320"/>
            <a:ext cx="3670557" cy="206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920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11323" y="843558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Spuštění služby/kampaně IT Parťák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Vše hotovo / připraveno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Spuštění kampaně 1.2.2023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i="1" dirty="0">
                <a:latin typeface="Montserrat Light" pitchFamily="2" charset="0"/>
              </a:rPr>
              <a:t>Ukázka z reálného výstupu – </a:t>
            </a:r>
            <a:r>
              <a:rPr lang="cs-CZ" i="1" dirty="0" err="1">
                <a:latin typeface="Montserrat Light" pitchFamily="2" charset="0"/>
              </a:rPr>
              <a:t>youtube</a:t>
            </a:r>
            <a:r>
              <a:rPr lang="cs-CZ" i="1" dirty="0">
                <a:latin typeface="Montserrat Light" pitchFamily="2" charset="0"/>
              </a:rPr>
              <a:t> videa – </a:t>
            </a:r>
            <a:r>
              <a:rPr lang="cs-CZ" i="1" dirty="0" err="1">
                <a:latin typeface="Montserrat Light" pitchFamily="2" charset="0"/>
              </a:rPr>
              <a:t>HuHU</a:t>
            </a:r>
            <a:r>
              <a:rPr lang="cs-CZ" i="1" dirty="0">
                <a:latin typeface="Montserrat Light" pitchFamily="2" charset="0"/>
              </a:rPr>
              <a:t> kampaň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i="1" dirty="0">
              <a:latin typeface="Montserrat Ligh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– Spuštění kampaně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8B1398-CE44-513D-CF8A-994CEA1B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06" y="1995686"/>
            <a:ext cx="1160924" cy="304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EA10A0C-D601-1D44-633E-0EAEFE9EB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5" y="1995686"/>
            <a:ext cx="1166225" cy="304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C992325-800D-CE34-31B3-C18BE90FA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1995686"/>
            <a:ext cx="115042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073687F-16E2-8BF7-AFBC-5D5E9AD8B4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5" y="1995686"/>
            <a:ext cx="1150420" cy="302433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B012974-34F7-5ECC-F57C-FDEC7DAB8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632" y="1995686"/>
            <a:ext cx="263734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88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ED55F-0FD1-BA4B-A015-4E889C409F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cap="none" dirty="0"/>
              <a:t>Představení - Kdo jsem?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C46793B-E22E-A149-B400-3F5B77508B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4670" y="957428"/>
            <a:ext cx="5256584" cy="2118378"/>
          </a:xfrm>
        </p:spPr>
        <p:txBody>
          <a:bodyPr wrap="square" anchor="ctr" anchorCtr="0"/>
          <a:lstStyle/>
          <a:p>
            <a:pPr>
              <a:lnSpc>
                <a:spcPct val="200000"/>
              </a:lnSpc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Marketér, obchodník a projektový manažer </a:t>
            </a:r>
            <a:r>
              <a:rPr lang="cs-CZ" dirty="0"/>
              <a:t>tělem i duší</a:t>
            </a:r>
          </a:p>
          <a:p>
            <a:pPr>
              <a:lnSpc>
                <a:spcPct val="200000"/>
              </a:lnSpc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CMO</a:t>
            </a:r>
            <a:r>
              <a:rPr lang="cs-CZ" dirty="0"/>
              <a:t> ve společnosti eD system v CZ, SK, PL</a:t>
            </a:r>
          </a:p>
          <a:p>
            <a:pPr>
              <a:lnSpc>
                <a:spcPct val="200000"/>
              </a:lnSpc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25 let zkušeností </a:t>
            </a:r>
            <a:r>
              <a:rPr lang="cs-CZ" dirty="0"/>
              <a:t>v marketingové/obchodní podpoře</a:t>
            </a:r>
          </a:p>
          <a:p>
            <a:pPr>
              <a:lnSpc>
                <a:spcPct val="200000"/>
              </a:lnSpc>
            </a:pPr>
            <a:r>
              <a:rPr lang="cs-CZ" dirty="0"/>
              <a:t>Marketingový kapitán 25ti členného týmu </a:t>
            </a:r>
          </a:p>
          <a:p>
            <a:pPr>
              <a:lnSpc>
                <a:spcPct val="200000"/>
              </a:lnSpc>
            </a:pPr>
            <a:r>
              <a:rPr lang="cs-CZ" dirty="0"/>
              <a:t>(marketing + zákaznická péče)</a:t>
            </a:r>
          </a:p>
          <a:p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DE1CB49-3269-2A40-8C1A-3ADDFE78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14659" y="3194428"/>
            <a:ext cx="204532" cy="321673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F1B5C83-F674-074F-A658-5EB2D52B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90069" y="3194429"/>
            <a:ext cx="204532" cy="3216732"/>
          </a:xfrm>
          <a:prstGeom prst="rect">
            <a:avLst/>
          </a:prstGeom>
        </p:spPr>
      </p:pic>
      <p:pic>
        <p:nvPicPr>
          <p:cNvPr id="5" name="Obrázek 4" descr="Obsah obrázku oblečení, Lidská tvář, osoba, umění&#10;&#10;Popis byl vytvořen automaticky">
            <a:extLst>
              <a:ext uri="{FF2B5EF4-FFF2-40B4-BE49-F238E27FC236}">
                <a16:creationId xmlns:a16="http://schemas.microsoft.com/office/drawing/2014/main" id="{6674D764-E388-1D43-398F-8B8CE92AA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0" r="39734"/>
          <a:stretch/>
        </p:blipFill>
        <p:spPr>
          <a:xfrm>
            <a:off x="908558" y="961137"/>
            <a:ext cx="2151274" cy="3492376"/>
          </a:xfrm>
          <a:prstGeom prst="rect">
            <a:avLst/>
          </a:prstGeom>
        </p:spPr>
      </p:pic>
      <p:sp>
        <p:nvSpPr>
          <p:cNvPr id="6" name="Trojúhelník 14">
            <a:extLst>
              <a:ext uri="{FF2B5EF4-FFF2-40B4-BE49-F238E27FC236}">
                <a16:creationId xmlns:a16="http://schemas.microsoft.com/office/drawing/2014/main" id="{053C148E-90C7-6C7A-C780-B8607EAF8603}"/>
              </a:ext>
            </a:extLst>
          </p:cNvPr>
          <p:cNvSpPr/>
          <p:nvPr/>
        </p:nvSpPr>
        <p:spPr>
          <a:xfrm rot="5400000">
            <a:off x="3625610" y="1193311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rojúhelník 14">
            <a:extLst>
              <a:ext uri="{FF2B5EF4-FFF2-40B4-BE49-F238E27FC236}">
                <a16:creationId xmlns:a16="http://schemas.microsoft.com/office/drawing/2014/main" id="{35DB9884-CB7C-CCAA-DBB2-91EBA4F0E664}"/>
              </a:ext>
            </a:extLst>
          </p:cNvPr>
          <p:cNvSpPr/>
          <p:nvPr/>
        </p:nvSpPr>
        <p:spPr>
          <a:xfrm rot="5400000">
            <a:off x="3627792" y="2284447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rojúhelník 14">
            <a:extLst>
              <a:ext uri="{FF2B5EF4-FFF2-40B4-BE49-F238E27FC236}">
                <a16:creationId xmlns:a16="http://schemas.microsoft.com/office/drawing/2014/main" id="{40BA6A4B-BBC5-1293-D1CE-734AFDF7991F}"/>
              </a:ext>
            </a:extLst>
          </p:cNvPr>
          <p:cNvSpPr/>
          <p:nvPr/>
        </p:nvSpPr>
        <p:spPr>
          <a:xfrm rot="5400000">
            <a:off x="3625610" y="1914849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rojúhelník 14">
            <a:extLst>
              <a:ext uri="{FF2B5EF4-FFF2-40B4-BE49-F238E27FC236}">
                <a16:creationId xmlns:a16="http://schemas.microsoft.com/office/drawing/2014/main" id="{3E1325E9-15DB-DCB6-4102-DFC1AB167084}"/>
              </a:ext>
            </a:extLst>
          </p:cNvPr>
          <p:cNvSpPr/>
          <p:nvPr/>
        </p:nvSpPr>
        <p:spPr>
          <a:xfrm rot="5400000">
            <a:off x="3625611" y="1556537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0864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04906" y="843558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Nečekané změny, reakce, možnosti …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Kampaň byla netradiční - přinesla viditelnost, přístupy na web, dotazy na zákaznickou podporu, konzultace, falešné ano, ale ne reálné platící klienty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Testování u klientů – opět – těch co na kampaň reagovali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Klienti/ zájemci si nedokážou představit jak by jim to pomohlo či nechtějí být testovacími králíky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Aktualizace kampaně – stále jsme netradiční, ale hned za tím edukace na reálných příkladech</a:t>
            </a: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i="1" dirty="0">
                <a:latin typeface="Montserrat Light" pitchFamily="2" charset="0"/>
              </a:rPr>
              <a:t>Ukázka z reálného výstupu – </a:t>
            </a:r>
            <a:r>
              <a:rPr lang="cs-CZ" i="1" dirty="0" err="1">
                <a:latin typeface="Montserrat Light" pitchFamily="2" charset="0"/>
              </a:rPr>
              <a:t>youtube</a:t>
            </a:r>
            <a:r>
              <a:rPr lang="cs-CZ" i="1" dirty="0">
                <a:latin typeface="Montserrat Light" pitchFamily="2" charset="0"/>
              </a:rPr>
              <a:t> video - tiskárna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i="1" dirty="0">
              <a:latin typeface="Montserrat Ligh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– Měřte, vyhodnocujte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6A6A229-C8C9-0411-81D9-908C2D05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897670"/>
            <a:ext cx="1200708" cy="212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42AE163-6313-7244-AA36-9638089DA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75" y="2902770"/>
            <a:ext cx="1076041" cy="213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DD95080-4B3B-6E2F-EF84-21A323ECD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2902770"/>
            <a:ext cx="1368152" cy="214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F658608-CDB5-31C6-D9C5-AC5E9FCBD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753" y="2902770"/>
            <a:ext cx="1570597" cy="213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5682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04906" y="843558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Nečekané změny, reakce, možnosti …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Montserrat Light" pitchFamily="2" charset="0"/>
              </a:rPr>
              <a:t>Očekávali jsme primární cílovou skupinu: </a:t>
            </a:r>
            <a:endParaRPr lang="cs-CZ" dirty="0"/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i="1" dirty="0"/>
              <a:t>           - B2B - Firmy, 1 – 10 zaměstnanců, bez vlastního IT oddělení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i="1" dirty="0">
                <a:latin typeface="Montserrat Light" pitchFamily="2" charset="0"/>
              </a:rPr>
              <a:t>A sekundární cílovou skupinu: 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i="1" dirty="0"/>
              <a:t>           - B2C – Výrobci, služba/výhoda při nákupu IT techniky – prvních 30 minut doma/ ve firmě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V Q4/2023 došlo k radikální změně/ prohození cílových skupin – výrobci jsou číslo 1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i="1" dirty="0"/>
              <a:t>           - HP market – IT parťák k vybraným zařízením</a:t>
            </a:r>
            <a:br>
              <a:rPr lang="cs-CZ" i="1" dirty="0"/>
            </a:br>
            <a:r>
              <a:rPr lang="cs-CZ" i="1" dirty="0"/>
              <a:t>           - Canon – IT parťák k vybraným tiskárnám 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i="1" dirty="0"/>
              <a:t>           - Xerox – IT parťák k vybraným tiskárnám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i="1" dirty="0"/>
              <a:t>           - Partner pro projektové celky – úroveň servisní podpory L0 a L1 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i="1" dirty="0"/>
              <a:t>           - ….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i="1" dirty="0">
              <a:latin typeface="Montserrat Ligh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– Nečekané změny, reakce, možnosti …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3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915566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20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Shrnutí pro </a:t>
            </a:r>
            <a:r>
              <a:rPr lang="cs-CZ" b="1" dirty="0" err="1">
                <a:solidFill>
                  <a:srgbClr val="7D59E3"/>
                </a:solidFill>
                <a:latin typeface="Montserrat" pitchFamily="2" charset="0"/>
              </a:rPr>
              <a:t>markeťáka</a:t>
            </a: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 při tvorbě služby/kampaně</a:t>
            </a:r>
          </a:p>
          <a:p>
            <a:pPr marL="323850" indent="-171450">
              <a:lnSpc>
                <a:spcPct val="20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Buďte spojovač</a:t>
            </a:r>
            <a:r>
              <a:rPr lang="cs-CZ" dirty="0"/>
              <a:t>, inspirátor, manipulátor (v pozitivním smyslu)</a:t>
            </a:r>
          </a:p>
          <a:p>
            <a:pPr marL="323850" indent="-171450">
              <a:lnSpc>
                <a:spcPct val="20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Postavte si </a:t>
            </a: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své hřiště </a:t>
            </a:r>
          </a:p>
          <a:p>
            <a:pPr marL="323850" indent="-171450">
              <a:lnSpc>
                <a:spcPct val="20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Nebuďte krabice, </a:t>
            </a:r>
            <a:r>
              <a:rPr lang="cs-CZ" dirty="0"/>
              <a:t>buďte netradiční/odlišujte se</a:t>
            </a:r>
          </a:p>
          <a:p>
            <a:pPr marL="323850" indent="-171450">
              <a:lnSpc>
                <a:spcPct val="20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Nikomu </a:t>
            </a: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nevěřte</a:t>
            </a:r>
            <a:r>
              <a:rPr lang="cs-CZ" dirty="0"/>
              <a:t> (špatný výchozí stav znamená špatnou službu/ kampaň)</a:t>
            </a:r>
          </a:p>
          <a:p>
            <a:pPr marL="323850" indent="-171450">
              <a:lnSpc>
                <a:spcPct val="20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/>
              <a:t>Nedívejte se na to mikro pohledem, ale </a:t>
            </a: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makro pohledem</a:t>
            </a:r>
          </a:p>
          <a:p>
            <a:pPr marL="323850" indent="-171450">
              <a:lnSpc>
                <a:spcPct val="20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Řešte to komplexně – </a:t>
            </a:r>
            <a:r>
              <a:rPr lang="cs-CZ" dirty="0"/>
              <a:t>nákup, obchod, marketing, finance …..</a:t>
            </a:r>
          </a:p>
          <a:p>
            <a:pPr marL="323850" indent="-171450">
              <a:lnSpc>
                <a:spcPct val="20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Testujte </a:t>
            </a:r>
          </a:p>
          <a:p>
            <a:pPr marL="323850" indent="-171450">
              <a:lnSpc>
                <a:spcPct val="20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Měřte/ vyhodnocujte</a:t>
            </a:r>
          </a:p>
          <a:p>
            <a:pPr marL="323850" indent="-171450">
              <a:lnSpc>
                <a:spcPct val="20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Nebojte se </a:t>
            </a:r>
            <a:r>
              <a:rPr lang="cs-CZ" dirty="0"/>
              <a:t>agilně</a:t>
            </a:r>
            <a:r>
              <a:rPr lang="cs-CZ" dirty="0">
                <a:solidFill>
                  <a:srgbClr val="7D59E3"/>
                </a:solidFill>
                <a:latin typeface="Montserrat" pitchFamily="2" charset="0"/>
              </a:rPr>
              <a:t> reagovat </a:t>
            </a:r>
            <a:r>
              <a:rPr lang="cs-CZ" dirty="0"/>
              <a:t>na změny, nové skutečnosti/příležitosti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/ tvorba kampaně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97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E6F1589E-4CC9-F7AF-BF34-2BA1276B4524}"/>
              </a:ext>
            </a:extLst>
          </p:cNvPr>
          <p:cNvSpPr txBox="1">
            <a:spLocks/>
          </p:cNvSpPr>
          <p:nvPr/>
        </p:nvSpPr>
        <p:spPr>
          <a:xfrm>
            <a:off x="323528" y="915566"/>
            <a:ext cx="8208912" cy="26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200000"/>
              </a:lnSpc>
              <a:buClr>
                <a:srgbClr val="7D59E3"/>
              </a:buClr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Osobní doporučení 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D59E3"/>
                </a:solidFill>
                <a:latin typeface="Montserrat" pitchFamily="2" charset="0"/>
              </a:rPr>
              <a:t>Zajisti si „místo u stolu“</a:t>
            </a:r>
            <a:r>
              <a:rPr lang="cs-CZ" sz="2000" dirty="0"/>
              <a:t>, pokud jsi </a:t>
            </a:r>
            <a:r>
              <a:rPr lang="cs-CZ" sz="2000" dirty="0" err="1"/>
              <a:t>subka</a:t>
            </a:r>
            <a:r>
              <a:rPr lang="cs-CZ" sz="2000" dirty="0"/>
              <a:t>, nic nevytvoříš 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sz="2000" dirty="0"/>
              <a:t>  </a:t>
            </a:r>
            <a:r>
              <a:rPr lang="cs-CZ" sz="2000" dirty="0">
                <a:solidFill>
                  <a:srgbClr val="7D59E3"/>
                </a:solidFill>
                <a:latin typeface="Montserrat" pitchFamily="2" charset="0"/>
              </a:rPr>
              <a:t>BUDUJ VZTAHY</a:t>
            </a: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sz="2000" dirty="0"/>
              <a:t>Vzdělávej se, trénuj se a buď 3 v 1 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r>
              <a:rPr lang="cs-CZ" sz="2000" dirty="0">
                <a:solidFill>
                  <a:srgbClr val="7D59E3"/>
                </a:solidFill>
                <a:latin typeface="Montserrat" pitchFamily="2" charset="0"/>
              </a:rPr>
              <a:t>   MARKETÉR, OBCHODNÍK, PROJEKTOVÝ MANAŽER</a:t>
            </a:r>
          </a:p>
          <a:p>
            <a:pPr>
              <a:lnSpc>
                <a:spcPct val="150000"/>
              </a:lnSpc>
              <a:buClr>
                <a:srgbClr val="7D59E3"/>
              </a:buClr>
            </a:pPr>
            <a:endParaRPr lang="cs-CZ" sz="2000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D59E3"/>
                </a:solidFill>
                <a:latin typeface="Montserrat" pitchFamily="2" charset="0"/>
              </a:rPr>
              <a:t>NIKDY SE NEVZDÁVEJ</a:t>
            </a:r>
            <a:endParaRPr lang="cs-CZ" sz="2000" dirty="0"/>
          </a:p>
          <a:p>
            <a:pPr>
              <a:lnSpc>
                <a:spcPct val="150000"/>
              </a:lnSpc>
              <a:buClr>
                <a:srgbClr val="7D59E3"/>
              </a:buClr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  <a:p>
            <a:pPr marL="323850" indent="-171450">
              <a:lnSpc>
                <a:spcPct val="150000"/>
              </a:lnSpc>
              <a:buClr>
                <a:srgbClr val="7D59E3"/>
              </a:buClr>
              <a:buFont typeface="Arial" panose="020B0604020202020204" pitchFamily="34" charset="0"/>
              <a:buChar char="•"/>
            </a:pPr>
            <a:endParaRPr lang="cs-CZ" b="1" dirty="0">
              <a:solidFill>
                <a:srgbClr val="7D59E3"/>
              </a:solidFill>
              <a:latin typeface="Montserrat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39C8903-6F9F-389F-A79B-7FAE55705346}"/>
              </a:ext>
            </a:extLst>
          </p:cNvPr>
          <p:cNvSpPr txBox="1">
            <a:spLocks/>
          </p:cNvSpPr>
          <p:nvPr/>
        </p:nvSpPr>
        <p:spPr>
          <a:xfrm>
            <a:off x="624258" y="417546"/>
            <a:ext cx="7973671" cy="2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1800" b="1" i="0" u="none" strike="noStrike" cap="all" baseline="0">
                <a:solidFill>
                  <a:srgbClr val="041C58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cs-CZ" cap="none" dirty="0"/>
              <a:t>Vývoj nové služby / tvorba kampaně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78BB52F-A1F7-7CF4-B2C1-A105D06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3" y="394160"/>
            <a:ext cx="233107" cy="2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3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;p2">
            <a:extLst>
              <a:ext uri="{FF2B5EF4-FFF2-40B4-BE49-F238E27FC236}">
                <a16:creationId xmlns:a16="http://schemas.microsoft.com/office/drawing/2014/main" id="{2B3775BF-0621-9F49-9E06-35971919FEC1}"/>
              </a:ext>
            </a:extLst>
          </p:cNvPr>
          <p:cNvSpPr/>
          <p:nvPr/>
        </p:nvSpPr>
        <p:spPr>
          <a:xfrm>
            <a:off x="5124730" y="1"/>
            <a:ext cx="4019270" cy="4412512"/>
          </a:xfrm>
          <a:prstGeom prst="rect">
            <a:avLst/>
          </a:prstGeom>
          <a:gradFill>
            <a:gsLst>
              <a:gs pos="0">
                <a:srgbClr val="7D59E3"/>
              </a:gs>
              <a:gs pos="100000">
                <a:srgbClr val="041C58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DCA80476-4E99-6C46-BD95-B9F3E832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659" y="524310"/>
            <a:ext cx="3634715" cy="3363893"/>
          </a:xfrm>
          <a:prstGeom prst="rect">
            <a:avLst/>
          </a:prstGeom>
        </p:spPr>
      </p:pic>
      <p:sp>
        <p:nvSpPr>
          <p:cNvPr id="5" name="Google Shape;1475;p34">
            <a:extLst>
              <a:ext uri="{FF2B5EF4-FFF2-40B4-BE49-F238E27FC236}">
                <a16:creationId xmlns:a16="http://schemas.microsoft.com/office/drawing/2014/main" id="{EB7E1E41-0E6D-934E-B6A8-8FC22200928F}"/>
              </a:ext>
            </a:extLst>
          </p:cNvPr>
          <p:cNvSpPr/>
          <p:nvPr/>
        </p:nvSpPr>
        <p:spPr>
          <a:xfrm>
            <a:off x="1462730" y="673204"/>
            <a:ext cx="214638" cy="204980"/>
          </a:xfrm>
          <a:custGeom>
            <a:avLst/>
            <a:gdLst/>
            <a:ahLst/>
            <a:cxnLst/>
            <a:rect l="l" t="t" r="r" b="b"/>
            <a:pathLst>
              <a:path w="39025" h="37269" extrusionOk="0">
                <a:moveTo>
                  <a:pt x="4748" y="1"/>
                </a:moveTo>
                <a:cubicBezTo>
                  <a:pt x="1887" y="1"/>
                  <a:pt x="1" y="1919"/>
                  <a:pt x="1" y="4358"/>
                </a:cubicBezTo>
                <a:cubicBezTo>
                  <a:pt x="1" y="6797"/>
                  <a:pt x="1757" y="8683"/>
                  <a:pt x="4618" y="8683"/>
                </a:cubicBezTo>
                <a:lnTo>
                  <a:pt x="4748" y="8683"/>
                </a:lnTo>
                <a:cubicBezTo>
                  <a:pt x="7578" y="8683"/>
                  <a:pt x="9366" y="6797"/>
                  <a:pt x="9366" y="4358"/>
                </a:cubicBezTo>
                <a:cubicBezTo>
                  <a:pt x="9366" y="1919"/>
                  <a:pt x="7578" y="1"/>
                  <a:pt x="4748" y="1"/>
                </a:cubicBezTo>
                <a:close/>
                <a:moveTo>
                  <a:pt x="553" y="12196"/>
                </a:moveTo>
                <a:lnTo>
                  <a:pt x="553" y="37268"/>
                </a:lnTo>
                <a:lnTo>
                  <a:pt x="8813" y="37268"/>
                </a:lnTo>
                <a:lnTo>
                  <a:pt x="8813" y="12196"/>
                </a:lnTo>
                <a:close/>
                <a:moveTo>
                  <a:pt x="29398" y="11545"/>
                </a:moveTo>
                <a:cubicBezTo>
                  <a:pt x="24943" y="11545"/>
                  <a:pt x="22894" y="13984"/>
                  <a:pt x="21821" y="15740"/>
                </a:cubicBezTo>
                <a:lnTo>
                  <a:pt x="21821" y="12196"/>
                </a:lnTo>
                <a:lnTo>
                  <a:pt x="13561" y="12196"/>
                </a:lnTo>
                <a:lnTo>
                  <a:pt x="13561" y="37268"/>
                </a:lnTo>
                <a:lnTo>
                  <a:pt x="21821" y="37268"/>
                </a:lnTo>
                <a:lnTo>
                  <a:pt x="21821" y="23187"/>
                </a:lnTo>
                <a:cubicBezTo>
                  <a:pt x="21821" y="22504"/>
                  <a:pt x="21951" y="21691"/>
                  <a:pt x="22081" y="21138"/>
                </a:cubicBezTo>
                <a:cubicBezTo>
                  <a:pt x="22764" y="19675"/>
                  <a:pt x="24130" y="18179"/>
                  <a:pt x="26439" y="18179"/>
                </a:cubicBezTo>
                <a:cubicBezTo>
                  <a:pt x="29398" y="18179"/>
                  <a:pt x="30634" y="20488"/>
                  <a:pt x="30634" y="23870"/>
                </a:cubicBezTo>
                <a:lnTo>
                  <a:pt x="30634" y="37268"/>
                </a:lnTo>
                <a:lnTo>
                  <a:pt x="39024" y="37268"/>
                </a:lnTo>
                <a:lnTo>
                  <a:pt x="39024" y="22927"/>
                </a:lnTo>
                <a:cubicBezTo>
                  <a:pt x="39024" y="15187"/>
                  <a:pt x="34959" y="11545"/>
                  <a:pt x="29398" y="11545"/>
                </a:cubicBezTo>
                <a:close/>
              </a:path>
            </a:pathLst>
          </a:custGeom>
          <a:solidFill>
            <a:srgbClr val="7D5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476;p34">
            <a:extLst>
              <a:ext uri="{FF2B5EF4-FFF2-40B4-BE49-F238E27FC236}">
                <a16:creationId xmlns:a16="http://schemas.microsoft.com/office/drawing/2014/main" id="{12C83781-C9F7-7F40-9038-205E1D851695}"/>
              </a:ext>
            </a:extLst>
          </p:cNvPr>
          <p:cNvSpPr/>
          <p:nvPr/>
        </p:nvSpPr>
        <p:spPr>
          <a:xfrm>
            <a:off x="1031503" y="730402"/>
            <a:ext cx="238540" cy="164561"/>
          </a:xfrm>
          <a:custGeom>
            <a:avLst/>
            <a:gdLst/>
            <a:ahLst/>
            <a:cxnLst/>
            <a:rect l="l" t="t" r="r" b="b"/>
            <a:pathLst>
              <a:path w="39025" h="26922" extrusionOk="0">
                <a:moveTo>
                  <a:pt x="27350" y="0"/>
                </a:moveTo>
                <a:lnTo>
                  <a:pt x="27350" y="0"/>
                </a:lnTo>
                <a:cubicBezTo>
                  <a:pt x="26197" y="125"/>
                  <a:pt x="25134" y="638"/>
                  <a:pt x="24332" y="1395"/>
                </a:cubicBezTo>
                <a:lnTo>
                  <a:pt x="24332" y="1395"/>
                </a:lnTo>
                <a:cubicBezTo>
                  <a:pt x="24579" y="1133"/>
                  <a:pt x="24781" y="747"/>
                  <a:pt x="24781" y="261"/>
                </a:cubicBezTo>
                <a:lnTo>
                  <a:pt x="24781" y="261"/>
                </a:lnTo>
                <a:cubicBezTo>
                  <a:pt x="21951" y="2179"/>
                  <a:pt x="20163" y="6114"/>
                  <a:pt x="18700" y="9756"/>
                </a:cubicBezTo>
                <a:cubicBezTo>
                  <a:pt x="17594" y="8683"/>
                  <a:pt x="16651" y="7870"/>
                  <a:pt x="15838" y="7447"/>
                </a:cubicBezTo>
                <a:cubicBezTo>
                  <a:pt x="13269" y="6114"/>
                  <a:pt x="10407" y="4748"/>
                  <a:pt x="5822" y="2992"/>
                </a:cubicBezTo>
                <a:lnTo>
                  <a:pt x="5822" y="2992"/>
                </a:lnTo>
                <a:cubicBezTo>
                  <a:pt x="5692" y="4488"/>
                  <a:pt x="6505" y="6504"/>
                  <a:pt x="9074" y="7870"/>
                </a:cubicBezTo>
                <a:cubicBezTo>
                  <a:pt x="8521" y="7870"/>
                  <a:pt x="7578" y="8000"/>
                  <a:pt x="6765" y="8130"/>
                </a:cubicBezTo>
                <a:cubicBezTo>
                  <a:pt x="7025" y="9886"/>
                  <a:pt x="8131" y="11382"/>
                  <a:pt x="11090" y="12065"/>
                </a:cubicBezTo>
                <a:cubicBezTo>
                  <a:pt x="9757" y="12195"/>
                  <a:pt x="9074" y="12455"/>
                  <a:pt x="8391" y="13138"/>
                </a:cubicBezTo>
                <a:cubicBezTo>
                  <a:pt x="9015" y="14268"/>
                  <a:pt x="10320" y="15480"/>
                  <a:pt x="12602" y="15480"/>
                </a:cubicBezTo>
                <a:cubicBezTo>
                  <a:pt x="12816" y="15480"/>
                  <a:pt x="13038" y="15469"/>
                  <a:pt x="13269" y="15447"/>
                </a:cubicBezTo>
                <a:lnTo>
                  <a:pt x="13269" y="15447"/>
                </a:lnTo>
                <a:cubicBezTo>
                  <a:pt x="10330" y="16733"/>
                  <a:pt x="11829" y="18855"/>
                  <a:pt x="14050" y="18855"/>
                </a:cubicBezTo>
                <a:cubicBezTo>
                  <a:pt x="14188" y="18855"/>
                  <a:pt x="14329" y="18846"/>
                  <a:pt x="14472" y="18829"/>
                </a:cubicBezTo>
                <a:lnTo>
                  <a:pt x="14472" y="18829"/>
                </a:lnTo>
                <a:cubicBezTo>
                  <a:pt x="12352" y="20949"/>
                  <a:pt x="9610" y="21931"/>
                  <a:pt x="6946" y="21931"/>
                </a:cubicBezTo>
                <a:cubicBezTo>
                  <a:pt x="4337" y="21931"/>
                  <a:pt x="1803" y="20990"/>
                  <a:pt x="1" y="19252"/>
                </a:cubicBezTo>
                <a:lnTo>
                  <a:pt x="1" y="19252"/>
                </a:lnTo>
                <a:cubicBezTo>
                  <a:pt x="3943" y="24613"/>
                  <a:pt x="9785" y="26921"/>
                  <a:pt x="15554" y="26921"/>
                </a:cubicBezTo>
                <a:cubicBezTo>
                  <a:pt x="24064" y="26921"/>
                  <a:pt x="32416" y="21899"/>
                  <a:pt x="34276" y="14244"/>
                </a:cubicBezTo>
                <a:cubicBezTo>
                  <a:pt x="36715" y="14244"/>
                  <a:pt x="38049" y="13431"/>
                  <a:pt x="39024" y="12455"/>
                </a:cubicBezTo>
                <a:lnTo>
                  <a:pt x="39024" y="12455"/>
                </a:lnTo>
                <a:cubicBezTo>
                  <a:pt x="38637" y="12538"/>
                  <a:pt x="38195" y="12574"/>
                  <a:pt x="37736" y="12574"/>
                </a:cubicBezTo>
                <a:cubicBezTo>
                  <a:pt x="36575" y="12574"/>
                  <a:pt x="35306" y="12345"/>
                  <a:pt x="34537" y="12065"/>
                </a:cubicBezTo>
                <a:cubicBezTo>
                  <a:pt x="36715" y="11805"/>
                  <a:pt x="38211" y="10829"/>
                  <a:pt x="38732" y="9496"/>
                </a:cubicBezTo>
                <a:lnTo>
                  <a:pt x="38732" y="9496"/>
                </a:lnTo>
                <a:cubicBezTo>
                  <a:pt x="38222" y="9787"/>
                  <a:pt x="36737" y="10168"/>
                  <a:pt x="35462" y="10168"/>
                </a:cubicBezTo>
                <a:cubicBezTo>
                  <a:pt x="35026" y="10168"/>
                  <a:pt x="34616" y="10124"/>
                  <a:pt x="34276" y="10016"/>
                </a:cubicBezTo>
                <a:cubicBezTo>
                  <a:pt x="34146" y="9626"/>
                  <a:pt x="33984" y="9366"/>
                  <a:pt x="33984" y="9073"/>
                </a:cubicBezTo>
                <a:cubicBezTo>
                  <a:pt x="32954" y="5454"/>
                  <a:pt x="29680" y="2554"/>
                  <a:pt x="26171" y="2554"/>
                </a:cubicBezTo>
                <a:cubicBezTo>
                  <a:pt x="26022" y="2554"/>
                  <a:pt x="25873" y="2559"/>
                  <a:pt x="25724" y="2569"/>
                </a:cubicBezTo>
                <a:cubicBezTo>
                  <a:pt x="26016" y="2439"/>
                  <a:pt x="26277" y="2439"/>
                  <a:pt x="26667" y="2309"/>
                </a:cubicBezTo>
                <a:cubicBezTo>
                  <a:pt x="27090" y="2179"/>
                  <a:pt x="29398" y="1757"/>
                  <a:pt x="28976" y="944"/>
                </a:cubicBezTo>
                <a:cubicBezTo>
                  <a:pt x="28917" y="759"/>
                  <a:pt x="28724" y="687"/>
                  <a:pt x="28453" y="687"/>
                </a:cubicBezTo>
                <a:cubicBezTo>
                  <a:pt x="27531" y="687"/>
                  <a:pt x="25706" y="1526"/>
                  <a:pt x="25203" y="1626"/>
                </a:cubicBezTo>
                <a:cubicBezTo>
                  <a:pt x="26016" y="1366"/>
                  <a:pt x="27220" y="944"/>
                  <a:pt x="27350" y="0"/>
                </a:cubicBezTo>
                <a:close/>
              </a:path>
            </a:pathLst>
          </a:custGeom>
          <a:solidFill>
            <a:srgbClr val="7D5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477;p34">
            <a:extLst>
              <a:ext uri="{FF2B5EF4-FFF2-40B4-BE49-F238E27FC236}">
                <a16:creationId xmlns:a16="http://schemas.microsoft.com/office/drawing/2014/main" id="{8D609CB3-54FB-4545-862E-4F43D5CE6C02}"/>
              </a:ext>
            </a:extLst>
          </p:cNvPr>
          <p:cNvSpPr/>
          <p:nvPr/>
        </p:nvSpPr>
        <p:spPr>
          <a:xfrm>
            <a:off x="689237" y="656435"/>
            <a:ext cx="110924" cy="238540"/>
          </a:xfrm>
          <a:custGeom>
            <a:avLst/>
            <a:gdLst/>
            <a:ahLst/>
            <a:cxnLst/>
            <a:rect l="l" t="t" r="r" b="b"/>
            <a:pathLst>
              <a:path w="18147" h="39025" extrusionOk="0">
                <a:moveTo>
                  <a:pt x="12195" y="1"/>
                </a:moveTo>
                <a:cubicBezTo>
                  <a:pt x="3805" y="1"/>
                  <a:pt x="3935" y="6635"/>
                  <a:pt x="3935" y="7578"/>
                </a:cubicBezTo>
                <a:lnTo>
                  <a:pt x="3935" y="12878"/>
                </a:lnTo>
                <a:lnTo>
                  <a:pt x="0" y="12878"/>
                </a:lnTo>
                <a:lnTo>
                  <a:pt x="0" y="19512"/>
                </a:lnTo>
                <a:lnTo>
                  <a:pt x="3935" y="19512"/>
                </a:lnTo>
                <a:lnTo>
                  <a:pt x="3935" y="39024"/>
                </a:lnTo>
                <a:lnTo>
                  <a:pt x="12065" y="39024"/>
                </a:lnTo>
                <a:lnTo>
                  <a:pt x="12065" y="19512"/>
                </a:lnTo>
                <a:lnTo>
                  <a:pt x="17496" y="19512"/>
                </a:lnTo>
                <a:cubicBezTo>
                  <a:pt x="17496" y="19512"/>
                  <a:pt x="18016" y="16390"/>
                  <a:pt x="18146" y="12878"/>
                </a:cubicBezTo>
                <a:lnTo>
                  <a:pt x="12065" y="12878"/>
                </a:lnTo>
                <a:lnTo>
                  <a:pt x="12065" y="8391"/>
                </a:lnTo>
                <a:cubicBezTo>
                  <a:pt x="12065" y="7740"/>
                  <a:pt x="12878" y="6765"/>
                  <a:pt x="13821" y="6765"/>
                </a:cubicBezTo>
                <a:lnTo>
                  <a:pt x="18146" y="6765"/>
                </a:lnTo>
                <a:lnTo>
                  <a:pt x="18146" y="1"/>
                </a:lnTo>
                <a:close/>
              </a:path>
            </a:pathLst>
          </a:custGeom>
          <a:solidFill>
            <a:srgbClr val="7D5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Nadpis 2">
            <a:extLst>
              <a:ext uri="{FF2B5EF4-FFF2-40B4-BE49-F238E27FC236}">
                <a16:creationId xmlns:a16="http://schemas.microsoft.com/office/drawing/2014/main" id="{79D3D568-7BCE-7E4C-A095-E68DB51D1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031503" y="1154346"/>
            <a:ext cx="3164853" cy="1212432"/>
          </a:xfrm>
        </p:spPr>
        <p:txBody>
          <a:bodyPr/>
          <a:lstStyle/>
          <a:p>
            <a:r>
              <a:rPr lang="cs-CZ" sz="3200" dirty="0"/>
              <a:t>Děkuji</a:t>
            </a:r>
            <a:br>
              <a:rPr lang="es" sz="3200" dirty="0"/>
            </a:br>
            <a:r>
              <a:rPr lang="es" sz="3200" dirty="0"/>
              <a:t>za pozornost</a:t>
            </a:r>
            <a:endParaRPr lang="cs-CZ" sz="3200" dirty="0"/>
          </a:p>
        </p:txBody>
      </p:sp>
      <p:sp>
        <p:nvSpPr>
          <p:cNvPr id="9" name="Podnadpis 6">
            <a:extLst>
              <a:ext uri="{FF2B5EF4-FFF2-40B4-BE49-F238E27FC236}">
                <a16:creationId xmlns:a16="http://schemas.microsoft.com/office/drawing/2014/main" id="{0E292B3B-37EE-8145-9E4E-68B458785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31503" y="2366778"/>
            <a:ext cx="3900540" cy="2398599"/>
          </a:xfrm>
        </p:spPr>
        <p:txBody>
          <a:bodyPr/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cs-CZ" sz="1800" b="1" dirty="0">
                <a:latin typeface="Montserrat Black" pitchFamily="2" charset="0"/>
                <a:ea typeface="Inconsolata"/>
                <a:cs typeface="Inconsolata"/>
                <a:sym typeface="Inconsolata"/>
              </a:rPr>
              <a:t>Kontakty: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pPr marL="0" lvl="0" indent="0">
              <a:buClr>
                <a:schemeClr val="dk1"/>
              </a:buClr>
              <a:buSzPts val="1100"/>
            </a:pPr>
            <a:r>
              <a:rPr lang="cs-CZ" b="1" dirty="0">
                <a:ea typeface="Inconsolata"/>
                <a:cs typeface="Inconsolata"/>
                <a:sym typeface="Inconsolata"/>
              </a:rPr>
              <a:t>Ostrava / CZ - Novoveská 1262, 709 00 Ostrava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cs-CZ" dirty="0">
                <a:ea typeface="Inconsolata"/>
                <a:cs typeface="Inconsolata"/>
                <a:sym typeface="Inconsolata"/>
              </a:rPr>
              <a:t>Praha / CZ - Na Strži 1702/65, 14000 Praha – Nusle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cs-CZ" dirty="0">
                <a:ea typeface="Inconsolata"/>
                <a:cs typeface="Inconsolata"/>
                <a:sym typeface="Inconsolata"/>
              </a:rPr>
              <a:t>Bratislava / SK - </a:t>
            </a:r>
            <a:r>
              <a:rPr lang="cs-CZ" dirty="0" err="1">
                <a:ea typeface="Inconsolata"/>
              </a:rPr>
              <a:t>Prievozská</a:t>
            </a:r>
            <a:r>
              <a:rPr lang="cs-CZ" dirty="0">
                <a:ea typeface="Inconsolata"/>
              </a:rPr>
              <a:t> 6/a</a:t>
            </a:r>
            <a:r>
              <a:rPr lang="cs-CZ" dirty="0">
                <a:ea typeface="Inconsolata"/>
                <a:sym typeface="Inconsolata"/>
              </a:rPr>
              <a:t>, 821 </a:t>
            </a:r>
            <a:r>
              <a:rPr lang="cs-CZ" dirty="0">
                <a:ea typeface="Inconsolata"/>
                <a:cs typeface="Inconsolata"/>
                <a:sym typeface="Inconsolata"/>
              </a:rPr>
              <a:t>09 Bratislava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pPr marL="0" lvl="0" indent="0">
              <a:buClr>
                <a:schemeClr val="dk1"/>
              </a:buClr>
              <a:buSzPts val="1100"/>
            </a:pPr>
            <a:r>
              <a:rPr lang="cs-CZ" b="1" dirty="0">
                <a:latin typeface="Montserrat" pitchFamily="2" charset="0"/>
                <a:ea typeface="Inconsolata"/>
                <a:cs typeface="Inconsolata"/>
                <a:sym typeface="Inconsolata"/>
              </a:rPr>
              <a:t>Kontaktní osoba</a:t>
            </a:r>
            <a:br>
              <a:rPr lang="cs-CZ" dirty="0">
                <a:ea typeface="Inconsolata"/>
                <a:cs typeface="Inconsolata"/>
                <a:sym typeface="Inconsolata"/>
              </a:rPr>
            </a:br>
            <a:r>
              <a:rPr lang="cs-CZ" dirty="0">
                <a:ea typeface="Inconsolata"/>
                <a:cs typeface="Inconsolata"/>
                <a:sym typeface="Inconsolata"/>
              </a:rPr>
              <a:t>Šimon Churý, +420 724 222 045, schury@edsystem.cz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pPr marL="0" lvl="0" indent="0">
              <a:buClr>
                <a:schemeClr val="dk1"/>
              </a:buClr>
              <a:buSzPts val="1100"/>
            </a:pPr>
            <a:r>
              <a:rPr lang="cs-CZ" dirty="0">
                <a:ea typeface="Inconsolata"/>
                <a:cs typeface="Inconsolata"/>
                <a:sym typeface="Inconsolata"/>
              </a:rPr>
              <a:t>ed.cz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cs-CZ" dirty="0">
                <a:ea typeface="Inconsolata"/>
                <a:cs typeface="Inconsolata"/>
                <a:sym typeface="Inconsolata"/>
              </a:rPr>
              <a:t> 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pPr marL="0" lvl="0" indent="0">
              <a:buClr>
                <a:schemeClr val="dk1"/>
              </a:buClr>
              <a:buSzPts val="1100"/>
            </a:pPr>
            <a:endParaRPr lang="cs-CZ" dirty="0">
              <a:ea typeface="Inconsolata"/>
              <a:cs typeface="Inconsolata"/>
              <a:sym typeface="Inconsolata"/>
            </a:endParaRPr>
          </a:p>
          <a:p>
            <a:endParaRPr lang="cs-CZ" dirty="0"/>
          </a:p>
        </p:txBody>
      </p:sp>
      <p:sp>
        <p:nvSpPr>
          <p:cNvPr id="13" name="Trojúhelník 12">
            <a:extLst>
              <a:ext uri="{FF2B5EF4-FFF2-40B4-BE49-F238E27FC236}">
                <a16:creationId xmlns:a16="http://schemas.microsoft.com/office/drawing/2014/main" id="{F8AE51AB-1DEE-FD43-BF15-CAE056F106B2}"/>
              </a:ext>
            </a:extLst>
          </p:cNvPr>
          <p:cNvSpPr/>
          <p:nvPr/>
        </p:nvSpPr>
        <p:spPr>
          <a:xfrm rot="5400000">
            <a:off x="6205650" y="1825217"/>
            <a:ext cx="202814" cy="1577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rojúhelník 13">
            <a:extLst>
              <a:ext uri="{FF2B5EF4-FFF2-40B4-BE49-F238E27FC236}">
                <a16:creationId xmlns:a16="http://schemas.microsoft.com/office/drawing/2014/main" id="{D9690FB2-488E-A944-AF16-F165D7D9A70E}"/>
              </a:ext>
            </a:extLst>
          </p:cNvPr>
          <p:cNvSpPr/>
          <p:nvPr/>
        </p:nvSpPr>
        <p:spPr>
          <a:xfrm rot="5400000">
            <a:off x="7130772" y="2561444"/>
            <a:ext cx="202814" cy="1577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rojúhelník 14">
            <a:extLst>
              <a:ext uri="{FF2B5EF4-FFF2-40B4-BE49-F238E27FC236}">
                <a16:creationId xmlns:a16="http://schemas.microsoft.com/office/drawing/2014/main" id="{989CFCC8-49BD-3B4A-B808-84326511E754}"/>
              </a:ext>
            </a:extLst>
          </p:cNvPr>
          <p:cNvSpPr/>
          <p:nvPr/>
        </p:nvSpPr>
        <p:spPr>
          <a:xfrm rot="5400000">
            <a:off x="7202310" y="2025976"/>
            <a:ext cx="202814" cy="1577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rojúhelník 20">
            <a:extLst>
              <a:ext uri="{FF2B5EF4-FFF2-40B4-BE49-F238E27FC236}">
                <a16:creationId xmlns:a16="http://schemas.microsoft.com/office/drawing/2014/main" id="{9FD4EDA4-3713-9046-8395-454D0C021045}"/>
              </a:ext>
            </a:extLst>
          </p:cNvPr>
          <p:cNvSpPr/>
          <p:nvPr/>
        </p:nvSpPr>
        <p:spPr>
          <a:xfrm rot="10800000">
            <a:off x="1131325" y="3525263"/>
            <a:ext cx="138718" cy="107894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Trojúhelník 21">
            <a:extLst>
              <a:ext uri="{FF2B5EF4-FFF2-40B4-BE49-F238E27FC236}">
                <a16:creationId xmlns:a16="http://schemas.microsoft.com/office/drawing/2014/main" id="{0A86B50C-1420-C845-89DB-F201252C9930}"/>
              </a:ext>
            </a:extLst>
          </p:cNvPr>
          <p:cNvSpPr/>
          <p:nvPr/>
        </p:nvSpPr>
        <p:spPr>
          <a:xfrm rot="10800000">
            <a:off x="1131325" y="4203494"/>
            <a:ext cx="138718" cy="107894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005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ED55F-0FD1-BA4B-A015-4E889C409F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cap="none" dirty="0"/>
              <a:t>e</a:t>
            </a:r>
            <a:r>
              <a:rPr lang="cs-CZ" dirty="0"/>
              <a:t>D GROUP – představení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C46793B-E22E-A149-B400-3F5B77508B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3356" y="957429"/>
            <a:ext cx="6993100" cy="512262"/>
          </a:xfrm>
        </p:spPr>
        <p:txBody>
          <a:bodyPr wrap="square" anchor="ctr" anchorCtr="0"/>
          <a:lstStyle/>
          <a:p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Technologická skupina </a:t>
            </a:r>
            <a:r>
              <a:rPr lang="cs-CZ" dirty="0"/>
              <a:t>působící ve střední Evropě v oblasti IT, obchodu, softwarových řešení, komunikace, e-</a:t>
            </a:r>
            <a:r>
              <a:rPr lang="cs-CZ" dirty="0" err="1"/>
              <a:t>commerce</a:t>
            </a:r>
            <a:r>
              <a:rPr lang="cs-CZ" dirty="0"/>
              <a:t> a nových technologií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2C5E93D-C0A4-9E4B-9A57-E33D68DD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09" y="3137555"/>
            <a:ext cx="504056" cy="4981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B60070B-AC7C-5144-B91D-230E85F83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09" y="964463"/>
            <a:ext cx="504056" cy="4981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F27EB78-1F8A-564E-AB39-C931B40EE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09" y="1680292"/>
            <a:ext cx="504056" cy="49819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E2F607B-D2D7-7B4D-BE9B-C49A1D5FD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09" y="3859292"/>
            <a:ext cx="504056" cy="50405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ED46E314-BEE0-E048-9669-61E659838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09" y="2389875"/>
            <a:ext cx="504056" cy="498194"/>
          </a:xfrm>
          <a:prstGeom prst="rect">
            <a:avLst/>
          </a:prstGeom>
        </p:spPr>
      </p:pic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71BEDEC5-F175-BE48-BC47-5EEF8780F5C7}"/>
              </a:ext>
            </a:extLst>
          </p:cNvPr>
          <p:cNvSpPr txBox="1">
            <a:spLocks/>
          </p:cNvSpPr>
          <p:nvPr/>
        </p:nvSpPr>
        <p:spPr>
          <a:xfrm>
            <a:off x="1691680" y="1760940"/>
            <a:ext cx="5760640" cy="330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Poskytovatel</a:t>
            </a:r>
            <a:r>
              <a:rPr lang="cs-CZ" dirty="0"/>
              <a:t> komplexních řešeni a nositel trendů</a:t>
            </a:r>
          </a:p>
        </p:txBody>
      </p:sp>
      <p:sp>
        <p:nvSpPr>
          <p:cNvPr id="23" name="Zástupný symbol pro text 2">
            <a:extLst>
              <a:ext uri="{FF2B5EF4-FFF2-40B4-BE49-F238E27FC236}">
                <a16:creationId xmlns:a16="http://schemas.microsoft.com/office/drawing/2014/main" id="{91F95BE5-46F2-8C49-8800-193F36AC1FE4}"/>
              </a:ext>
            </a:extLst>
          </p:cNvPr>
          <p:cNvSpPr txBox="1">
            <a:spLocks/>
          </p:cNvSpPr>
          <p:nvPr/>
        </p:nvSpPr>
        <p:spPr>
          <a:xfrm>
            <a:off x="1691680" y="2532856"/>
            <a:ext cx="5760640" cy="21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Leader v CEE </a:t>
            </a:r>
            <a:r>
              <a:rPr lang="cs-CZ" dirty="0"/>
              <a:t>a aplikátor inovačních řešení</a:t>
            </a:r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E2E0B6BD-9BAE-9741-BA1E-13AB4C2597D3}"/>
              </a:ext>
            </a:extLst>
          </p:cNvPr>
          <p:cNvSpPr txBox="1">
            <a:spLocks/>
          </p:cNvSpPr>
          <p:nvPr/>
        </p:nvSpPr>
        <p:spPr>
          <a:xfrm>
            <a:off x="1691680" y="3214248"/>
            <a:ext cx="5760640" cy="3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Partner</a:t>
            </a:r>
            <a:r>
              <a:rPr lang="cs-CZ" dirty="0"/>
              <a:t> pro digitální transformaci a dynamické efektivní řešení</a:t>
            </a:r>
          </a:p>
        </p:txBody>
      </p:sp>
      <p:sp>
        <p:nvSpPr>
          <p:cNvPr id="25" name="Zástupný symbol pro text 2">
            <a:extLst>
              <a:ext uri="{FF2B5EF4-FFF2-40B4-BE49-F238E27FC236}">
                <a16:creationId xmlns:a16="http://schemas.microsoft.com/office/drawing/2014/main" id="{8F94CA3A-0EB0-1046-AE4B-20809B44364F}"/>
              </a:ext>
            </a:extLst>
          </p:cNvPr>
          <p:cNvSpPr txBox="1">
            <a:spLocks/>
          </p:cNvSpPr>
          <p:nvPr/>
        </p:nvSpPr>
        <p:spPr>
          <a:xfrm>
            <a:off x="1683356" y="3931708"/>
            <a:ext cx="5760640" cy="33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Platforma pro nápady</a:t>
            </a:r>
            <a:r>
              <a:rPr lang="cs-CZ" dirty="0"/>
              <a:t>, </a:t>
            </a: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inovace</a:t>
            </a:r>
            <a:r>
              <a:rPr lang="cs-CZ" dirty="0"/>
              <a:t> a rozvinuté start-</a:t>
            </a:r>
            <a:r>
              <a:rPr lang="cs-CZ" dirty="0" err="1"/>
              <a:t>upy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DE1CB49-3269-2A40-8C1A-3ADDFE784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414659" y="3194428"/>
            <a:ext cx="204532" cy="321673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F1B5C83-F674-074F-A658-5EB2D52B5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790069" y="3194429"/>
            <a:ext cx="204532" cy="32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62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" name="Objekt 94">
            <a:extLst>
              <a:ext uri="{FF2B5EF4-FFF2-40B4-BE49-F238E27FC236}">
                <a16:creationId xmlns:a16="http://schemas.microsoft.com/office/drawing/2014/main" id="{261A05EA-4929-084E-B130-D9C0F82BB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044573"/>
              </p:ext>
            </p:extLst>
          </p:nvPr>
        </p:nvGraphicFramePr>
        <p:xfrm>
          <a:off x="248268" y="2527543"/>
          <a:ext cx="2147696" cy="105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3902197" imgH="1924685" progId="CorelDraw.Graphic.21">
                  <p:embed/>
                </p:oleObj>
              </mc:Choice>
              <mc:Fallback>
                <p:oleObj name="CorelDRAW" r:id="rId3" imgW="3902197" imgH="1924685" progId="CorelDraw.Graphic.21">
                  <p:embed/>
                  <p:pic>
                    <p:nvPicPr>
                      <p:cNvPr id="95" name="Objekt 94">
                        <a:extLst>
                          <a:ext uri="{FF2B5EF4-FFF2-40B4-BE49-F238E27FC236}">
                            <a16:creationId xmlns:a16="http://schemas.microsoft.com/office/drawing/2014/main" id="{261A05EA-4929-084E-B130-D9C0F82BBE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268" y="2527543"/>
                        <a:ext cx="2147696" cy="1058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A2AED55F-0FD1-BA4B-A015-4E889C409F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cap="none" dirty="0"/>
              <a:t>e</a:t>
            </a:r>
            <a:r>
              <a:rPr lang="cs-CZ" dirty="0"/>
              <a:t>D GROUP v číslech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C46793B-E22E-A149-B400-3F5B77508B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800" y="1122853"/>
            <a:ext cx="1440160" cy="489704"/>
          </a:xfrm>
        </p:spPr>
        <p:txBody>
          <a:bodyPr wrap="square" anchor="ctr" anchorCtr="0"/>
          <a:lstStyle/>
          <a:p>
            <a:r>
              <a:rPr lang="cs-CZ" sz="1800" b="1" dirty="0">
                <a:solidFill>
                  <a:srgbClr val="7D59E3"/>
                </a:solidFill>
                <a:latin typeface="Montserrat" pitchFamily="2" charset="0"/>
              </a:rPr>
              <a:t>20</a:t>
            </a:r>
          </a:p>
          <a:p>
            <a:r>
              <a:rPr lang="cs-CZ" dirty="0"/>
              <a:t>Společností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DE1CB49-3269-2A40-8C1A-3ADDFE784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414658" y="3194428"/>
            <a:ext cx="204532" cy="321673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F1B5C83-F674-074F-A658-5EB2D52B5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790068" y="3194429"/>
            <a:ext cx="204532" cy="3216732"/>
          </a:xfrm>
          <a:prstGeom prst="rect">
            <a:avLst/>
          </a:prstGeom>
        </p:spPr>
      </p:pic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71BEDEC5-F175-BE48-BC47-5EEF8780F5C7}"/>
              </a:ext>
            </a:extLst>
          </p:cNvPr>
          <p:cNvSpPr txBox="1">
            <a:spLocks/>
          </p:cNvSpPr>
          <p:nvPr/>
        </p:nvSpPr>
        <p:spPr>
          <a:xfrm>
            <a:off x="4794800" y="2377391"/>
            <a:ext cx="1488676" cy="49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cs-CZ" sz="1800" b="1" dirty="0">
                <a:solidFill>
                  <a:srgbClr val="7D59E3"/>
                </a:solidFill>
                <a:latin typeface="Montserrat" pitchFamily="2" charset="0"/>
              </a:rPr>
              <a:t>650</a:t>
            </a:r>
          </a:p>
          <a:p>
            <a:r>
              <a:rPr lang="cs-CZ" dirty="0"/>
              <a:t>Zaměstnanců</a:t>
            </a:r>
          </a:p>
        </p:txBody>
      </p:sp>
      <p:sp>
        <p:nvSpPr>
          <p:cNvPr id="23" name="Zástupný symbol pro text 2">
            <a:extLst>
              <a:ext uri="{FF2B5EF4-FFF2-40B4-BE49-F238E27FC236}">
                <a16:creationId xmlns:a16="http://schemas.microsoft.com/office/drawing/2014/main" id="{91F95BE5-46F2-8C49-8800-193F36AC1FE4}"/>
              </a:ext>
            </a:extLst>
          </p:cNvPr>
          <p:cNvSpPr txBox="1">
            <a:spLocks/>
          </p:cNvSpPr>
          <p:nvPr/>
        </p:nvSpPr>
        <p:spPr>
          <a:xfrm>
            <a:off x="4754853" y="3476447"/>
            <a:ext cx="2224724" cy="62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cs-CZ" sz="1800" b="1" dirty="0">
                <a:solidFill>
                  <a:srgbClr val="7D59E3"/>
                </a:solidFill>
                <a:latin typeface="Montserrat" pitchFamily="2" charset="0"/>
              </a:rPr>
              <a:t>3 trhy</a:t>
            </a:r>
          </a:p>
          <a:p>
            <a:r>
              <a:rPr lang="cs-CZ" dirty="0"/>
              <a:t>Český, slovenský,</a:t>
            </a:r>
          </a:p>
          <a:p>
            <a:r>
              <a:rPr lang="cs-CZ" dirty="0"/>
              <a:t>polský</a:t>
            </a:r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E2E0B6BD-9BAE-9741-BA1E-13AB4C2597D3}"/>
              </a:ext>
            </a:extLst>
          </p:cNvPr>
          <p:cNvSpPr txBox="1">
            <a:spLocks/>
          </p:cNvSpPr>
          <p:nvPr/>
        </p:nvSpPr>
        <p:spPr>
          <a:xfrm>
            <a:off x="7006943" y="1103693"/>
            <a:ext cx="2029553" cy="46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cs-CZ" sz="1800" b="1" dirty="0">
                <a:solidFill>
                  <a:srgbClr val="7D59E3"/>
                </a:solidFill>
                <a:latin typeface="Montserrat" pitchFamily="2" charset="0"/>
              </a:rPr>
              <a:t>15,4 mld. CZK</a:t>
            </a:r>
          </a:p>
          <a:p>
            <a:r>
              <a:rPr lang="cs-CZ" dirty="0"/>
              <a:t> Roční obrat</a:t>
            </a:r>
          </a:p>
        </p:txBody>
      </p:sp>
      <p:graphicFrame>
        <p:nvGraphicFramePr>
          <p:cNvPr id="94" name="Objekt 93">
            <a:extLst>
              <a:ext uri="{FF2B5EF4-FFF2-40B4-BE49-F238E27FC236}">
                <a16:creationId xmlns:a16="http://schemas.microsoft.com/office/drawing/2014/main" id="{9723887A-1C7C-2A41-A30F-C21F96270F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216409"/>
              </p:ext>
            </p:extLst>
          </p:nvPr>
        </p:nvGraphicFramePr>
        <p:xfrm>
          <a:off x="1095603" y="1201984"/>
          <a:ext cx="2550275" cy="1567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5738177" imgH="4050877" progId="CorelDraw.Graphic.21">
                  <p:embed/>
                </p:oleObj>
              </mc:Choice>
              <mc:Fallback>
                <p:oleObj name="CorelDRAW" r:id="rId6" imgW="5738177" imgH="4050877" progId="CorelDraw.Graphic.21">
                  <p:embed/>
                  <p:pic>
                    <p:nvPicPr>
                      <p:cNvPr id="94" name="Objekt 93">
                        <a:extLst>
                          <a:ext uri="{FF2B5EF4-FFF2-40B4-BE49-F238E27FC236}">
                            <a16:creationId xmlns:a16="http://schemas.microsoft.com/office/drawing/2014/main" id="{9723887A-1C7C-2A41-A30F-C21F96270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5603" y="1201984"/>
                        <a:ext cx="2550275" cy="1567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kt 95">
            <a:extLst>
              <a:ext uri="{FF2B5EF4-FFF2-40B4-BE49-F238E27FC236}">
                <a16:creationId xmlns:a16="http://schemas.microsoft.com/office/drawing/2014/main" id="{F3F8BD09-1034-0044-B1EB-A6DCD280D1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976081"/>
              </p:ext>
            </p:extLst>
          </p:nvPr>
        </p:nvGraphicFramePr>
        <p:xfrm>
          <a:off x="2148822" y="2724544"/>
          <a:ext cx="1744199" cy="979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251769" imgH="1826154" progId="CorelDraw.Graphic.21">
                  <p:embed/>
                </p:oleObj>
              </mc:Choice>
              <mc:Fallback>
                <p:oleObj name="CorelDRAW" r:id="rId8" imgW="3251769" imgH="1826154" progId="CorelDraw.Graphic.21">
                  <p:embed/>
                  <p:pic>
                    <p:nvPicPr>
                      <p:cNvPr id="96" name="Objekt 95">
                        <a:extLst>
                          <a:ext uri="{FF2B5EF4-FFF2-40B4-BE49-F238E27FC236}">
                            <a16:creationId xmlns:a16="http://schemas.microsoft.com/office/drawing/2014/main" id="{F3F8BD09-1034-0044-B1EB-A6DCD280D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48822" y="2724544"/>
                        <a:ext cx="1744199" cy="979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kt 103">
            <a:extLst>
              <a:ext uri="{FF2B5EF4-FFF2-40B4-BE49-F238E27FC236}">
                <a16:creationId xmlns:a16="http://schemas.microsoft.com/office/drawing/2014/main" id="{0B8C8A57-489E-204A-A37B-DEB4CCC08A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263826"/>
              </p:ext>
            </p:extLst>
          </p:nvPr>
        </p:nvGraphicFramePr>
        <p:xfrm>
          <a:off x="1065805" y="2768482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537342" imgH="203729" progId="CorelDraw.Graphic.21">
                  <p:embed/>
                </p:oleObj>
              </mc:Choice>
              <mc:Fallback>
                <p:oleObj name="CorelDRAW" r:id="rId10" imgW="537342" imgH="203729" progId="CorelDraw.Graphic.21">
                  <p:embed/>
                  <p:pic>
                    <p:nvPicPr>
                      <p:cNvPr id="104" name="Objekt 103">
                        <a:extLst>
                          <a:ext uri="{FF2B5EF4-FFF2-40B4-BE49-F238E27FC236}">
                            <a16:creationId xmlns:a16="http://schemas.microsoft.com/office/drawing/2014/main" id="{0B8C8A57-489E-204A-A37B-DEB4CCC08A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5805" y="2768482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kt 104">
            <a:extLst>
              <a:ext uri="{FF2B5EF4-FFF2-40B4-BE49-F238E27FC236}">
                <a16:creationId xmlns:a16="http://schemas.microsoft.com/office/drawing/2014/main" id="{4CDCD37C-AE95-EC4D-86BE-798D5FD41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828646"/>
              </p:ext>
            </p:extLst>
          </p:nvPr>
        </p:nvGraphicFramePr>
        <p:xfrm>
          <a:off x="1065805" y="2417803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05" name="Objekt 104">
                        <a:extLst>
                          <a:ext uri="{FF2B5EF4-FFF2-40B4-BE49-F238E27FC236}">
                            <a16:creationId xmlns:a16="http://schemas.microsoft.com/office/drawing/2014/main" id="{4CDCD37C-AE95-EC4D-86BE-798D5FD41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5805" y="2417803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kt 105">
            <a:extLst>
              <a:ext uri="{FF2B5EF4-FFF2-40B4-BE49-F238E27FC236}">
                <a16:creationId xmlns:a16="http://schemas.microsoft.com/office/drawing/2014/main" id="{86264105-588C-9A42-992E-4B3AFDDF1C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933210"/>
              </p:ext>
            </p:extLst>
          </p:nvPr>
        </p:nvGraphicFramePr>
        <p:xfrm>
          <a:off x="1111894" y="2421169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06" name="Objekt 105">
                        <a:extLst>
                          <a:ext uri="{FF2B5EF4-FFF2-40B4-BE49-F238E27FC236}">
                            <a16:creationId xmlns:a16="http://schemas.microsoft.com/office/drawing/2014/main" id="{86264105-588C-9A42-992E-4B3AFDDF1C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11894" y="2421169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kt 106">
            <a:extLst>
              <a:ext uri="{FF2B5EF4-FFF2-40B4-BE49-F238E27FC236}">
                <a16:creationId xmlns:a16="http://schemas.microsoft.com/office/drawing/2014/main" id="{25379DA0-FBFE-EE4C-801E-27058BECAD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231279"/>
              </p:ext>
            </p:extLst>
          </p:nvPr>
        </p:nvGraphicFramePr>
        <p:xfrm>
          <a:off x="925048" y="3080305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6" imgW="537342" imgH="203729" progId="CorelDraw.Graphic.21">
                  <p:embed/>
                </p:oleObj>
              </mc:Choice>
              <mc:Fallback>
                <p:oleObj name="CorelDRAW" r:id="rId16" imgW="537342" imgH="203729" progId="CorelDraw.Graphic.21">
                  <p:embed/>
                  <p:pic>
                    <p:nvPicPr>
                      <p:cNvPr id="107" name="Objekt 106">
                        <a:extLst>
                          <a:ext uri="{FF2B5EF4-FFF2-40B4-BE49-F238E27FC236}">
                            <a16:creationId xmlns:a16="http://schemas.microsoft.com/office/drawing/2014/main" id="{25379DA0-FBFE-EE4C-801E-27058BECAD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25048" y="3080305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kt 107">
            <a:extLst>
              <a:ext uri="{FF2B5EF4-FFF2-40B4-BE49-F238E27FC236}">
                <a16:creationId xmlns:a16="http://schemas.microsoft.com/office/drawing/2014/main" id="{4BD70A2F-5B3F-BF42-A743-F0AE6558C5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539559"/>
              </p:ext>
            </p:extLst>
          </p:nvPr>
        </p:nvGraphicFramePr>
        <p:xfrm>
          <a:off x="925048" y="2729626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08" name="Objekt 107">
                        <a:extLst>
                          <a:ext uri="{FF2B5EF4-FFF2-40B4-BE49-F238E27FC236}">
                            <a16:creationId xmlns:a16="http://schemas.microsoft.com/office/drawing/2014/main" id="{4BD70A2F-5B3F-BF42-A743-F0AE6558C5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25048" y="2729626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kt 108">
            <a:extLst>
              <a:ext uri="{FF2B5EF4-FFF2-40B4-BE49-F238E27FC236}">
                <a16:creationId xmlns:a16="http://schemas.microsoft.com/office/drawing/2014/main" id="{8C39552E-12CE-EF41-ABE2-FB2832FD6F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009523"/>
              </p:ext>
            </p:extLst>
          </p:nvPr>
        </p:nvGraphicFramePr>
        <p:xfrm>
          <a:off x="971137" y="2732992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09" name="Objekt 108">
                        <a:extLst>
                          <a:ext uri="{FF2B5EF4-FFF2-40B4-BE49-F238E27FC236}">
                            <a16:creationId xmlns:a16="http://schemas.microsoft.com/office/drawing/2014/main" id="{8C39552E-12CE-EF41-ABE2-FB2832FD6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1137" y="2732992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Objekt 109">
            <a:extLst>
              <a:ext uri="{FF2B5EF4-FFF2-40B4-BE49-F238E27FC236}">
                <a16:creationId xmlns:a16="http://schemas.microsoft.com/office/drawing/2014/main" id="{D98B03BB-60C9-F74C-9A34-97B3D35EA3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522602"/>
              </p:ext>
            </p:extLst>
          </p:nvPr>
        </p:nvGraphicFramePr>
        <p:xfrm>
          <a:off x="1470420" y="2763242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7" imgW="537342" imgH="203729" progId="CorelDraw.Graphic.21">
                  <p:embed/>
                </p:oleObj>
              </mc:Choice>
              <mc:Fallback>
                <p:oleObj name="CorelDRAW" r:id="rId17" imgW="537342" imgH="203729" progId="CorelDraw.Graphic.21">
                  <p:embed/>
                  <p:pic>
                    <p:nvPicPr>
                      <p:cNvPr id="110" name="Objekt 109">
                        <a:extLst>
                          <a:ext uri="{FF2B5EF4-FFF2-40B4-BE49-F238E27FC236}">
                            <a16:creationId xmlns:a16="http://schemas.microsoft.com/office/drawing/2014/main" id="{D98B03BB-60C9-F74C-9A34-97B3D35EA3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70420" y="2763242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kt 110">
            <a:extLst>
              <a:ext uri="{FF2B5EF4-FFF2-40B4-BE49-F238E27FC236}">
                <a16:creationId xmlns:a16="http://schemas.microsoft.com/office/drawing/2014/main" id="{BEB15BCB-B835-DF4F-BBE3-1DA8E753A6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276160"/>
              </p:ext>
            </p:extLst>
          </p:nvPr>
        </p:nvGraphicFramePr>
        <p:xfrm>
          <a:off x="1470420" y="2412563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11" name="Objekt 110">
                        <a:extLst>
                          <a:ext uri="{FF2B5EF4-FFF2-40B4-BE49-F238E27FC236}">
                            <a16:creationId xmlns:a16="http://schemas.microsoft.com/office/drawing/2014/main" id="{BEB15BCB-B835-DF4F-BBE3-1DA8E753A6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70420" y="2412563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jekt 111">
            <a:extLst>
              <a:ext uri="{FF2B5EF4-FFF2-40B4-BE49-F238E27FC236}">
                <a16:creationId xmlns:a16="http://schemas.microsoft.com/office/drawing/2014/main" id="{FFA09EF9-B17A-AF4D-AA6C-AB7B16826A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163290"/>
              </p:ext>
            </p:extLst>
          </p:nvPr>
        </p:nvGraphicFramePr>
        <p:xfrm>
          <a:off x="1516509" y="2415929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12" name="Objekt 111">
                        <a:extLst>
                          <a:ext uri="{FF2B5EF4-FFF2-40B4-BE49-F238E27FC236}">
                            <a16:creationId xmlns:a16="http://schemas.microsoft.com/office/drawing/2014/main" id="{FFA09EF9-B17A-AF4D-AA6C-AB7B16826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16509" y="2415929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kt 112">
            <a:extLst>
              <a:ext uri="{FF2B5EF4-FFF2-40B4-BE49-F238E27FC236}">
                <a16:creationId xmlns:a16="http://schemas.microsoft.com/office/drawing/2014/main" id="{8D2E07EF-AA4B-0C44-BD11-8AA1CB377E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120277"/>
              </p:ext>
            </p:extLst>
          </p:nvPr>
        </p:nvGraphicFramePr>
        <p:xfrm>
          <a:off x="1598210" y="2989336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8" imgW="537342" imgH="203729" progId="CorelDraw.Graphic.21">
                  <p:embed/>
                </p:oleObj>
              </mc:Choice>
              <mc:Fallback>
                <p:oleObj name="CorelDRAW" r:id="rId18" imgW="537342" imgH="203729" progId="CorelDraw.Graphic.21">
                  <p:embed/>
                  <p:pic>
                    <p:nvPicPr>
                      <p:cNvPr id="113" name="Objekt 112">
                        <a:extLst>
                          <a:ext uri="{FF2B5EF4-FFF2-40B4-BE49-F238E27FC236}">
                            <a16:creationId xmlns:a16="http://schemas.microsoft.com/office/drawing/2014/main" id="{8D2E07EF-AA4B-0C44-BD11-8AA1CB377E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98210" y="2989336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kt 113">
            <a:extLst>
              <a:ext uri="{FF2B5EF4-FFF2-40B4-BE49-F238E27FC236}">
                <a16:creationId xmlns:a16="http://schemas.microsoft.com/office/drawing/2014/main" id="{2CA8E2A4-FF89-A549-9B37-F34293012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387669"/>
              </p:ext>
            </p:extLst>
          </p:nvPr>
        </p:nvGraphicFramePr>
        <p:xfrm>
          <a:off x="1598210" y="2638657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14" name="Objekt 113">
                        <a:extLst>
                          <a:ext uri="{FF2B5EF4-FFF2-40B4-BE49-F238E27FC236}">
                            <a16:creationId xmlns:a16="http://schemas.microsoft.com/office/drawing/2014/main" id="{2CA8E2A4-FF89-A549-9B37-F34293012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8210" y="2638657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jekt 114">
            <a:extLst>
              <a:ext uri="{FF2B5EF4-FFF2-40B4-BE49-F238E27FC236}">
                <a16:creationId xmlns:a16="http://schemas.microsoft.com/office/drawing/2014/main" id="{244EDE9F-BDC2-034A-A2EC-7332343525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352423"/>
              </p:ext>
            </p:extLst>
          </p:nvPr>
        </p:nvGraphicFramePr>
        <p:xfrm>
          <a:off x="1644299" y="2642023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15" name="Objekt 114">
                        <a:extLst>
                          <a:ext uri="{FF2B5EF4-FFF2-40B4-BE49-F238E27FC236}">
                            <a16:creationId xmlns:a16="http://schemas.microsoft.com/office/drawing/2014/main" id="{244EDE9F-BDC2-034A-A2EC-7332343525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44299" y="2642023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kt 115">
            <a:extLst>
              <a:ext uri="{FF2B5EF4-FFF2-40B4-BE49-F238E27FC236}">
                <a16:creationId xmlns:a16="http://schemas.microsoft.com/office/drawing/2014/main" id="{8C9B98C6-209B-894B-8B73-A7B24304CA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564941"/>
              </p:ext>
            </p:extLst>
          </p:nvPr>
        </p:nvGraphicFramePr>
        <p:xfrm>
          <a:off x="1750610" y="3141736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9" imgW="537342" imgH="203729" progId="CorelDraw.Graphic.21">
                  <p:embed/>
                </p:oleObj>
              </mc:Choice>
              <mc:Fallback>
                <p:oleObj name="CorelDRAW" r:id="rId19" imgW="537342" imgH="203729" progId="CorelDraw.Graphic.21">
                  <p:embed/>
                  <p:pic>
                    <p:nvPicPr>
                      <p:cNvPr id="116" name="Objekt 115">
                        <a:extLst>
                          <a:ext uri="{FF2B5EF4-FFF2-40B4-BE49-F238E27FC236}">
                            <a16:creationId xmlns:a16="http://schemas.microsoft.com/office/drawing/2014/main" id="{8C9B98C6-209B-894B-8B73-A7B24304C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50610" y="3141736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kt 118">
            <a:extLst>
              <a:ext uri="{FF2B5EF4-FFF2-40B4-BE49-F238E27FC236}">
                <a16:creationId xmlns:a16="http://schemas.microsoft.com/office/drawing/2014/main" id="{489884CD-FD0A-9540-A549-47738EBB96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133192"/>
              </p:ext>
            </p:extLst>
          </p:nvPr>
        </p:nvGraphicFramePr>
        <p:xfrm>
          <a:off x="2042202" y="2777134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0" imgW="537342" imgH="203729" progId="CorelDraw.Graphic.21">
                  <p:embed/>
                </p:oleObj>
              </mc:Choice>
              <mc:Fallback>
                <p:oleObj name="CorelDRAW" r:id="rId20" imgW="537342" imgH="203729" progId="CorelDraw.Graphic.21">
                  <p:embed/>
                  <p:pic>
                    <p:nvPicPr>
                      <p:cNvPr id="119" name="Objekt 118">
                        <a:extLst>
                          <a:ext uri="{FF2B5EF4-FFF2-40B4-BE49-F238E27FC236}">
                            <a16:creationId xmlns:a16="http://schemas.microsoft.com/office/drawing/2014/main" id="{489884CD-FD0A-9540-A549-47738EBB9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42202" y="2777134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kt 119">
            <a:extLst>
              <a:ext uri="{FF2B5EF4-FFF2-40B4-BE49-F238E27FC236}">
                <a16:creationId xmlns:a16="http://schemas.microsoft.com/office/drawing/2014/main" id="{DABBC280-A9A8-DC43-9414-FCBAA44E49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503300"/>
              </p:ext>
            </p:extLst>
          </p:nvPr>
        </p:nvGraphicFramePr>
        <p:xfrm>
          <a:off x="2042202" y="2426455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20" name="Objekt 119">
                        <a:extLst>
                          <a:ext uri="{FF2B5EF4-FFF2-40B4-BE49-F238E27FC236}">
                            <a16:creationId xmlns:a16="http://schemas.microsoft.com/office/drawing/2014/main" id="{DABBC280-A9A8-DC43-9414-FCBAA44E4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42202" y="2426455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Objekt 120">
            <a:extLst>
              <a:ext uri="{FF2B5EF4-FFF2-40B4-BE49-F238E27FC236}">
                <a16:creationId xmlns:a16="http://schemas.microsoft.com/office/drawing/2014/main" id="{34D445E4-7A31-9B4E-9B77-019F6E575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497702"/>
              </p:ext>
            </p:extLst>
          </p:nvPr>
        </p:nvGraphicFramePr>
        <p:xfrm>
          <a:off x="2088291" y="2429821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21" name="Objekt 120">
                        <a:extLst>
                          <a:ext uri="{FF2B5EF4-FFF2-40B4-BE49-F238E27FC236}">
                            <a16:creationId xmlns:a16="http://schemas.microsoft.com/office/drawing/2014/main" id="{34D445E4-7A31-9B4E-9B77-019F6E5750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88291" y="2429821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" name="Objekt 125">
            <a:extLst>
              <a:ext uri="{FF2B5EF4-FFF2-40B4-BE49-F238E27FC236}">
                <a16:creationId xmlns:a16="http://schemas.microsoft.com/office/drawing/2014/main" id="{05F3AC22-CE67-7342-A079-A8E050C4FF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684634"/>
              </p:ext>
            </p:extLst>
          </p:nvPr>
        </p:nvGraphicFramePr>
        <p:xfrm>
          <a:off x="2186840" y="3165530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1" imgW="537342" imgH="203729" progId="CorelDraw.Graphic.21">
                  <p:embed/>
                </p:oleObj>
              </mc:Choice>
              <mc:Fallback>
                <p:oleObj name="CorelDRAW" r:id="rId21" imgW="537342" imgH="203729" progId="CorelDraw.Graphic.21">
                  <p:embed/>
                  <p:pic>
                    <p:nvPicPr>
                      <p:cNvPr id="126" name="Objekt 125">
                        <a:extLst>
                          <a:ext uri="{FF2B5EF4-FFF2-40B4-BE49-F238E27FC236}">
                            <a16:creationId xmlns:a16="http://schemas.microsoft.com/office/drawing/2014/main" id="{05F3AC22-CE67-7342-A079-A8E050C4FF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86840" y="3165530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kt 126">
            <a:extLst>
              <a:ext uri="{FF2B5EF4-FFF2-40B4-BE49-F238E27FC236}">
                <a16:creationId xmlns:a16="http://schemas.microsoft.com/office/drawing/2014/main" id="{130D6AD7-9345-3848-8563-F30DEEB37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465797"/>
              </p:ext>
            </p:extLst>
          </p:nvPr>
        </p:nvGraphicFramePr>
        <p:xfrm>
          <a:off x="2186840" y="2814851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27" name="Objekt 126">
                        <a:extLst>
                          <a:ext uri="{FF2B5EF4-FFF2-40B4-BE49-F238E27FC236}">
                            <a16:creationId xmlns:a16="http://schemas.microsoft.com/office/drawing/2014/main" id="{130D6AD7-9345-3848-8563-F30DEEB372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86840" y="2814851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kt 127">
            <a:extLst>
              <a:ext uri="{FF2B5EF4-FFF2-40B4-BE49-F238E27FC236}">
                <a16:creationId xmlns:a16="http://schemas.microsoft.com/office/drawing/2014/main" id="{49656C85-B5EF-1048-AB4C-FEB9249358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124258"/>
              </p:ext>
            </p:extLst>
          </p:nvPr>
        </p:nvGraphicFramePr>
        <p:xfrm>
          <a:off x="2232929" y="2818217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28" name="Objekt 127">
                        <a:extLst>
                          <a:ext uri="{FF2B5EF4-FFF2-40B4-BE49-F238E27FC236}">
                            <a16:creationId xmlns:a16="http://schemas.microsoft.com/office/drawing/2014/main" id="{49656C85-B5EF-1048-AB4C-FEB9249358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32929" y="2818217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kt 128">
            <a:extLst>
              <a:ext uri="{FF2B5EF4-FFF2-40B4-BE49-F238E27FC236}">
                <a16:creationId xmlns:a16="http://schemas.microsoft.com/office/drawing/2014/main" id="{0AD6701A-99F2-C44B-9434-2EB1776A68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147333"/>
              </p:ext>
            </p:extLst>
          </p:nvPr>
        </p:nvGraphicFramePr>
        <p:xfrm>
          <a:off x="2859235" y="2735849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2" imgW="537342" imgH="203729" progId="CorelDraw.Graphic.21">
                  <p:embed/>
                </p:oleObj>
              </mc:Choice>
              <mc:Fallback>
                <p:oleObj name="CorelDRAW" r:id="rId22" imgW="537342" imgH="203729" progId="CorelDraw.Graphic.21">
                  <p:embed/>
                  <p:pic>
                    <p:nvPicPr>
                      <p:cNvPr id="129" name="Objekt 128">
                        <a:extLst>
                          <a:ext uri="{FF2B5EF4-FFF2-40B4-BE49-F238E27FC236}">
                            <a16:creationId xmlns:a16="http://schemas.microsoft.com/office/drawing/2014/main" id="{0AD6701A-99F2-C44B-9434-2EB1776A68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59235" y="2735849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Objekt 129">
            <a:extLst>
              <a:ext uri="{FF2B5EF4-FFF2-40B4-BE49-F238E27FC236}">
                <a16:creationId xmlns:a16="http://schemas.microsoft.com/office/drawing/2014/main" id="{2465F25F-2B7A-4C48-B848-E4ADD171C7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804449"/>
              </p:ext>
            </p:extLst>
          </p:nvPr>
        </p:nvGraphicFramePr>
        <p:xfrm>
          <a:off x="2859235" y="2385170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30" name="Objekt 129">
                        <a:extLst>
                          <a:ext uri="{FF2B5EF4-FFF2-40B4-BE49-F238E27FC236}">
                            <a16:creationId xmlns:a16="http://schemas.microsoft.com/office/drawing/2014/main" id="{2465F25F-2B7A-4C48-B848-E4ADD171C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59235" y="2385170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kt 130">
            <a:extLst>
              <a:ext uri="{FF2B5EF4-FFF2-40B4-BE49-F238E27FC236}">
                <a16:creationId xmlns:a16="http://schemas.microsoft.com/office/drawing/2014/main" id="{E6B8A0A2-EDC2-0D43-965E-6F28C675B8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695947"/>
              </p:ext>
            </p:extLst>
          </p:nvPr>
        </p:nvGraphicFramePr>
        <p:xfrm>
          <a:off x="2905324" y="2388536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31" name="Objekt 130">
                        <a:extLst>
                          <a:ext uri="{FF2B5EF4-FFF2-40B4-BE49-F238E27FC236}">
                            <a16:creationId xmlns:a16="http://schemas.microsoft.com/office/drawing/2014/main" id="{E6B8A0A2-EDC2-0D43-965E-6F28C675B8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05324" y="2388536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kt 131">
            <a:extLst>
              <a:ext uri="{FF2B5EF4-FFF2-40B4-BE49-F238E27FC236}">
                <a16:creationId xmlns:a16="http://schemas.microsoft.com/office/drawing/2014/main" id="{80EA19CB-C1EF-224B-B9D7-F20F9D84CB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06170"/>
              </p:ext>
            </p:extLst>
          </p:nvPr>
        </p:nvGraphicFramePr>
        <p:xfrm>
          <a:off x="2963980" y="2826819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3" imgW="537342" imgH="203729" progId="CorelDraw.Graphic.21">
                  <p:embed/>
                </p:oleObj>
              </mc:Choice>
              <mc:Fallback>
                <p:oleObj name="CorelDRAW" r:id="rId23" imgW="537342" imgH="203729" progId="CorelDraw.Graphic.21">
                  <p:embed/>
                  <p:pic>
                    <p:nvPicPr>
                      <p:cNvPr id="132" name="Objekt 131">
                        <a:extLst>
                          <a:ext uri="{FF2B5EF4-FFF2-40B4-BE49-F238E27FC236}">
                            <a16:creationId xmlns:a16="http://schemas.microsoft.com/office/drawing/2014/main" id="{80EA19CB-C1EF-224B-B9D7-F20F9D84CB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63980" y="2826819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kt 132">
            <a:extLst>
              <a:ext uri="{FF2B5EF4-FFF2-40B4-BE49-F238E27FC236}">
                <a16:creationId xmlns:a16="http://schemas.microsoft.com/office/drawing/2014/main" id="{6612FAE1-9CEC-7E4C-A722-D71135EC77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399962"/>
              </p:ext>
            </p:extLst>
          </p:nvPr>
        </p:nvGraphicFramePr>
        <p:xfrm>
          <a:off x="2963980" y="2476140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33" name="Objekt 132">
                        <a:extLst>
                          <a:ext uri="{FF2B5EF4-FFF2-40B4-BE49-F238E27FC236}">
                            <a16:creationId xmlns:a16="http://schemas.microsoft.com/office/drawing/2014/main" id="{6612FAE1-9CEC-7E4C-A722-D71135EC77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63980" y="2476140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kt 133">
            <a:extLst>
              <a:ext uri="{FF2B5EF4-FFF2-40B4-BE49-F238E27FC236}">
                <a16:creationId xmlns:a16="http://schemas.microsoft.com/office/drawing/2014/main" id="{FD9410C1-9BC1-0C4C-AA0F-456AB848B4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22454"/>
              </p:ext>
            </p:extLst>
          </p:nvPr>
        </p:nvGraphicFramePr>
        <p:xfrm>
          <a:off x="3010069" y="2479506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34" name="Objekt 133">
                        <a:extLst>
                          <a:ext uri="{FF2B5EF4-FFF2-40B4-BE49-F238E27FC236}">
                            <a16:creationId xmlns:a16="http://schemas.microsoft.com/office/drawing/2014/main" id="{FD9410C1-9BC1-0C4C-AA0F-456AB848B4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10069" y="2479506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kt 134">
            <a:extLst>
              <a:ext uri="{FF2B5EF4-FFF2-40B4-BE49-F238E27FC236}">
                <a16:creationId xmlns:a16="http://schemas.microsoft.com/office/drawing/2014/main" id="{253A10E1-15CA-1F44-AD43-BB5DEB87C5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804452"/>
              </p:ext>
            </p:extLst>
          </p:nvPr>
        </p:nvGraphicFramePr>
        <p:xfrm>
          <a:off x="3559602" y="2670525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4" imgW="537342" imgH="203729" progId="CorelDraw.Graphic.21">
                  <p:embed/>
                </p:oleObj>
              </mc:Choice>
              <mc:Fallback>
                <p:oleObj name="CorelDRAW" r:id="rId24" imgW="537342" imgH="203729" progId="CorelDraw.Graphic.21">
                  <p:embed/>
                  <p:pic>
                    <p:nvPicPr>
                      <p:cNvPr id="135" name="Objekt 134">
                        <a:extLst>
                          <a:ext uri="{FF2B5EF4-FFF2-40B4-BE49-F238E27FC236}">
                            <a16:creationId xmlns:a16="http://schemas.microsoft.com/office/drawing/2014/main" id="{253A10E1-15CA-1F44-AD43-BB5DEB87C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59602" y="2670525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kt 135">
            <a:extLst>
              <a:ext uri="{FF2B5EF4-FFF2-40B4-BE49-F238E27FC236}">
                <a16:creationId xmlns:a16="http://schemas.microsoft.com/office/drawing/2014/main" id="{56040D2C-3233-1044-992E-A67ADF5823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118257"/>
              </p:ext>
            </p:extLst>
          </p:nvPr>
        </p:nvGraphicFramePr>
        <p:xfrm>
          <a:off x="3559602" y="2319846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36" name="Objekt 135">
                        <a:extLst>
                          <a:ext uri="{FF2B5EF4-FFF2-40B4-BE49-F238E27FC236}">
                            <a16:creationId xmlns:a16="http://schemas.microsoft.com/office/drawing/2014/main" id="{56040D2C-3233-1044-992E-A67ADF5823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59602" y="2319846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" name="Objekt 136">
            <a:extLst>
              <a:ext uri="{FF2B5EF4-FFF2-40B4-BE49-F238E27FC236}">
                <a16:creationId xmlns:a16="http://schemas.microsoft.com/office/drawing/2014/main" id="{B3EF9072-0731-6249-B01E-6D74CD4B2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402976"/>
              </p:ext>
            </p:extLst>
          </p:nvPr>
        </p:nvGraphicFramePr>
        <p:xfrm>
          <a:off x="3605691" y="2323212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37" name="Objekt 136">
                        <a:extLst>
                          <a:ext uri="{FF2B5EF4-FFF2-40B4-BE49-F238E27FC236}">
                            <a16:creationId xmlns:a16="http://schemas.microsoft.com/office/drawing/2014/main" id="{B3EF9072-0731-6249-B01E-6D74CD4B2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05691" y="2323212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Objekt 137">
            <a:extLst>
              <a:ext uri="{FF2B5EF4-FFF2-40B4-BE49-F238E27FC236}">
                <a16:creationId xmlns:a16="http://schemas.microsoft.com/office/drawing/2014/main" id="{D79C5C5F-8412-4D43-B4CD-56BCF208BF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741872"/>
              </p:ext>
            </p:extLst>
          </p:nvPr>
        </p:nvGraphicFramePr>
        <p:xfrm>
          <a:off x="2333572" y="2465598"/>
          <a:ext cx="412714" cy="15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5" imgW="537342" imgH="203729" progId="CorelDraw.Graphic.21">
                  <p:embed/>
                </p:oleObj>
              </mc:Choice>
              <mc:Fallback>
                <p:oleObj name="CorelDRAW" r:id="rId25" imgW="537342" imgH="203729" progId="CorelDraw.Graphic.21">
                  <p:embed/>
                  <p:pic>
                    <p:nvPicPr>
                      <p:cNvPr id="138" name="Objekt 137">
                        <a:extLst>
                          <a:ext uri="{FF2B5EF4-FFF2-40B4-BE49-F238E27FC236}">
                            <a16:creationId xmlns:a16="http://schemas.microsoft.com/office/drawing/2014/main" id="{D79C5C5F-8412-4D43-B4CD-56BCF208B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33572" y="2465598"/>
                        <a:ext cx="412714" cy="15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" name="Objekt 138">
            <a:extLst>
              <a:ext uri="{FF2B5EF4-FFF2-40B4-BE49-F238E27FC236}">
                <a16:creationId xmlns:a16="http://schemas.microsoft.com/office/drawing/2014/main" id="{43E40B53-FD13-A94E-A2A5-F3CECC8B9E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370135"/>
              </p:ext>
            </p:extLst>
          </p:nvPr>
        </p:nvGraphicFramePr>
        <p:xfrm>
          <a:off x="2333572" y="2114919"/>
          <a:ext cx="46089" cy="50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87956" imgH="959750" progId="CorelDraw.Graphic.21">
                  <p:embed/>
                </p:oleObj>
              </mc:Choice>
              <mc:Fallback>
                <p:oleObj name="CorelDRAW" r:id="rId12" imgW="87956" imgH="959750" progId="CorelDraw.Graphic.21">
                  <p:embed/>
                  <p:pic>
                    <p:nvPicPr>
                      <p:cNvPr id="139" name="Objekt 138">
                        <a:extLst>
                          <a:ext uri="{FF2B5EF4-FFF2-40B4-BE49-F238E27FC236}">
                            <a16:creationId xmlns:a16="http://schemas.microsoft.com/office/drawing/2014/main" id="{43E40B53-FD13-A94E-A2A5-F3CECC8B9E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33572" y="2114919"/>
                        <a:ext cx="46089" cy="50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kt 139">
            <a:extLst>
              <a:ext uri="{FF2B5EF4-FFF2-40B4-BE49-F238E27FC236}">
                <a16:creationId xmlns:a16="http://schemas.microsoft.com/office/drawing/2014/main" id="{E50F2978-9490-3D49-BF6C-5839CE4E18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421075"/>
              </p:ext>
            </p:extLst>
          </p:nvPr>
        </p:nvGraphicFramePr>
        <p:xfrm>
          <a:off x="2379661" y="2118285"/>
          <a:ext cx="150835" cy="11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285671" imgH="222250" progId="CorelDraw.Graphic.21">
                  <p:embed/>
                </p:oleObj>
              </mc:Choice>
              <mc:Fallback>
                <p:oleObj name="CorelDRAW" r:id="rId14" imgW="285671" imgH="222250" progId="CorelDraw.Graphic.21">
                  <p:embed/>
                  <p:pic>
                    <p:nvPicPr>
                      <p:cNvPr id="140" name="Objekt 139">
                        <a:extLst>
                          <a:ext uri="{FF2B5EF4-FFF2-40B4-BE49-F238E27FC236}">
                            <a16:creationId xmlns:a16="http://schemas.microsoft.com/office/drawing/2014/main" id="{E50F2978-9490-3D49-BF6C-5839CE4E18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379661" y="2118285"/>
                        <a:ext cx="150835" cy="11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" name="Objekt 143">
            <a:extLst>
              <a:ext uri="{FF2B5EF4-FFF2-40B4-BE49-F238E27FC236}">
                <a16:creationId xmlns:a16="http://schemas.microsoft.com/office/drawing/2014/main" id="{76DF0316-4F0C-884C-8841-1D194101AA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279217"/>
              </p:ext>
            </p:extLst>
          </p:nvPr>
        </p:nvGraphicFramePr>
        <p:xfrm>
          <a:off x="508928" y="2904966"/>
          <a:ext cx="285673" cy="218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6" imgW="506299" imgH="387456" progId="CorelDraw.Graphic.21">
                  <p:embed/>
                </p:oleObj>
              </mc:Choice>
              <mc:Fallback>
                <p:oleObj name="CorelDRAW" r:id="rId26" imgW="506299" imgH="387456" progId="CorelDraw.Graphic.21">
                  <p:embed/>
                  <p:pic>
                    <p:nvPicPr>
                      <p:cNvPr id="144" name="Objekt 143">
                        <a:extLst>
                          <a:ext uri="{FF2B5EF4-FFF2-40B4-BE49-F238E27FC236}">
                            <a16:creationId xmlns:a16="http://schemas.microsoft.com/office/drawing/2014/main" id="{76DF0316-4F0C-884C-8841-1D194101AA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08928" y="2904966"/>
                        <a:ext cx="285673" cy="218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" name="Objekt 144">
            <a:extLst>
              <a:ext uri="{FF2B5EF4-FFF2-40B4-BE49-F238E27FC236}">
                <a16:creationId xmlns:a16="http://schemas.microsoft.com/office/drawing/2014/main" id="{7823AAF2-4CBB-3D4A-B059-A7EED27E64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7733"/>
              </p:ext>
            </p:extLst>
          </p:nvPr>
        </p:nvGraphicFramePr>
        <p:xfrm>
          <a:off x="1272162" y="1716850"/>
          <a:ext cx="268295" cy="20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8" imgW="366605" imgH="282628" progId="CorelDraw.Graphic.21">
                  <p:embed/>
                </p:oleObj>
              </mc:Choice>
              <mc:Fallback>
                <p:oleObj name="CorelDRAW" r:id="rId28" imgW="366605" imgH="282628" progId="CorelDraw.Graphic.21">
                  <p:embed/>
                  <p:pic>
                    <p:nvPicPr>
                      <p:cNvPr id="145" name="Objekt 144">
                        <a:extLst>
                          <a:ext uri="{FF2B5EF4-FFF2-40B4-BE49-F238E27FC236}">
                            <a16:creationId xmlns:a16="http://schemas.microsoft.com/office/drawing/2014/main" id="{7823AAF2-4CBB-3D4A-B059-A7EED27E64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272162" y="1716850"/>
                        <a:ext cx="268295" cy="20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" name="Objekt 145">
            <a:extLst>
              <a:ext uri="{FF2B5EF4-FFF2-40B4-BE49-F238E27FC236}">
                <a16:creationId xmlns:a16="http://schemas.microsoft.com/office/drawing/2014/main" id="{09EC13E2-17B8-EF43-B9D1-821D21A7DC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524017"/>
              </p:ext>
            </p:extLst>
          </p:nvPr>
        </p:nvGraphicFramePr>
        <p:xfrm>
          <a:off x="2293460" y="3291635"/>
          <a:ext cx="297024" cy="22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0" imgW="506299" imgH="387456" progId="CorelDraw.Graphic.21">
                  <p:embed/>
                </p:oleObj>
              </mc:Choice>
              <mc:Fallback>
                <p:oleObj name="CorelDRAW" r:id="rId30" imgW="506299" imgH="387456" progId="CorelDraw.Graphic.21">
                  <p:embed/>
                  <p:pic>
                    <p:nvPicPr>
                      <p:cNvPr id="146" name="Objekt 145">
                        <a:extLst>
                          <a:ext uri="{FF2B5EF4-FFF2-40B4-BE49-F238E27FC236}">
                            <a16:creationId xmlns:a16="http://schemas.microsoft.com/office/drawing/2014/main" id="{09EC13E2-17B8-EF43-B9D1-821D21A7DC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293460" y="3291635"/>
                        <a:ext cx="297024" cy="227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" name="Zástupný symbol pro text 2">
            <a:extLst>
              <a:ext uri="{FF2B5EF4-FFF2-40B4-BE49-F238E27FC236}">
                <a16:creationId xmlns:a16="http://schemas.microsoft.com/office/drawing/2014/main" id="{ED53DCAE-3C62-434D-8C91-3334802C592A}"/>
              </a:ext>
            </a:extLst>
          </p:cNvPr>
          <p:cNvSpPr txBox="1">
            <a:spLocks/>
          </p:cNvSpPr>
          <p:nvPr/>
        </p:nvSpPr>
        <p:spPr>
          <a:xfrm>
            <a:off x="7019524" y="2377391"/>
            <a:ext cx="1503844" cy="49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cs-CZ" sz="1800" b="1" dirty="0">
                <a:solidFill>
                  <a:srgbClr val="7D59E3"/>
                </a:solidFill>
                <a:latin typeface="Montserrat" pitchFamily="2" charset="0"/>
              </a:rPr>
              <a:t>33 let</a:t>
            </a:r>
          </a:p>
          <a:p>
            <a:r>
              <a:rPr lang="cs-CZ" dirty="0"/>
              <a:t>Zkušeností</a:t>
            </a:r>
          </a:p>
        </p:txBody>
      </p:sp>
      <p:sp>
        <p:nvSpPr>
          <p:cNvPr id="149" name="Zástupný symbol pro text 2">
            <a:extLst>
              <a:ext uri="{FF2B5EF4-FFF2-40B4-BE49-F238E27FC236}">
                <a16:creationId xmlns:a16="http://schemas.microsoft.com/office/drawing/2014/main" id="{C5E41493-4796-6945-91AD-8C39BB78798F}"/>
              </a:ext>
            </a:extLst>
          </p:cNvPr>
          <p:cNvSpPr txBox="1">
            <a:spLocks/>
          </p:cNvSpPr>
          <p:nvPr/>
        </p:nvSpPr>
        <p:spPr>
          <a:xfrm>
            <a:off x="7019524" y="3490277"/>
            <a:ext cx="1503844" cy="49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cs-CZ" sz="1800" b="1" dirty="0">
                <a:solidFill>
                  <a:srgbClr val="7D59E3"/>
                </a:solidFill>
                <a:latin typeface="Montserrat" pitchFamily="2" charset="0"/>
              </a:rPr>
              <a:t>12</a:t>
            </a: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 </a:t>
            </a:r>
          </a:p>
          <a:p>
            <a:r>
              <a:rPr lang="cs-CZ" dirty="0"/>
              <a:t>Poboček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FA5782-26ED-2A42-BDA6-D11A7289B4F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353785" y="2377391"/>
            <a:ext cx="501373" cy="49554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2639D2-EA5F-4A49-8465-8FB6795A029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349103" y="1122853"/>
            <a:ext cx="506055" cy="5001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C2F3D5-8595-CE4A-BB5C-7CC3D0E5AB7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365474" y="3490836"/>
            <a:ext cx="506289" cy="5004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7168A5-4BD1-2A4A-92B6-F2023E1D9A3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606437" y="1103693"/>
            <a:ext cx="487824" cy="48215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C95591C-3443-1E49-B2D2-DDCF8F24ABE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589856" y="2378334"/>
            <a:ext cx="500418" cy="494599"/>
          </a:xfrm>
          <a:prstGeom prst="rect">
            <a:avLst/>
          </a:prstGeom>
        </p:spPr>
      </p:pic>
      <p:pic>
        <p:nvPicPr>
          <p:cNvPr id="150" name="Obrázek 149">
            <a:extLst>
              <a:ext uri="{FF2B5EF4-FFF2-40B4-BE49-F238E27FC236}">
                <a16:creationId xmlns:a16="http://schemas.microsoft.com/office/drawing/2014/main" id="{E07DF4C2-76EF-D149-9A1C-39CC664A93A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589856" y="3490277"/>
            <a:ext cx="499024" cy="49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ED55F-0FD1-BA4B-A015-4E889C409F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HLAVNÍ </a:t>
            </a:r>
            <a:r>
              <a:rPr lang="cs-CZ" dirty="0" err="1"/>
              <a:t>PIlÍŘE</a:t>
            </a:r>
            <a:r>
              <a:rPr lang="cs-CZ" dirty="0"/>
              <a:t> SKUPINY </a:t>
            </a:r>
            <a:r>
              <a:rPr lang="cs-CZ" cap="none" dirty="0"/>
              <a:t>e</a:t>
            </a:r>
            <a:r>
              <a:rPr lang="cs-CZ" dirty="0"/>
              <a:t>D GROUP </a:t>
            </a:r>
          </a:p>
        </p:txBody>
      </p:sp>
      <p:sp>
        <p:nvSpPr>
          <p:cNvPr id="11" name="Zástupný symbol pro text 4">
            <a:extLst>
              <a:ext uri="{FF2B5EF4-FFF2-40B4-BE49-F238E27FC236}">
                <a16:creationId xmlns:a16="http://schemas.microsoft.com/office/drawing/2014/main" id="{9B17623D-4C9D-E0FB-3B7B-B968C78DEF07}"/>
              </a:ext>
            </a:extLst>
          </p:cNvPr>
          <p:cNvSpPr txBox="1">
            <a:spLocks/>
          </p:cNvSpPr>
          <p:nvPr/>
        </p:nvSpPr>
        <p:spPr>
          <a:xfrm>
            <a:off x="467544" y="877122"/>
            <a:ext cx="3960440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None/>
              <a:defRPr sz="1200" b="0" i="0" u="none" strike="noStrike" cap="none">
                <a:solidFill>
                  <a:srgbClr val="434343"/>
                </a:solidFill>
                <a:latin typeface="Montserrat Light" pitchFamily="2" charset="0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100" b="1" dirty="0" err="1">
                <a:solidFill>
                  <a:srgbClr val="7D59E3"/>
                </a:solidFill>
                <a:latin typeface="Montserrat" pitchFamily="2" charset="0"/>
              </a:rPr>
              <a:t>eD</a:t>
            </a:r>
            <a:r>
              <a:rPr lang="cs-CZ" sz="1100" b="1" dirty="0">
                <a:solidFill>
                  <a:srgbClr val="7D59E3"/>
                </a:solidFill>
                <a:latin typeface="Montserrat" pitchFamily="2" charset="0"/>
              </a:rPr>
              <a:t> </a:t>
            </a:r>
            <a:r>
              <a:rPr lang="cs-CZ" sz="1100" b="1" dirty="0" err="1">
                <a:solidFill>
                  <a:srgbClr val="7D59E3"/>
                </a:solidFill>
                <a:latin typeface="Montserrat" pitchFamily="2" charset="0"/>
              </a:rPr>
              <a:t>system</a:t>
            </a:r>
            <a:r>
              <a:rPr lang="cs-CZ" sz="1100" b="1" dirty="0">
                <a:solidFill>
                  <a:srgbClr val="7D59E3"/>
                </a:solidFill>
                <a:latin typeface="Montserrat" pitchFamily="2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cs-CZ" sz="1100" dirty="0"/>
              <a:t>Velkoobchodní IT distributor pro CZ, SK, PL</a:t>
            </a:r>
          </a:p>
          <a:p>
            <a:pPr>
              <a:lnSpc>
                <a:spcPct val="100000"/>
              </a:lnSpc>
            </a:pPr>
            <a:endParaRPr lang="cs-CZ" sz="1100" dirty="0"/>
          </a:p>
          <a:p>
            <a:pPr>
              <a:lnSpc>
                <a:spcPct val="100000"/>
              </a:lnSpc>
            </a:pPr>
            <a:r>
              <a:rPr lang="cs-CZ" sz="1100" b="1" dirty="0">
                <a:solidFill>
                  <a:srgbClr val="7D59E3"/>
                </a:solidFill>
                <a:latin typeface="Montserrat" pitchFamily="2" charset="0"/>
              </a:rPr>
              <a:t>DNS </a:t>
            </a:r>
          </a:p>
          <a:p>
            <a:pPr>
              <a:lnSpc>
                <a:spcPct val="100000"/>
              </a:lnSpc>
            </a:pPr>
            <a:r>
              <a:rPr lang="en-US" sz="1100" dirty="0"/>
              <a:t>IT distributor </a:t>
            </a:r>
            <a:r>
              <a:rPr lang="cs-CZ" sz="1100" dirty="0"/>
              <a:t>s přidanou hodnotou pro CZ, SK</a:t>
            </a:r>
          </a:p>
          <a:p>
            <a:pPr marL="323850" indent="-171450">
              <a:lnSpc>
                <a:spcPct val="100000"/>
              </a:lnSpc>
              <a:buFontTx/>
              <a:buChar char="-"/>
            </a:pPr>
            <a:endParaRPr lang="cs-CZ" sz="1100" dirty="0"/>
          </a:p>
          <a:p>
            <a:pPr>
              <a:lnSpc>
                <a:spcPct val="100000"/>
              </a:lnSpc>
            </a:pPr>
            <a:r>
              <a:rPr lang="cs-CZ" sz="1100" b="1" dirty="0" err="1">
                <a:solidFill>
                  <a:srgbClr val="7D59E3"/>
                </a:solidFill>
                <a:latin typeface="Montserrat" pitchFamily="2" charset="0"/>
              </a:rPr>
              <a:t>Datron</a:t>
            </a:r>
            <a:endParaRPr lang="cs-CZ" sz="1100" b="1" dirty="0">
              <a:solidFill>
                <a:srgbClr val="7D59E3"/>
              </a:solidFill>
              <a:latin typeface="Montserrat" pitchFamily="2" charset="0"/>
            </a:endParaRPr>
          </a:p>
          <a:p>
            <a:pPr>
              <a:lnSpc>
                <a:spcPct val="100000"/>
              </a:lnSpc>
            </a:pPr>
            <a:r>
              <a:rPr lang="cs-CZ" sz="1100" dirty="0"/>
              <a:t>Specialista na projektové celky v oblasti ICT, </a:t>
            </a:r>
            <a:br>
              <a:rPr lang="cs-CZ" sz="1100" dirty="0"/>
            </a:br>
            <a:r>
              <a:rPr lang="cs-CZ" sz="1100" dirty="0"/>
              <a:t>vývoj a dodávky softwarových produktů i služeb </a:t>
            </a:r>
          </a:p>
          <a:p>
            <a:pPr>
              <a:lnSpc>
                <a:spcPct val="100000"/>
              </a:lnSpc>
            </a:pPr>
            <a:endParaRPr lang="cs-CZ" sz="1100" dirty="0"/>
          </a:p>
          <a:p>
            <a:pPr>
              <a:lnSpc>
                <a:spcPct val="100000"/>
              </a:lnSpc>
            </a:pPr>
            <a:r>
              <a:rPr lang="cs-CZ" sz="1100" b="1" dirty="0">
                <a:solidFill>
                  <a:srgbClr val="7D59E3"/>
                </a:solidFill>
                <a:latin typeface="Montserrat" pitchFamily="2" charset="0"/>
              </a:rPr>
              <a:t>DFMG</a:t>
            </a:r>
            <a:r>
              <a:rPr lang="cs-CZ" sz="1100" dirty="0">
                <a:solidFill>
                  <a:srgbClr val="5F67A8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it-IT" sz="1100" dirty="0"/>
              <a:t>Specialista pro digitální marketing a komunikaci</a:t>
            </a:r>
            <a:endParaRPr lang="cs-CZ" sz="1100" dirty="0"/>
          </a:p>
          <a:p>
            <a:pPr marL="323850" indent="-171450">
              <a:lnSpc>
                <a:spcPct val="100000"/>
              </a:lnSpc>
              <a:buFontTx/>
              <a:buChar char="-"/>
            </a:pPr>
            <a:endParaRPr lang="cs-CZ" sz="1100" dirty="0"/>
          </a:p>
          <a:p>
            <a:pPr>
              <a:lnSpc>
                <a:spcPct val="100000"/>
              </a:lnSpc>
            </a:pPr>
            <a:r>
              <a:rPr lang="cs-CZ" sz="1100" b="1" dirty="0">
                <a:solidFill>
                  <a:srgbClr val="7D59E3"/>
                </a:solidFill>
                <a:latin typeface="Montserrat" pitchFamily="2" charset="0"/>
              </a:rPr>
              <a:t>E LINKX </a:t>
            </a:r>
          </a:p>
          <a:p>
            <a:pPr>
              <a:lnSpc>
                <a:spcPct val="100000"/>
              </a:lnSpc>
            </a:pPr>
            <a:r>
              <a:rPr lang="cs-CZ" sz="1100" dirty="0"/>
              <a:t>Dodavatel softwarových řešení na míru</a:t>
            </a:r>
          </a:p>
          <a:p>
            <a:pPr>
              <a:lnSpc>
                <a:spcPct val="100000"/>
              </a:lnSpc>
            </a:pPr>
            <a:endParaRPr lang="cs-CZ" sz="1100" dirty="0"/>
          </a:p>
          <a:p>
            <a:pPr>
              <a:lnSpc>
                <a:spcPct val="100000"/>
              </a:lnSpc>
            </a:pPr>
            <a:r>
              <a:rPr lang="cs-CZ" sz="1100" b="1" dirty="0" err="1">
                <a:solidFill>
                  <a:srgbClr val="7D59E3"/>
                </a:solidFill>
                <a:latin typeface="Montserrat" pitchFamily="2" charset="0"/>
              </a:rPr>
              <a:t>Pumpedu</a:t>
            </a:r>
            <a:endParaRPr lang="cs-CZ" sz="1100" b="1" dirty="0">
              <a:solidFill>
                <a:srgbClr val="7D59E3"/>
              </a:solidFill>
              <a:latin typeface="Montserrat" pitchFamily="2" charset="0"/>
            </a:endParaRPr>
          </a:p>
          <a:p>
            <a:pPr>
              <a:lnSpc>
                <a:spcPct val="100000"/>
              </a:lnSpc>
            </a:pPr>
            <a:r>
              <a:rPr lang="cs-CZ" sz="1100" dirty="0"/>
              <a:t>P</a:t>
            </a:r>
            <a:r>
              <a:rPr lang="en-US" sz="1100" dirty="0" err="1"/>
              <a:t>oskytovatel</a:t>
            </a:r>
            <a:r>
              <a:rPr lang="en-US" sz="1100" dirty="0"/>
              <a:t> </a:t>
            </a:r>
            <a:r>
              <a:rPr lang="en-US" sz="1100" dirty="0" err="1"/>
              <a:t>školení</a:t>
            </a:r>
            <a:r>
              <a:rPr lang="en-US" sz="1100" dirty="0"/>
              <a:t>, </a:t>
            </a:r>
            <a:r>
              <a:rPr lang="en-US" sz="1100" dirty="0" err="1"/>
              <a:t>který</a:t>
            </a:r>
            <a:r>
              <a:rPr lang="en-US" sz="1100" dirty="0"/>
              <a:t> se </a:t>
            </a:r>
            <a:r>
              <a:rPr lang="en-US" sz="1100" dirty="0" err="1"/>
              <a:t>specializuje</a:t>
            </a:r>
            <a:r>
              <a:rPr lang="en-US" sz="1100" dirty="0"/>
              <a:t> na IT </a:t>
            </a:r>
            <a:r>
              <a:rPr lang="en-US" sz="1100" dirty="0" err="1"/>
              <a:t>kurzy</a:t>
            </a:r>
            <a:r>
              <a:rPr lang="en-US" sz="1100" dirty="0"/>
              <a:t>, soft skills a </a:t>
            </a:r>
            <a:r>
              <a:rPr lang="en-US" sz="1100" dirty="0" err="1"/>
              <a:t>kurzy</a:t>
            </a:r>
            <a:r>
              <a:rPr lang="en-US" sz="1100" dirty="0"/>
              <a:t> na </a:t>
            </a:r>
            <a:r>
              <a:rPr lang="en-US" sz="1100" dirty="0" err="1"/>
              <a:t>míru</a:t>
            </a:r>
            <a:endParaRPr lang="cs-CZ" sz="1100" dirty="0"/>
          </a:p>
          <a:p>
            <a:pPr>
              <a:lnSpc>
                <a:spcPct val="100000"/>
              </a:lnSpc>
            </a:pPr>
            <a:endParaRPr lang="cs-CZ" sz="1100" dirty="0"/>
          </a:p>
          <a:p>
            <a:pPr>
              <a:lnSpc>
                <a:spcPct val="100000"/>
              </a:lnSpc>
            </a:pPr>
            <a:r>
              <a:rPr lang="cs-CZ" sz="1100" b="1" dirty="0">
                <a:solidFill>
                  <a:srgbClr val="7D59E3"/>
                </a:solidFill>
                <a:latin typeface="Montserrat" pitchFamily="2" charset="0"/>
              </a:rPr>
              <a:t>Technology Hub </a:t>
            </a:r>
          </a:p>
          <a:p>
            <a:pPr>
              <a:lnSpc>
                <a:spcPct val="100000"/>
              </a:lnSpc>
            </a:pPr>
            <a:r>
              <a:rPr lang="cs-CZ" sz="1100" dirty="0"/>
              <a:t>Platforma pro nápady, inovace a start-upy</a:t>
            </a:r>
          </a:p>
          <a:p>
            <a:endParaRPr lang="cs-CZ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079DC6-EDFB-3D11-64B8-9785319D5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9435" y="915730"/>
            <a:ext cx="4327677" cy="3670351"/>
          </a:xfrm>
          <a:prstGeom prst="rect">
            <a:avLst/>
          </a:prstGeom>
        </p:spPr>
      </p:pic>
      <p:sp>
        <p:nvSpPr>
          <p:cNvPr id="22" name="Trojúhelník 14">
            <a:extLst>
              <a:ext uri="{FF2B5EF4-FFF2-40B4-BE49-F238E27FC236}">
                <a16:creationId xmlns:a16="http://schemas.microsoft.com/office/drawing/2014/main" id="{D806611F-0605-B609-1A11-E77B7C20E569}"/>
              </a:ext>
            </a:extLst>
          </p:cNvPr>
          <p:cNvSpPr/>
          <p:nvPr/>
        </p:nvSpPr>
        <p:spPr>
          <a:xfrm rot="5400000">
            <a:off x="568307" y="1029216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Trojúhelník 14">
            <a:extLst>
              <a:ext uri="{FF2B5EF4-FFF2-40B4-BE49-F238E27FC236}">
                <a16:creationId xmlns:a16="http://schemas.microsoft.com/office/drawing/2014/main" id="{55AB47BE-7126-224D-0EE0-E59DE283890A}"/>
              </a:ext>
            </a:extLst>
          </p:cNvPr>
          <p:cNvSpPr/>
          <p:nvPr/>
        </p:nvSpPr>
        <p:spPr>
          <a:xfrm rot="5400000">
            <a:off x="571060" y="1528412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Trojúhelník 14">
            <a:extLst>
              <a:ext uri="{FF2B5EF4-FFF2-40B4-BE49-F238E27FC236}">
                <a16:creationId xmlns:a16="http://schemas.microsoft.com/office/drawing/2014/main" id="{86D5831C-5BE9-38A9-A997-968E5D2394CA}"/>
              </a:ext>
            </a:extLst>
          </p:cNvPr>
          <p:cNvSpPr/>
          <p:nvPr/>
        </p:nvSpPr>
        <p:spPr>
          <a:xfrm rot="5400000">
            <a:off x="602956" y="2027608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Trojúhelník 14">
            <a:extLst>
              <a:ext uri="{FF2B5EF4-FFF2-40B4-BE49-F238E27FC236}">
                <a16:creationId xmlns:a16="http://schemas.microsoft.com/office/drawing/2014/main" id="{5BFF6698-2205-E9C9-FC6B-3A80B57006F4}"/>
              </a:ext>
            </a:extLst>
          </p:cNvPr>
          <p:cNvSpPr/>
          <p:nvPr/>
        </p:nvSpPr>
        <p:spPr>
          <a:xfrm rot="5400000">
            <a:off x="599879" y="2714902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Trojúhelník 14">
            <a:extLst>
              <a:ext uri="{FF2B5EF4-FFF2-40B4-BE49-F238E27FC236}">
                <a16:creationId xmlns:a16="http://schemas.microsoft.com/office/drawing/2014/main" id="{1E26B70D-AB4F-85B2-0B82-43E8AF228BA4}"/>
              </a:ext>
            </a:extLst>
          </p:cNvPr>
          <p:cNvSpPr/>
          <p:nvPr/>
        </p:nvSpPr>
        <p:spPr>
          <a:xfrm rot="5400000">
            <a:off x="598811" y="3205797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Trojúhelník 14">
            <a:extLst>
              <a:ext uri="{FF2B5EF4-FFF2-40B4-BE49-F238E27FC236}">
                <a16:creationId xmlns:a16="http://schemas.microsoft.com/office/drawing/2014/main" id="{5238D900-6DFC-5991-F164-509FB4FA4ACC}"/>
              </a:ext>
            </a:extLst>
          </p:cNvPr>
          <p:cNvSpPr/>
          <p:nvPr/>
        </p:nvSpPr>
        <p:spPr>
          <a:xfrm rot="5400000">
            <a:off x="598810" y="3704993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Trojúhelník 14">
            <a:extLst>
              <a:ext uri="{FF2B5EF4-FFF2-40B4-BE49-F238E27FC236}">
                <a16:creationId xmlns:a16="http://schemas.microsoft.com/office/drawing/2014/main" id="{5C95A0C6-BB26-672C-90EB-A6AA14DF87ED}"/>
              </a:ext>
            </a:extLst>
          </p:cNvPr>
          <p:cNvSpPr/>
          <p:nvPr/>
        </p:nvSpPr>
        <p:spPr>
          <a:xfrm rot="5400000">
            <a:off x="586574" y="4372179"/>
            <a:ext cx="92581" cy="72008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486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3F883-375F-CC49-86EF-472ACF94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496951"/>
            <a:ext cx="7677318" cy="754895"/>
          </a:xfrm>
        </p:spPr>
        <p:txBody>
          <a:bodyPr/>
          <a:lstStyle/>
          <a:p>
            <a:r>
              <a:rPr lang="cs-CZ" dirty="0"/>
              <a:t>Součástí našeho portfolia</a:t>
            </a:r>
            <a:br>
              <a:rPr lang="cs-CZ" dirty="0"/>
            </a:br>
            <a:r>
              <a:rPr lang="cs-CZ" dirty="0"/>
              <a:t>je více než 500 známých světových značek.</a:t>
            </a:r>
          </a:p>
        </p:txBody>
      </p:sp>
      <p:sp>
        <p:nvSpPr>
          <p:cNvPr id="4" name="Trojúhelník 3">
            <a:extLst>
              <a:ext uri="{FF2B5EF4-FFF2-40B4-BE49-F238E27FC236}">
                <a16:creationId xmlns:a16="http://schemas.microsoft.com/office/drawing/2014/main" id="{AD5DC0BC-BF7A-2A4D-B5CF-BD3EDCC45B77}"/>
              </a:ext>
            </a:extLst>
          </p:cNvPr>
          <p:cNvSpPr/>
          <p:nvPr/>
        </p:nvSpPr>
        <p:spPr>
          <a:xfrm rot="5400000">
            <a:off x="738014" y="763203"/>
            <a:ext cx="204499" cy="19501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1">
            <a:extLst>
              <a:ext uri="{FF2B5EF4-FFF2-40B4-BE49-F238E27FC236}">
                <a16:creationId xmlns:a16="http://schemas.microsoft.com/office/drawing/2014/main" id="{B0E7F9B7-97E6-864D-A61D-A2BF15CC4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98" y="1568509"/>
            <a:ext cx="569634" cy="57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45B140F7-C9C7-5D4A-B1FD-55C744EA9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46" y="1568509"/>
            <a:ext cx="570471" cy="57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5">
            <a:extLst>
              <a:ext uri="{FF2B5EF4-FFF2-40B4-BE49-F238E27FC236}">
                <a16:creationId xmlns:a16="http://schemas.microsoft.com/office/drawing/2014/main" id="{6C563F26-5C82-494C-BEF6-D362356A4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880" y="1567016"/>
            <a:ext cx="570471" cy="57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6">
            <a:extLst>
              <a:ext uri="{FF2B5EF4-FFF2-40B4-BE49-F238E27FC236}">
                <a16:creationId xmlns:a16="http://schemas.microsoft.com/office/drawing/2014/main" id="{E088BB11-199B-7D4A-A8E4-8A1C177A2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22" y="1568376"/>
            <a:ext cx="569634" cy="57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7">
            <a:extLst>
              <a:ext uri="{FF2B5EF4-FFF2-40B4-BE49-F238E27FC236}">
                <a16:creationId xmlns:a16="http://schemas.microsoft.com/office/drawing/2014/main" id="{15525E18-9B55-A442-A0FB-018877B8B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999" y="1568376"/>
            <a:ext cx="569634" cy="57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9">
            <a:extLst>
              <a:ext uri="{FF2B5EF4-FFF2-40B4-BE49-F238E27FC236}">
                <a16:creationId xmlns:a16="http://schemas.microsoft.com/office/drawing/2014/main" id="{F8A6753D-67AD-9F46-B2E3-2BB32826C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02" y="1590601"/>
            <a:ext cx="558760" cy="55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0">
            <a:extLst>
              <a:ext uri="{FF2B5EF4-FFF2-40B4-BE49-F238E27FC236}">
                <a16:creationId xmlns:a16="http://schemas.microsoft.com/office/drawing/2014/main" id="{BC210CF9-6898-5B47-9FFC-29EE1D2F0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14" y="2469621"/>
            <a:ext cx="558760" cy="55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2">
            <a:extLst>
              <a:ext uri="{FF2B5EF4-FFF2-40B4-BE49-F238E27FC236}">
                <a16:creationId xmlns:a16="http://schemas.microsoft.com/office/drawing/2014/main" id="{88CD2913-E30F-6747-86DC-EE337C6696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52" y="2459034"/>
            <a:ext cx="558760" cy="55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4">
            <a:extLst>
              <a:ext uri="{FF2B5EF4-FFF2-40B4-BE49-F238E27FC236}">
                <a16:creationId xmlns:a16="http://schemas.microsoft.com/office/drawing/2014/main" id="{83C0D7F9-CECD-E743-9B1A-97A12AA94A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36" y="2445530"/>
            <a:ext cx="558760" cy="55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5">
            <a:extLst>
              <a:ext uri="{FF2B5EF4-FFF2-40B4-BE49-F238E27FC236}">
                <a16:creationId xmlns:a16="http://schemas.microsoft.com/office/drawing/2014/main" id="{9F35104F-2401-FC43-88CA-2750D94F58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11" y="2443884"/>
            <a:ext cx="562942" cy="5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6">
            <a:extLst>
              <a:ext uri="{FF2B5EF4-FFF2-40B4-BE49-F238E27FC236}">
                <a16:creationId xmlns:a16="http://schemas.microsoft.com/office/drawing/2014/main" id="{A66335EC-1F50-064F-91B1-C64239598F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2" y="3308113"/>
            <a:ext cx="562106" cy="5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7">
            <a:extLst>
              <a:ext uri="{FF2B5EF4-FFF2-40B4-BE49-F238E27FC236}">
                <a16:creationId xmlns:a16="http://schemas.microsoft.com/office/drawing/2014/main" id="{506DABCF-C680-D34B-B1CC-C2A0301206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62" y="3319320"/>
            <a:ext cx="562106" cy="5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8">
            <a:extLst>
              <a:ext uri="{FF2B5EF4-FFF2-40B4-BE49-F238E27FC236}">
                <a16:creationId xmlns:a16="http://schemas.microsoft.com/office/drawing/2014/main" id="{916AAFCB-A00C-C645-A8B8-A1F129DA0A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723" y="3307980"/>
            <a:ext cx="562942" cy="5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9">
            <a:extLst>
              <a:ext uri="{FF2B5EF4-FFF2-40B4-BE49-F238E27FC236}">
                <a16:creationId xmlns:a16="http://schemas.microsoft.com/office/drawing/2014/main" id="{F95D9DF4-52FE-9C45-82FD-F6A8FBA182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77" y="3320680"/>
            <a:ext cx="562106" cy="5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0">
            <a:extLst>
              <a:ext uri="{FF2B5EF4-FFF2-40B4-BE49-F238E27FC236}">
                <a16:creationId xmlns:a16="http://schemas.microsoft.com/office/drawing/2014/main" id="{D431732C-C406-C54E-B6EA-8CD52E2E62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45" y="3320680"/>
            <a:ext cx="562942" cy="5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1">
            <a:extLst>
              <a:ext uri="{FF2B5EF4-FFF2-40B4-BE49-F238E27FC236}">
                <a16:creationId xmlns:a16="http://schemas.microsoft.com/office/drawing/2014/main" id="{EC953164-AF52-7A46-8EEB-6E8324C44D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11" y="3320680"/>
            <a:ext cx="562942" cy="5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Objekt 25">
            <a:extLst>
              <a:ext uri="{FF2B5EF4-FFF2-40B4-BE49-F238E27FC236}">
                <a16:creationId xmlns:a16="http://schemas.microsoft.com/office/drawing/2014/main" id="{71F119B2-4069-9C44-A51C-DF4068A021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601906"/>
              </p:ext>
            </p:extLst>
          </p:nvPr>
        </p:nvGraphicFramePr>
        <p:xfrm>
          <a:off x="3464431" y="1568376"/>
          <a:ext cx="581527" cy="583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9" imgW="1488223" imgH="1491668" progId="CorelDraw.Graphic.21">
                  <p:embed/>
                </p:oleObj>
              </mc:Choice>
              <mc:Fallback>
                <p:oleObj name="CorelDRAW" r:id="rId19" imgW="1488223" imgH="1491668" progId="CorelDraw.Graphic.21">
                  <p:embed/>
                  <p:pic>
                    <p:nvPicPr>
                      <p:cNvPr id="26" name="Objekt 25">
                        <a:extLst>
                          <a:ext uri="{FF2B5EF4-FFF2-40B4-BE49-F238E27FC236}">
                            <a16:creationId xmlns:a16="http://schemas.microsoft.com/office/drawing/2014/main" id="{71F119B2-4069-9C44-A51C-DF4068A021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464431" y="1568376"/>
                        <a:ext cx="581527" cy="583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kt 26">
            <a:extLst>
              <a:ext uri="{FF2B5EF4-FFF2-40B4-BE49-F238E27FC236}">
                <a16:creationId xmlns:a16="http://schemas.microsoft.com/office/drawing/2014/main" id="{C776CBDF-5C30-DA49-8876-54A21C2944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233131"/>
              </p:ext>
            </p:extLst>
          </p:nvPr>
        </p:nvGraphicFramePr>
        <p:xfrm>
          <a:off x="635653" y="2445662"/>
          <a:ext cx="565124" cy="56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1" imgW="1194791" imgH="1197557" progId="CorelDraw.Graphic.21">
                  <p:embed/>
                </p:oleObj>
              </mc:Choice>
              <mc:Fallback>
                <p:oleObj name="CorelDRAW" r:id="rId21" imgW="1194791" imgH="1197557" progId="CorelDraw.Graphic.21">
                  <p:embed/>
                  <p:pic>
                    <p:nvPicPr>
                      <p:cNvPr id="27" name="Objekt 26">
                        <a:extLst>
                          <a:ext uri="{FF2B5EF4-FFF2-40B4-BE49-F238E27FC236}">
                            <a16:creationId xmlns:a16="http://schemas.microsoft.com/office/drawing/2014/main" id="{C776CBDF-5C30-DA49-8876-54A21C2944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35653" y="2445662"/>
                        <a:ext cx="565124" cy="56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kt 27">
            <a:extLst>
              <a:ext uri="{FF2B5EF4-FFF2-40B4-BE49-F238E27FC236}">
                <a16:creationId xmlns:a16="http://schemas.microsoft.com/office/drawing/2014/main" id="{C771E7D5-0BB6-9845-8C25-CF17DB04D1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037248"/>
              </p:ext>
            </p:extLst>
          </p:nvPr>
        </p:nvGraphicFramePr>
        <p:xfrm>
          <a:off x="1566122" y="2469612"/>
          <a:ext cx="560518" cy="56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3" imgW="995967" imgH="998273" progId="CorelDraw.Graphic.21">
                  <p:embed/>
                </p:oleObj>
              </mc:Choice>
              <mc:Fallback>
                <p:oleObj name="CorelDRAW" r:id="rId23" imgW="995967" imgH="998273" progId="CorelDraw.Graphic.21">
                  <p:embed/>
                  <p:pic>
                    <p:nvPicPr>
                      <p:cNvPr id="28" name="Objekt 27">
                        <a:extLst>
                          <a:ext uri="{FF2B5EF4-FFF2-40B4-BE49-F238E27FC236}">
                            <a16:creationId xmlns:a16="http://schemas.microsoft.com/office/drawing/2014/main" id="{C771E7D5-0BB6-9845-8C25-CF17DB04D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66122" y="2469612"/>
                        <a:ext cx="560518" cy="562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kt 28">
            <a:extLst>
              <a:ext uri="{FF2B5EF4-FFF2-40B4-BE49-F238E27FC236}">
                <a16:creationId xmlns:a16="http://schemas.microsoft.com/office/drawing/2014/main" id="{2B2C5AF1-81BF-E44B-9716-01E78CF781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974771"/>
              </p:ext>
            </p:extLst>
          </p:nvPr>
        </p:nvGraphicFramePr>
        <p:xfrm>
          <a:off x="2539891" y="2438817"/>
          <a:ext cx="572448" cy="57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5" imgW="995967" imgH="998273" progId="CorelDraw.Graphic.21">
                  <p:embed/>
                </p:oleObj>
              </mc:Choice>
              <mc:Fallback>
                <p:oleObj name="CorelDRAW" r:id="rId25" imgW="995967" imgH="998273" progId="CorelDraw.Graphic.21">
                  <p:embed/>
                  <p:pic>
                    <p:nvPicPr>
                      <p:cNvPr id="29" name="Objekt 28">
                        <a:extLst>
                          <a:ext uri="{FF2B5EF4-FFF2-40B4-BE49-F238E27FC236}">
                            <a16:creationId xmlns:a16="http://schemas.microsoft.com/office/drawing/2014/main" id="{2B2C5AF1-81BF-E44B-9716-01E78CF781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39891" y="2438817"/>
                        <a:ext cx="572448" cy="574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E1227648-4904-6341-B559-A30E7D4EC4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287175"/>
              </p:ext>
            </p:extLst>
          </p:nvPr>
        </p:nvGraphicFramePr>
        <p:xfrm>
          <a:off x="1564073" y="3315974"/>
          <a:ext cx="564616" cy="56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7" imgW="1070988" imgH="1073468" progId="CorelDraw.Graphic.21">
                  <p:embed/>
                </p:oleObj>
              </mc:Choice>
              <mc:Fallback>
                <p:oleObj name="CorelDRAW" r:id="rId27" imgW="1070988" imgH="1073468" progId="CorelDraw.Graphic.21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E1227648-4904-6341-B559-A30E7D4EC4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64073" y="3315974"/>
                        <a:ext cx="564616" cy="565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rotation">
            <a:hlinkClick r:id="rId29"/>
            <a:extLst>
              <a:ext uri="{FF2B5EF4-FFF2-40B4-BE49-F238E27FC236}">
                <a16:creationId xmlns:a16="http://schemas.microsoft.com/office/drawing/2014/main" id="{1FFFFEF8-A627-C348-B1C7-6BB30EA7C8E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1" y="1958951"/>
            <a:ext cx="15652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ircle">
            <a:extLst>
              <a:ext uri="{FF2B5EF4-FFF2-40B4-BE49-F238E27FC236}">
                <a16:creationId xmlns:a16="http://schemas.microsoft.com/office/drawing/2014/main" id="{A0517729-0022-8E4F-8580-53AE8DE3C52E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89" y="2067694"/>
            <a:ext cx="134143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Nadpis 1">
            <a:extLst>
              <a:ext uri="{FF2B5EF4-FFF2-40B4-BE49-F238E27FC236}">
                <a16:creationId xmlns:a16="http://schemas.microsoft.com/office/drawing/2014/main" id="{7BE8089D-0E57-3A45-95A4-CD2E98DE6A6D}"/>
              </a:ext>
            </a:extLst>
          </p:cNvPr>
          <p:cNvSpPr txBox="1">
            <a:spLocks/>
          </p:cNvSpPr>
          <p:nvPr/>
        </p:nvSpPr>
        <p:spPr>
          <a:xfrm>
            <a:off x="7425519" y="2307566"/>
            <a:ext cx="1249375" cy="88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1" i="0" u="none" strike="noStrike" cap="all" baseline="0">
                <a:solidFill>
                  <a:schemeClr val="bg1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 algn="ctr"/>
            <a:r>
              <a:rPr lang="cs-CZ" sz="2400" dirty="0"/>
              <a:t>+500</a:t>
            </a:r>
          </a:p>
          <a:p>
            <a:pPr algn="ctr"/>
            <a:r>
              <a:rPr lang="cs-CZ" sz="1100" b="0" dirty="0">
                <a:latin typeface="Montserrat Medium" pitchFamily="2" charset="0"/>
              </a:rPr>
              <a:t>partnerů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E05C2F7D-5364-4946-A69C-EA70C3E189B9}"/>
              </a:ext>
            </a:extLst>
          </p:cNvPr>
          <p:cNvSpPr txBox="1">
            <a:spLocks/>
          </p:cNvSpPr>
          <p:nvPr/>
        </p:nvSpPr>
        <p:spPr>
          <a:xfrm>
            <a:off x="633398" y="4190085"/>
            <a:ext cx="6060008" cy="56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1" i="0" u="none" strike="noStrike" cap="all" baseline="0">
                <a:solidFill>
                  <a:schemeClr val="bg1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>
              <a:lnSpc>
                <a:spcPts val="3600"/>
              </a:lnSpc>
            </a:pPr>
            <a:r>
              <a:rPr lang="cs-CZ" sz="1100" b="0" dirty="0">
                <a:solidFill>
                  <a:schemeClr val="bg1">
                    <a:alpha val="84000"/>
                  </a:schemeClr>
                </a:solidFill>
                <a:latin typeface="Montserrat Medium" pitchFamily="2" charset="0"/>
                <a:ea typeface="Gotham Light" charset="0"/>
                <a:cs typeface="Arial CE" panose="020B0604020202020204" pitchFamily="34" charset="0"/>
              </a:rPr>
              <a:t>Patří mezi ně kompletní špička technologického trhu</a:t>
            </a:r>
            <a:endParaRPr lang="cs-CZ" sz="1100" b="0" dirty="0">
              <a:solidFill>
                <a:schemeClr val="bg1">
                  <a:alpha val="84000"/>
                </a:schemeClr>
              </a:solidFill>
              <a:latin typeface="Montserrat Medium" pitchFamily="2" charset="0"/>
              <a:ea typeface="Gotham Medium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3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" presetClass="entr" presetSubtype="8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" presetClass="entr" presetSubtype="8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2" presetClass="entr" presetSubtype="8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2" presetClass="entr" presetSubtype="8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00"/>
                            </p:stCondLst>
                            <p:childTnLst>
                              <p:par>
                                <p:cTn id="55" presetID="2" presetClass="entr" presetSubtype="4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00"/>
                            </p:stCondLst>
                            <p:childTnLst>
                              <p:par>
                                <p:cTn id="60" presetID="2" presetClass="entr" presetSubtype="4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00"/>
                            </p:stCondLst>
                            <p:childTnLst>
                              <p:par>
                                <p:cTn id="65" presetID="2" presetClass="entr" presetSubtype="4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7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0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0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700"/>
                            </p:stCondLst>
                            <p:childTnLst>
                              <p:par>
                                <p:cTn id="9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00"/>
                            </p:stCondLst>
                            <p:childTnLst>
                              <p:par>
                                <p:cTn id="9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700"/>
                            </p:stCondLst>
                            <p:childTnLst>
                              <p:par>
                                <p:cTn id="10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200"/>
                            </p:stCondLst>
                            <p:childTnLst>
                              <p:par>
                                <p:cTn id="1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1075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ojúhelník 3">
            <a:extLst>
              <a:ext uri="{FF2B5EF4-FFF2-40B4-BE49-F238E27FC236}">
                <a16:creationId xmlns:a16="http://schemas.microsoft.com/office/drawing/2014/main" id="{AD5DC0BC-BF7A-2A4D-B5CF-BD3EDCC45B77}"/>
              </a:ext>
            </a:extLst>
          </p:cNvPr>
          <p:cNvSpPr/>
          <p:nvPr/>
        </p:nvSpPr>
        <p:spPr>
          <a:xfrm rot="5400000">
            <a:off x="738014" y="763203"/>
            <a:ext cx="204499" cy="19501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rotation">
            <a:hlinkClick r:id="rId3"/>
            <a:extLst>
              <a:ext uri="{FF2B5EF4-FFF2-40B4-BE49-F238E27FC236}">
                <a16:creationId xmlns:a16="http://schemas.microsoft.com/office/drawing/2014/main" id="{1FFFFEF8-A627-C348-B1C7-6BB30EA7C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722" y="2211710"/>
            <a:ext cx="15652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ircle">
            <a:extLst>
              <a:ext uri="{FF2B5EF4-FFF2-40B4-BE49-F238E27FC236}">
                <a16:creationId xmlns:a16="http://schemas.microsoft.com/office/drawing/2014/main" id="{A0517729-0022-8E4F-8580-53AE8DE3C52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640" y="2320453"/>
            <a:ext cx="134143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Nadpis 1">
            <a:extLst>
              <a:ext uri="{FF2B5EF4-FFF2-40B4-BE49-F238E27FC236}">
                <a16:creationId xmlns:a16="http://schemas.microsoft.com/office/drawing/2014/main" id="{7BE8089D-0E57-3A45-95A4-CD2E98DE6A6D}"/>
              </a:ext>
            </a:extLst>
          </p:cNvPr>
          <p:cNvSpPr txBox="1">
            <a:spLocks/>
          </p:cNvSpPr>
          <p:nvPr/>
        </p:nvSpPr>
        <p:spPr>
          <a:xfrm>
            <a:off x="7187670" y="2560325"/>
            <a:ext cx="1249375" cy="88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1" i="0" u="none" strike="noStrike" cap="all" baseline="0">
                <a:solidFill>
                  <a:schemeClr val="bg1"/>
                </a:solidFill>
                <a:latin typeface="Montserrat Black" pitchFamily="2" charset="0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Fjalla One"/>
              <a:buNone/>
              <a:defRPr sz="1800" b="0" i="0" u="none" strike="noStrike" cap="none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 algn="ctr"/>
            <a:r>
              <a:rPr lang="cs-CZ" sz="2200" dirty="0"/>
              <a:t>+4.000</a:t>
            </a:r>
          </a:p>
          <a:p>
            <a:pPr algn="ctr"/>
            <a:r>
              <a:rPr lang="cs-CZ" sz="1100" b="0" dirty="0">
                <a:latin typeface="Montserrat Medium" pitchFamily="2" charset="0"/>
              </a:rPr>
              <a:t>  Zákazníků </a:t>
            </a:r>
          </a:p>
        </p:txBody>
      </p:sp>
      <p:pic>
        <p:nvPicPr>
          <p:cNvPr id="35" name="1">
            <a:extLst>
              <a:ext uri="{FF2B5EF4-FFF2-40B4-BE49-F238E27FC236}">
                <a16:creationId xmlns:a16="http://schemas.microsoft.com/office/drawing/2014/main" id="{848F1AD2-9BFE-5849-8D2F-75AF793C4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80" y="1925132"/>
            <a:ext cx="754512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2">
            <a:extLst>
              <a:ext uri="{FF2B5EF4-FFF2-40B4-BE49-F238E27FC236}">
                <a16:creationId xmlns:a16="http://schemas.microsoft.com/office/drawing/2014/main" id="{1B5D17F1-A495-6E4F-A3FD-DD04AE3B7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34" y="1925132"/>
            <a:ext cx="757865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">
            <a:extLst>
              <a:ext uri="{FF2B5EF4-FFF2-40B4-BE49-F238E27FC236}">
                <a16:creationId xmlns:a16="http://schemas.microsoft.com/office/drawing/2014/main" id="{48BF30D8-1399-C040-B0F2-8459E8FE78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66" y="1925132"/>
            <a:ext cx="757865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4">
            <a:extLst>
              <a:ext uri="{FF2B5EF4-FFF2-40B4-BE49-F238E27FC236}">
                <a16:creationId xmlns:a16="http://schemas.microsoft.com/office/drawing/2014/main" id="{539C728B-9A99-1745-A8D5-0027373F81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57" y="1925132"/>
            <a:ext cx="757865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5">
            <a:extLst>
              <a:ext uri="{FF2B5EF4-FFF2-40B4-BE49-F238E27FC236}">
                <a16:creationId xmlns:a16="http://schemas.microsoft.com/office/drawing/2014/main" id="{8025ABDC-A300-8944-84DB-A3AFC9B25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4" y="2902690"/>
            <a:ext cx="757865" cy="7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6">
            <a:extLst>
              <a:ext uri="{FF2B5EF4-FFF2-40B4-BE49-F238E27FC236}">
                <a16:creationId xmlns:a16="http://schemas.microsoft.com/office/drawing/2014/main" id="{7ED66D6D-B496-814C-AEBA-115590818A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191" y="2901014"/>
            <a:ext cx="755350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7">
            <a:extLst>
              <a:ext uri="{FF2B5EF4-FFF2-40B4-BE49-F238E27FC236}">
                <a16:creationId xmlns:a16="http://schemas.microsoft.com/office/drawing/2014/main" id="{A5E63454-F880-324E-BEC8-F58ABCA5A1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66" y="2901014"/>
            <a:ext cx="757865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8">
            <a:extLst>
              <a:ext uri="{FF2B5EF4-FFF2-40B4-BE49-F238E27FC236}">
                <a16:creationId xmlns:a16="http://schemas.microsoft.com/office/drawing/2014/main" id="{1FE8AB7D-C295-3D46-8354-ED19F168A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57" y="2909397"/>
            <a:ext cx="757865" cy="74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9">
            <a:extLst>
              <a:ext uri="{FF2B5EF4-FFF2-40B4-BE49-F238E27FC236}">
                <a16:creationId xmlns:a16="http://schemas.microsoft.com/office/drawing/2014/main" id="{0E6FED84-6107-6B49-99D1-5FFE5683CF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95" y="1925132"/>
            <a:ext cx="757865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10">
            <a:extLst>
              <a:ext uri="{FF2B5EF4-FFF2-40B4-BE49-F238E27FC236}">
                <a16:creationId xmlns:a16="http://schemas.microsoft.com/office/drawing/2014/main" id="{BCDD3BBC-6C62-E84C-913D-F09121907D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4" y="3847782"/>
            <a:ext cx="757865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11">
            <a:extLst>
              <a:ext uri="{FF2B5EF4-FFF2-40B4-BE49-F238E27FC236}">
                <a16:creationId xmlns:a16="http://schemas.microsoft.com/office/drawing/2014/main" id="{EEFAAC05-DD5C-7C4B-A3F9-76CE161DF3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95" y="2901014"/>
            <a:ext cx="757865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12">
            <a:extLst>
              <a:ext uri="{FF2B5EF4-FFF2-40B4-BE49-F238E27FC236}">
                <a16:creationId xmlns:a16="http://schemas.microsoft.com/office/drawing/2014/main" id="{E8812F08-3834-AF4B-8C78-626A483F03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34" y="3847782"/>
            <a:ext cx="757865" cy="7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Objekt 46">
            <a:extLst>
              <a:ext uri="{FF2B5EF4-FFF2-40B4-BE49-F238E27FC236}">
                <a16:creationId xmlns:a16="http://schemas.microsoft.com/office/drawing/2014/main" id="{451073D0-88AE-0542-904A-5139A32F5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365515"/>
              </p:ext>
            </p:extLst>
          </p:nvPr>
        </p:nvGraphicFramePr>
        <p:xfrm>
          <a:off x="3128771" y="3838914"/>
          <a:ext cx="774454" cy="775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8" imgW="1070988" imgH="1073468" progId="CorelDraw.Graphic.21">
                  <p:embed/>
                </p:oleObj>
              </mc:Choice>
              <mc:Fallback>
                <p:oleObj name="CorelDRAW" r:id="rId18" imgW="1070988" imgH="1073468" progId="CorelDraw.Graphic.21">
                  <p:embed/>
                  <p:pic>
                    <p:nvPicPr>
                      <p:cNvPr id="47" name="Objekt 46">
                        <a:extLst>
                          <a:ext uri="{FF2B5EF4-FFF2-40B4-BE49-F238E27FC236}">
                            <a16:creationId xmlns:a16="http://schemas.microsoft.com/office/drawing/2014/main" id="{451073D0-88AE-0542-904A-5139A32F57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128771" y="3838914"/>
                        <a:ext cx="774454" cy="775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kt 47">
            <a:extLst>
              <a:ext uri="{FF2B5EF4-FFF2-40B4-BE49-F238E27FC236}">
                <a16:creationId xmlns:a16="http://schemas.microsoft.com/office/drawing/2014/main" id="{269B7002-3268-4B4A-8AF7-34BE293BD0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694732"/>
              </p:ext>
            </p:extLst>
          </p:nvPr>
        </p:nvGraphicFramePr>
        <p:xfrm>
          <a:off x="4249917" y="3847782"/>
          <a:ext cx="756745" cy="75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0" imgW="1070988" imgH="1073468" progId="CorelDraw.Graphic.21">
                  <p:embed/>
                </p:oleObj>
              </mc:Choice>
              <mc:Fallback>
                <p:oleObj name="CorelDRAW" r:id="rId20" imgW="1070988" imgH="1073468" progId="CorelDraw.Graphic.21">
                  <p:embed/>
                  <p:pic>
                    <p:nvPicPr>
                      <p:cNvPr id="48" name="Objekt 47">
                        <a:extLst>
                          <a:ext uri="{FF2B5EF4-FFF2-40B4-BE49-F238E27FC236}">
                            <a16:creationId xmlns:a16="http://schemas.microsoft.com/office/drawing/2014/main" id="{269B7002-3268-4B4A-8AF7-34BE293BD0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249917" y="3847782"/>
                        <a:ext cx="756745" cy="75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kt 48">
            <a:extLst>
              <a:ext uri="{FF2B5EF4-FFF2-40B4-BE49-F238E27FC236}">
                <a16:creationId xmlns:a16="http://schemas.microsoft.com/office/drawing/2014/main" id="{A69310CB-7DCC-0442-B2FA-4581379AE1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429997"/>
              </p:ext>
            </p:extLst>
          </p:nvPr>
        </p:nvGraphicFramePr>
        <p:xfrm>
          <a:off x="5441457" y="3847739"/>
          <a:ext cx="755541" cy="75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2" imgW="995967" imgH="998273" progId="CorelDraw.Graphic.21">
                  <p:embed/>
                </p:oleObj>
              </mc:Choice>
              <mc:Fallback>
                <p:oleObj name="CorelDRAW" r:id="rId22" imgW="995967" imgH="998273" progId="CorelDraw.Graphic.21">
                  <p:embed/>
                  <p:pic>
                    <p:nvPicPr>
                      <p:cNvPr id="49" name="Objekt 48">
                        <a:extLst>
                          <a:ext uri="{FF2B5EF4-FFF2-40B4-BE49-F238E27FC236}">
                            <a16:creationId xmlns:a16="http://schemas.microsoft.com/office/drawing/2014/main" id="{A69310CB-7DCC-0442-B2FA-4581379AE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441457" y="3847739"/>
                        <a:ext cx="755541" cy="75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4">
            <a:extLst>
              <a:ext uri="{FF2B5EF4-FFF2-40B4-BE49-F238E27FC236}">
                <a16:creationId xmlns:a16="http://schemas.microsoft.com/office/drawing/2014/main" id="{488E1688-C180-A74C-95EE-D8902B838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684913"/>
            <a:ext cx="7704856" cy="445139"/>
          </a:xfrm>
        </p:spPr>
        <p:txBody>
          <a:bodyPr/>
          <a:lstStyle/>
          <a:p>
            <a:r>
              <a:rPr lang="cs-CZ" dirty="0"/>
              <a:t>Na náš sortiment, služby a podporu spoléhají přední české e-</a:t>
            </a:r>
            <a:r>
              <a:rPr lang="cs-CZ" dirty="0" err="1"/>
              <a:t>shopy</a:t>
            </a:r>
            <a:r>
              <a:rPr lang="cs-CZ" dirty="0"/>
              <a:t>, prodejci IT i tradiční společnosti.</a:t>
            </a:r>
          </a:p>
        </p:txBody>
      </p:sp>
    </p:spTree>
    <p:extLst>
      <p:ext uri="{BB962C8B-B14F-4D97-AF65-F5344CB8AC3E}">
        <p14:creationId xmlns:p14="http://schemas.microsoft.com/office/powerpoint/2010/main" val="224338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75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ojúhelník 41">
            <a:extLst>
              <a:ext uri="{FF2B5EF4-FFF2-40B4-BE49-F238E27FC236}">
                <a16:creationId xmlns:a16="http://schemas.microsoft.com/office/drawing/2014/main" id="{C647E0DC-31B6-D341-8577-FB099EB4365A}"/>
              </a:ext>
            </a:extLst>
          </p:cNvPr>
          <p:cNvSpPr/>
          <p:nvPr/>
        </p:nvSpPr>
        <p:spPr>
          <a:xfrm rot="16200000">
            <a:off x="7295095" y="499459"/>
            <a:ext cx="1728192" cy="1344166"/>
          </a:xfrm>
          <a:prstGeom prst="triangle">
            <a:avLst/>
          </a:prstGeom>
          <a:solidFill>
            <a:srgbClr val="C7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Trojúhelník 35">
            <a:extLst>
              <a:ext uri="{FF2B5EF4-FFF2-40B4-BE49-F238E27FC236}">
                <a16:creationId xmlns:a16="http://schemas.microsoft.com/office/drawing/2014/main" id="{B9A06EB2-E0D3-4C4B-98B2-0764BEC7C0C1}"/>
              </a:ext>
            </a:extLst>
          </p:cNvPr>
          <p:cNvSpPr/>
          <p:nvPr/>
        </p:nvSpPr>
        <p:spPr>
          <a:xfrm rot="5400000">
            <a:off x="5896103" y="502970"/>
            <a:ext cx="1727313" cy="1321687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rojúhelník 23">
            <a:extLst>
              <a:ext uri="{FF2B5EF4-FFF2-40B4-BE49-F238E27FC236}">
                <a16:creationId xmlns:a16="http://schemas.microsoft.com/office/drawing/2014/main" id="{2C8F2B01-A22D-F04E-9EDE-AFFE2A32377E}"/>
              </a:ext>
            </a:extLst>
          </p:cNvPr>
          <p:cNvSpPr/>
          <p:nvPr/>
        </p:nvSpPr>
        <p:spPr>
          <a:xfrm rot="16200000">
            <a:off x="5884423" y="1413468"/>
            <a:ext cx="1728192" cy="1344166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AED55F-0FD1-BA4B-A015-4E889C409F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Certifikáty a ocenění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517C7B4-193D-2F41-89E5-3B4A2DA851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534" y="3518965"/>
            <a:ext cx="4321637" cy="119217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Jsme úspěšní</a:t>
            </a:r>
            <a:r>
              <a:rPr lang="cs-CZ" dirty="0">
                <a:latin typeface="Montserrat Medium" pitchFamily="2" charset="0"/>
              </a:rPr>
              <a:t>, protože věříme v poctivou práci, otevřené jednání a pevná partnerství. </a:t>
            </a:r>
            <a:br>
              <a:rPr lang="cs-CZ" dirty="0">
                <a:latin typeface="Montserrat Medium" pitchFamily="2" charset="0"/>
              </a:rPr>
            </a:br>
            <a:r>
              <a:rPr lang="cs-CZ" dirty="0">
                <a:latin typeface="Montserrat Medium" pitchFamily="2" charset="0"/>
              </a:rPr>
              <a:t>Že nejde o prázdná slova, dokládá řada </a:t>
            </a:r>
            <a:r>
              <a:rPr lang="cs-CZ" b="1" dirty="0">
                <a:solidFill>
                  <a:srgbClr val="7D59E3"/>
                </a:solidFill>
                <a:latin typeface="Montserrat" pitchFamily="2" charset="0"/>
              </a:rPr>
              <a:t>certifikátů, ocenění a trofejí.</a:t>
            </a:r>
          </a:p>
          <a:p>
            <a:endParaRPr lang="cs-CZ" sz="1400" dirty="0">
              <a:latin typeface="Montserrat Medium" pitchFamily="2" charset="0"/>
            </a:endParaRPr>
          </a:p>
        </p:txBody>
      </p:sp>
      <p:sp>
        <p:nvSpPr>
          <p:cNvPr id="3" name="Trojúhelník 2">
            <a:extLst>
              <a:ext uri="{FF2B5EF4-FFF2-40B4-BE49-F238E27FC236}">
                <a16:creationId xmlns:a16="http://schemas.microsoft.com/office/drawing/2014/main" id="{A638D43C-CB41-434C-AB38-DACB2C6273C4}"/>
              </a:ext>
            </a:extLst>
          </p:cNvPr>
          <p:cNvSpPr/>
          <p:nvPr/>
        </p:nvSpPr>
        <p:spPr>
          <a:xfrm rot="5400000">
            <a:off x="4517778" y="1413468"/>
            <a:ext cx="1728192" cy="1344166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B6D9D3F9-7068-9745-9B5F-E0A3757506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815646"/>
              </p:ext>
            </p:extLst>
          </p:nvPr>
        </p:nvGraphicFramePr>
        <p:xfrm>
          <a:off x="4853807" y="1779069"/>
          <a:ext cx="720815" cy="61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838534" imgH="712311" progId="CorelDraw.Graphic.21">
                  <p:embed/>
                </p:oleObj>
              </mc:Choice>
              <mc:Fallback>
                <p:oleObj name="CorelDRAW" r:id="rId3" imgW="838534" imgH="712311" progId="CorelDraw.Graphic.21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id="{B6D9D3F9-7068-9745-9B5F-E0A3757506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3807" y="1779069"/>
                        <a:ext cx="720815" cy="612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rojúhelník 20">
            <a:extLst>
              <a:ext uri="{FF2B5EF4-FFF2-40B4-BE49-F238E27FC236}">
                <a16:creationId xmlns:a16="http://schemas.microsoft.com/office/drawing/2014/main" id="{8747D641-A5BB-2A45-BE1C-133129B0288A}"/>
              </a:ext>
            </a:extLst>
          </p:cNvPr>
          <p:cNvSpPr/>
          <p:nvPr/>
        </p:nvSpPr>
        <p:spPr>
          <a:xfrm rot="16200000">
            <a:off x="4517778" y="492174"/>
            <a:ext cx="1728192" cy="1344166"/>
          </a:xfrm>
          <a:prstGeom prst="triangle">
            <a:avLst/>
          </a:prstGeom>
          <a:solidFill>
            <a:srgbClr val="C7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rojúhelník 21">
            <a:extLst>
              <a:ext uri="{FF2B5EF4-FFF2-40B4-BE49-F238E27FC236}">
                <a16:creationId xmlns:a16="http://schemas.microsoft.com/office/drawing/2014/main" id="{A6AB817D-618B-1941-A76D-4018D228ADED}"/>
              </a:ext>
            </a:extLst>
          </p:cNvPr>
          <p:cNvSpPr/>
          <p:nvPr/>
        </p:nvSpPr>
        <p:spPr>
          <a:xfrm rot="16200000">
            <a:off x="4499038" y="2334763"/>
            <a:ext cx="1728192" cy="1344166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rojúhelník 25">
            <a:extLst>
              <a:ext uri="{FF2B5EF4-FFF2-40B4-BE49-F238E27FC236}">
                <a16:creationId xmlns:a16="http://schemas.microsoft.com/office/drawing/2014/main" id="{EF5C41AD-0141-BE42-B94E-5DCBF5E34411}"/>
              </a:ext>
            </a:extLst>
          </p:cNvPr>
          <p:cNvSpPr/>
          <p:nvPr/>
        </p:nvSpPr>
        <p:spPr>
          <a:xfrm rot="5400000">
            <a:off x="5884424" y="2334764"/>
            <a:ext cx="1728192" cy="1344166"/>
          </a:xfrm>
          <a:prstGeom prst="triangle">
            <a:avLst/>
          </a:prstGeom>
          <a:solidFill>
            <a:srgbClr val="C7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id="{DAFC95D6-FBE2-4947-AFB9-E06ADA516E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979421"/>
              </p:ext>
            </p:extLst>
          </p:nvPr>
        </p:nvGraphicFramePr>
        <p:xfrm>
          <a:off x="6338975" y="2748668"/>
          <a:ext cx="409544" cy="516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5541940" imgH="6986429" progId="CorelDraw.Graphic.21">
                  <p:embed/>
                </p:oleObj>
              </mc:Choice>
              <mc:Fallback>
                <p:oleObj name="CorelDRAW" r:id="rId5" imgW="5541940" imgH="6986429" progId="CorelDraw.Graphic.21">
                  <p:embed/>
                  <p:pic>
                    <p:nvPicPr>
                      <p:cNvPr id="23" name="Objekt 22">
                        <a:extLst>
                          <a:ext uri="{FF2B5EF4-FFF2-40B4-BE49-F238E27FC236}">
                            <a16:creationId xmlns:a16="http://schemas.microsoft.com/office/drawing/2014/main" id="{DAFC95D6-FBE2-4947-AFB9-E06ADA516E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38975" y="2748668"/>
                        <a:ext cx="409544" cy="516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kt 26">
            <a:extLst>
              <a:ext uri="{FF2B5EF4-FFF2-40B4-BE49-F238E27FC236}">
                <a16:creationId xmlns:a16="http://schemas.microsoft.com/office/drawing/2014/main" id="{08D17A67-8FA9-8046-A6EF-378C431FEC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325044"/>
              </p:ext>
            </p:extLst>
          </p:nvPr>
        </p:nvGraphicFramePr>
        <p:xfrm>
          <a:off x="6509991" y="1941624"/>
          <a:ext cx="781561" cy="353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24458299" imgH="11064346" progId="CorelDraw.Graphic.21">
                  <p:embed/>
                </p:oleObj>
              </mc:Choice>
              <mc:Fallback>
                <p:oleObj name="CorelDRAW" r:id="rId7" imgW="24458299" imgH="11064346" progId="CorelDraw.Graphic.21">
                  <p:embed/>
                  <p:pic>
                    <p:nvPicPr>
                      <p:cNvPr id="27" name="Objekt 26">
                        <a:extLst>
                          <a:ext uri="{FF2B5EF4-FFF2-40B4-BE49-F238E27FC236}">
                            <a16:creationId xmlns:a16="http://schemas.microsoft.com/office/drawing/2014/main" id="{08D17A67-8FA9-8046-A6EF-378C431FEC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09991" y="1941624"/>
                        <a:ext cx="781561" cy="353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rojúhelník 27">
            <a:extLst>
              <a:ext uri="{FF2B5EF4-FFF2-40B4-BE49-F238E27FC236}">
                <a16:creationId xmlns:a16="http://schemas.microsoft.com/office/drawing/2014/main" id="{0420D341-16A6-1043-86DB-41ED52F81D1F}"/>
              </a:ext>
            </a:extLst>
          </p:cNvPr>
          <p:cNvSpPr/>
          <p:nvPr/>
        </p:nvSpPr>
        <p:spPr>
          <a:xfrm rot="16200000">
            <a:off x="3130451" y="1413467"/>
            <a:ext cx="1728192" cy="1344166"/>
          </a:xfrm>
          <a:prstGeom prst="triangle">
            <a:avLst/>
          </a:prstGeom>
          <a:solidFill>
            <a:srgbClr val="C7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D1F6698F-1536-544C-974B-449F6AD990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869455"/>
              </p:ext>
            </p:extLst>
          </p:nvPr>
        </p:nvGraphicFramePr>
        <p:xfrm>
          <a:off x="3628550" y="1868441"/>
          <a:ext cx="9334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933142" imgH="408940" progId="CorelDraw.Graphic.21">
                  <p:embed/>
                </p:oleObj>
              </mc:Choice>
              <mc:Fallback>
                <p:oleObj name="CorelDRAW" r:id="rId9" imgW="933142" imgH="408940" progId="CorelDraw.Graphic.21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D1F6698F-1536-544C-974B-449F6AD99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28550" y="1868441"/>
                        <a:ext cx="933450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kt 30">
            <a:extLst>
              <a:ext uri="{FF2B5EF4-FFF2-40B4-BE49-F238E27FC236}">
                <a16:creationId xmlns:a16="http://schemas.microsoft.com/office/drawing/2014/main" id="{54B8042E-D22A-3E44-8921-CB56C1199C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620504"/>
              </p:ext>
            </p:extLst>
          </p:nvPr>
        </p:nvGraphicFramePr>
        <p:xfrm>
          <a:off x="5141839" y="1059443"/>
          <a:ext cx="693295" cy="209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8176542" imgH="2474013" progId="CorelDraw.Graphic.21">
                  <p:embed/>
                </p:oleObj>
              </mc:Choice>
              <mc:Fallback>
                <p:oleObj name="CorelDRAW" r:id="rId11" imgW="8176542" imgH="2474013" progId="CorelDraw.Graphic.21">
                  <p:embed/>
                  <p:pic>
                    <p:nvPicPr>
                      <p:cNvPr id="31" name="Objekt 30">
                        <a:extLst>
                          <a:ext uri="{FF2B5EF4-FFF2-40B4-BE49-F238E27FC236}">
                            <a16:creationId xmlns:a16="http://schemas.microsoft.com/office/drawing/2014/main" id="{54B8042E-D22A-3E44-8921-CB56C1199C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41839" y="1059443"/>
                        <a:ext cx="693295" cy="209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kt 33">
            <a:extLst>
              <a:ext uri="{FF2B5EF4-FFF2-40B4-BE49-F238E27FC236}">
                <a16:creationId xmlns:a16="http://schemas.microsoft.com/office/drawing/2014/main" id="{B5CE50F2-0D22-A74F-8A24-F869E35271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663717"/>
              </p:ext>
            </p:extLst>
          </p:nvPr>
        </p:nvGraphicFramePr>
        <p:xfrm>
          <a:off x="6267182" y="994318"/>
          <a:ext cx="766705" cy="354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3" imgW="15968000" imgH="7384256" progId="CorelDraw.Graphic.21">
                  <p:embed/>
                </p:oleObj>
              </mc:Choice>
              <mc:Fallback>
                <p:oleObj name="CorelDRAW" r:id="rId13" imgW="15968000" imgH="7384256" progId="CorelDraw.Graphic.21">
                  <p:embed/>
                  <p:pic>
                    <p:nvPicPr>
                      <p:cNvPr id="34" name="Objekt 33">
                        <a:extLst>
                          <a:ext uri="{FF2B5EF4-FFF2-40B4-BE49-F238E27FC236}">
                            <a16:creationId xmlns:a16="http://schemas.microsoft.com/office/drawing/2014/main" id="{B5CE50F2-0D22-A74F-8A24-F869E35271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267182" y="994318"/>
                        <a:ext cx="766705" cy="354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rojúhelník 37">
            <a:extLst>
              <a:ext uri="{FF2B5EF4-FFF2-40B4-BE49-F238E27FC236}">
                <a16:creationId xmlns:a16="http://schemas.microsoft.com/office/drawing/2014/main" id="{9D6ECC41-22C8-234F-A7AD-7973FC0538F7}"/>
              </a:ext>
            </a:extLst>
          </p:cNvPr>
          <p:cNvSpPr/>
          <p:nvPr/>
        </p:nvSpPr>
        <p:spPr>
          <a:xfrm rot="16200000">
            <a:off x="5912646" y="-408737"/>
            <a:ext cx="1728192" cy="1344166"/>
          </a:xfrm>
          <a:prstGeom prst="triangle">
            <a:avLst/>
          </a:prstGeom>
          <a:solidFill>
            <a:srgbClr val="C7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9" name="Objekt 38">
            <a:extLst>
              <a:ext uri="{FF2B5EF4-FFF2-40B4-BE49-F238E27FC236}">
                <a16:creationId xmlns:a16="http://schemas.microsoft.com/office/drawing/2014/main" id="{563963C2-EFF3-B644-9CE0-021ED13C72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415270"/>
              </p:ext>
            </p:extLst>
          </p:nvPr>
        </p:nvGraphicFramePr>
        <p:xfrm>
          <a:off x="6607424" y="160260"/>
          <a:ext cx="684128" cy="310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5" imgW="779774" imgH="354118" progId="CorelDraw.Graphic.21">
                  <p:embed/>
                </p:oleObj>
              </mc:Choice>
              <mc:Fallback>
                <p:oleObj name="CorelDRAW" r:id="rId15" imgW="779774" imgH="354118" progId="CorelDraw.Graphic.21">
                  <p:embed/>
                  <p:pic>
                    <p:nvPicPr>
                      <p:cNvPr id="39" name="Objekt 38">
                        <a:extLst>
                          <a:ext uri="{FF2B5EF4-FFF2-40B4-BE49-F238E27FC236}">
                            <a16:creationId xmlns:a16="http://schemas.microsoft.com/office/drawing/2014/main" id="{563963C2-EFF3-B644-9CE0-021ED13C72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07424" y="160260"/>
                        <a:ext cx="684128" cy="310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rojúhelník 40">
            <a:extLst>
              <a:ext uri="{FF2B5EF4-FFF2-40B4-BE49-F238E27FC236}">
                <a16:creationId xmlns:a16="http://schemas.microsoft.com/office/drawing/2014/main" id="{5E46074A-5A81-AB4D-9751-3666B95B2A1D}"/>
              </a:ext>
            </a:extLst>
          </p:cNvPr>
          <p:cNvSpPr/>
          <p:nvPr/>
        </p:nvSpPr>
        <p:spPr>
          <a:xfrm rot="5400000">
            <a:off x="7269810" y="1413467"/>
            <a:ext cx="1728192" cy="1344166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54" name="Objekt 53">
            <a:extLst>
              <a:ext uri="{FF2B5EF4-FFF2-40B4-BE49-F238E27FC236}">
                <a16:creationId xmlns:a16="http://schemas.microsoft.com/office/drawing/2014/main" id="{26B3BE50-6671-C74E-AC7C-1D4C9E0AA1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190225"/>
              </p:ext>
            </p:extLst>
          </p:nvPr>
        </p:nvGraphicFramePr>
        <p:xfrm>
          <a:off x="7929699" y="1044276"/>
          <a:ext cx="631706" cy="25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7" imgW="13524092" imgH="5447718" progId="CorelDraw.Graphic.21">
                  <p:embed/>
                </p:oleObj>
              </mc:Choice>
              <mc:Fallback>
                <p:oleObj name="CorelDRAW" r:id="rId17" imgW="13524092" imgH="5447718" progId="CorelDraw.Graphic.21">
                  <p:embed/>
                  <p:pic>
                    <p:nvPicPr>
                      <p:cNvPr id="54" name="Objekt 53">
                        <a:extLst>
                          <a:ext uri="{FF2B5EF4-FFF2-40B4-BE49-F238E27FC236}">
                            <a16:creationId xmlns:a16="http://schemas.microsoft.com/office/drawing/2014/main" id="{26B3BE50-6671-C74E-AC7C-1D4C9E0AA1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929699" y="1044276"/>
                        <a:ext cx="631706" cy="254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rojúhelník 54">
            <a:extLst>
              <a:ext uri="{FF2B5EF4-FFF2-40B4-BE49-F238E27FC236}">
                <a16:creationId xmlns:a16="http://schemas.microsoft.com/office/drawing/2014/main" id="{CACAC6E6-36A4-724F-B407-72BB0FB86179}"/>
              </a:ext>
            </a:extLst>
          </p:cNvPr>
          <p:cNvSpPr/>
          <p:nvPr/>
        </p:nvSpPr>
        <p:spPr>
          <a:xfrm rot="16200000">
            <a:off x="7295095" y="2320731"/>
            <a:ext cx="1728192" cy="1344166"/>
          </a:xfrm>
          <a:prstGeom prst="triangle">
            <a:avLst/>
          </a:prstGeom>
          <a:solidFill>
            <a:srgbClr val="7D5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56" name="Objekt 55">
            <a:extLst>
              <a:ext uri="{FF2B5EF4-FFF2-40B4-BE49-F238E27FC236}">
                <a16:creationId xmlns:a16="http://schemas.microsoft.com/office/drawing/2014/main" id="{60D81FF1-968D-EB4C-A3A5-09F169E7B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828760"/>
              </p:ext>
            </p:extLst>
          </p:nvPr>
        </p:nvGraphicFramePr>
        <p:xfrm>
          <a:off x="7567140" y="1848983"/>
          <a:ext cx="739277" cy="447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9" imgW="7406006" imgH="4478338" progId="CorelDraw.Graphic.21">
                  <p:embed/>
                </p:oleObj>
              </mc:Choice>
              <mc:Fallback>
                <p:oleObj name="CorelDRAW" r:id="rId19" imgW="7406006" imgH="4478338" progId="CorelDraw.Graphic.21">
                  <p:embed/>
                  <p:pic>
                    <p:nvPicPr>
                      <p:cNvPr id="56" name="Objekt 55">
                        <a:extLst>
                          <a:ext uri="{FF2B5EF4-FFF2-40B4-BE49-F238E27FC236}">
                            <a16:creationId xmlns:a16="http://schemas.microsoft.com/office/drawing/2014/main" id="{60D81FF1-968D-EB4C-A3A5-09F169E7B4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567140" y="1848983"/>
                        <a:ext cx="739277" cy="447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kt 56">
            <a:extLst>
              <a:ext uri="{FF2B5EF4-FFF2-40B4-BE49-F238E27FC236}">
                <a16:creationId xmlns:a16="http://schemas.microsoft.com/office/drawing/2014/main" id="{08AAC821-AAF8-9849-AFF7-603855FA30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63406"/>
              </p:ext>
            </p:extLst>
          </p:nvPr>
        </p:nvGraphicFramePr>
        <p:xfrm>
          <a:off x="8047247" y="2816529"/>
          <a:ext cx="518340" cy="310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1" imgW="17968066" imgH="10756530" progId="CorelDraw.Graphic.21">
                  <p:embed/>
                </p:oleObj>
              </mc:Choice>
              <mc:Fallback>
                <p:oleObj name="CorelDRAW" r:id="rId21" imgW="17968066" imgH="10756530" progId="CorelDraw.Graphic.21">
                  <p:embed/>
                  <p:pic>
                    <p:nvPicPr>
                      <p:cNvPr id="57" name="Objekt 56">
                        <a:extLst>
                          <a:ext uri="{FF2B5EF4-FFF2-40B4-BE49-F238E27FC236}">
                            <a16:creationId xmlns:a16="http://schemas.microsoft.com/office/drawing/2014/main" id="{08AAC821-AAF8-9849-AFF7-603855FA3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047247" y="2816529"/>
                        <a:ext cx="518340" cy="310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rojúhelník 57">
            <a:extLst>
              <a:ext uri="{FF2B5EF4-FFF2-40B4-BE49-F238E27FC236}">
                <a16:creationId xmlns:a16="http://schemas.microsoft.com/office/drawing/2014/main" id="{96DD296E-7211-FD4A-A606-8181ABC84480}"/>
              </a:ext>
            </a:extLst>
          </p:cNvPr>
          <p:cNvSpPr/>
          <p:nvPr/>
        </p:nvSpPr>
        <p:spPr>
          <a:xfrm rot="16200000">
            <a:off x="6417630" y="3662459"/>
            <a:ext cx="693288" cy="539231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9" name="Trojúhelník 58">
            <a:extLst>
              <a:ext uri="{FF2B5EF4-FFF2-40B4-BE49-F238E27FC236}">
                <a16:creationId xmlns:a16="http://schemas.microsoft.com/office/drawing/2014/main" id="{BA65AA0E-9D6B-294E-A6FB-9EACBDF4DBB1}"/>
              </a:ext>
            </a:extLst>
          </p:cNvPr>
          <p:cNvSpPr/>
          <p:nvPr/>
        </p:nvSpPr>
        <p:spPr>
          <a:xfrm rot="5400000">
            <a:off x="7343716" y="-78270"/>
            <a:ext cx="1354109" cy="1053209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Trojúhelník 59">
            <a:extLst>
              <a:ext uri="{FF2B5EF4-FFF2-40B4-BE49-F238E27FC236}">
                <a16:creationId xmlns:a16="http://schemas.microsoft.com/office/drawing/2014/main" id="{D556CFC6-F7AC-C544-AAB1-0FA039709B06}"/>
              </a:ext>
            </a:extLst>
          </p:cNvPr>
          <p:cNvSpPr/>
          <p:nvPr/>
        </p:nvSpPr>
        <p:spPr>
          <a:xfrm rot="5400000">
            <a:off x="2981905" y="2515202"/>
            <a:ext cx="673877" cy="524133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Trojúhelník 60">
            <a:extLst>
              <a:ext uri="{FF2B5EF4-FFF2-40B4-BE49-F238E27FC236}">
                <a16:creationId xmlns:a16="http://schemas.microsoft.com/office/drawing/2014/main" id="{36C28B56-30AF-B54E-9648-D5FCA84CDAD8}"/>
              </a:ext>
            </a:extLst>
          </p:cNvPr>
          <p:cNvSpPr/>
          <p:nvPr/>
        </p:nvSpPr>
        <p:spPr>
          <a:xfrm rot="5400000">
            <a:off x="7306038" y="3321460"/>
            <a:ext cx="296964" cy="230975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2" name="Trojúhelník 61">
            <a:extLst>
              <a:ext uri="{FF2B5EF4-FFF2-40B4-BE49-F238E27FC236}">
                <a16:creationId xmlns:a16="http://schemas.microsoft.com/office/drawing/2014/main" id="{20DF7BD6-1F48-D644-BC97-F6F10DC5469E}"/>
              </a:ext>
            </a:extLst>
          </p:cNvPr>
          <p:cNvSpPr/>
          <p:nvPr/>
        </p:nvSpPr>
        <p:spPr>
          <a:xfrm rot="4031580">
            <a:off x="2004785" y="1742063"/>
            <a:ext cx="607900" cy="472817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Trojúhelník 62">
            <a:extLst>
              <a:ext uri="{FF2B5EF4-FFF2-40B4-BE49-F238E27FC236}">
                <a16:creationId xmlns:a16="http://schemas.microsoft.com/office/drawing/2014/main" id="{67B2FB4B-98F3-B74C-8C2D-C415FA798AB3}"/>
              </a:ext>
            </a:extLst>
          </p:cNvPr>
          <p:cNvSpPr/>
          <p:nvPr/>
        </p:nvSpPr>
        <p:spPr>
          <a:xfrm rot="19509695">
            <a:off x="3117968" y="999941"/>
            <a:ext cx="607900" cy="472817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Trojúhelník 63">
            <a:extLst>
              <a:ext uri="{FF2B5EF4-FFF2-40B4-BE49-F238E27FC236}">
                <a16:creationId xmlns:a16="http://schemas.microsoft.com/office/drawing/2014/main" id="{B1DF0870-AE4E-0C4C-ADC8-02B6952949F8}"/>
              </a:ext>
            </a:extLst>
          </p:cNvPr>
          <p:cNvSpPr/>
          <p:nvPr/>
        </p:nvSpPr>
        <p:spPr>
          <a:xfrm rot="13167655">
            <a:off x="826458" y="2290420"/>
            <a:ext cx="375856" cy="292336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Trojúhelník 64">
            <a:extLst>
              <a:ext uri="{FF2B5EF4-FFF2-40B4-BE49-F238E27FC236}">
                <a16:creationId xmlns:a16="http://schemas.microsoft.com/office/drawing/2014/main" id="{FBA4C670-B6D9-3D40-A8F9-2C8F5AFFBEE4}"/>
              </a:ext>
            </a:extLst>
          </p:cNvPr>
          <p:cNvSpPr/>
          <p:nvPr/>
        </p:nvSpPr>
        <p:spPr>
          <a:xfrm rot="6591154">
            <a:off x="7708414" y="4115868"/>
            <a:ext cx="287568" cy="223667"/>
          </a:xfrm>
          <a:prstGeom prst="triangle">
            <a:avLst/>
          </a:prstGeom>
          <a:solidFill>
            <a:srgbClr val="C7BB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416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F6EAE-65C3-DA48-9D7C-CF4EAFD30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348" y="1959682"/>
            <a:ext cx="6516724" cy="3600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/>
              <a:t>Styl dnešní prezentace</a:t>
            </a:r>
            <a:br>
              <a:rPr lang="cs-CZ" sz="2000" dirty="0"/>
            </a:br>
            <a:br>
              <a:rPr lang="cs-CZ" sz="2000" dirty="0"/>
            </a:br>
            <a:r>
              <a:rPr lang="cs-CZ" sz="2000" dirty="0"/>
              <a:t>1. Klasická (rozuměj nudná) </a:t>
            </a:r>
            <a:r>
              <a:rPr lang="cs-CZ" sz="2000" dirty="0">
                <a:sym typeface="Wingdings" panose="05000000000000000000" pitchFamily="2" charset="2"/>
              </a:rPr>
              <a:t></a:t>
            </a:r>
            <a:br>
              <a:rPr lang="cs-CZ" sz="2000" dirty="0">
                <a:sym typeface="Wingdings" panose="05000000000000000000" pitchFamily="2" charset="2"/>
              </a:rPr>
            </a:br>
            <a:r>
              <a:rPr lang="cs-CZ" sz="2000" dirty="0">
                <a:sym typeface="Wingdings" panose="05000000000000000000" pitchFamily="2" charset="2"/>
              </a:rPr>
              <a:t>2. Aktivní (workshopová) </a:t>
            </a:r>
            <a:br>
              <a:rPr lang="cs-CZ" sz="2000" dirty="0">
                <a:sym typeface="Wingdings" panose="05000000000000000000" pitchFamily="2" charset="2"/>
              </a:rPr>
            </a:br>
            <a:br>
              <a:rPr lang="cs-CZ" sz="2000" dirty="0">
                <a:sym typeface="Wingdings" panose="05000000000000000000" pitchFamily="2" charset="2"/>
              </a:rPr>
            </a:br>
            <a:r>
              <a:rPr lang="cs-CZ" sz="1800" b="0" cap="none" dirty="0">
                <a:latin typeface="Montserrat Light" pitchFamily="2" charset="0"/>
                <a:ea typeface="Inconsolata"/>
                <a:sym typeface="Wingdings" panose="05000000000000000000" pitchFamily="2" charset="2"/>
              </a:rPr>
              <a:t>Výběr je na vás … </a:t>
            </a:r>
            <a:endParaRPr lang="cs-CZ" sz="1200" b="0" cap="none" dirty="0">
              <a:latin typeface="Montserrat Light" pitchFamily="2" charset="0"/>
              <a:ea typeface="Inconsolata"/>
              <a:sym typeface="Inconsolata"/>
            </a:endParaRPr>
          </a:p>
        </p:txBody>
      </p:sp>
    </p:spTree>
    <p:extLst>
      <p:ext uri="{BB962C8B-B14F-4D97-AF65-F5344CB8AC3E}">
        <p14:creationId xmlns:p14="http://schemas.microsoft.com/office/powerpoint/2010/main" val="2151158950"/>
      </p:ext>
    </p:extLst>
  </p:cSld>
  <p:clrMapOvr>
    <a:masterClrMapping/>
  </p:clrMapOvr>
</p:sld>
</file>

<file path=ppt/theme/theme1.xml><?xml version="1.0" encoding="utf-8"?>
<a:theme xmlns:a="http://schemas.openxmlformats.org/drawingml/2006/main" name="Communication Consult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1563243D15A38448C7FD1951D734AF9" ma:contentTypeVersion="17" ma:contentTypeDescription="Vytvoří nový dokument" ma:contentTypeScope="" ma:versionID="4662a1717a729e1dfc4e74a2f9069bb0">
  <xsd:schema xmlns:xsd="http://www.w3.org/2001/XMLSchema" xmlns:xs="http://www.w3.org/2001/XMLSchema" xmlns:p="http://schemas.microsoft.com/office/2006/metadata/properties" xmlns:ns2="fc3d33d8-a2e4-4958-b9e9-3d44cd727228" xmlns:ns3="a2cc9ce2-6c6c-4bf4-bb10-5872402fd0a4" targetNamespace="http://schemas.microsoft.com/office/2006/metadata/properties" ma:root="true" ma:fieldsID="f7c5e4435a445c741c92cbc525ef0ad1" ns2:_="" ns3:_="">
    <xsd:import namespace="fc3d33d8-a2e4-4958-b9e9-3d44cd727228"/>
    <xsd:import namespace="a2cc9ce2-6c6c-4bf4-bb10-5872402fd0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d33d8-a2e4-4958-b9e9-3d44cd72722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b0b28bd-c8da-45a2-bd71-127f48d1624f}" ma:internalName="TaxCatchAll" ma:showField="CatchAllData" ma:web="fc3d33d8-a2e4-4958-b9e9-3d44cd7272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c9ce2-6c6c-4bf4-bb10-5872402fd0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ccb12ef5-77cf-4b7b-8a59-0a1068925b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E0EE7A-26AD-4753-927B-568EF9782E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B1A4F8-4182-4BC9-9214-43F77D554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3d33d8-a2e4-4958-b9e9-3d44cd727228"/>
    <ds:schemaRef ds:uri="a2cc9ce2-6c6c-4bf4-bb10-5872402fd0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19062</TotalTime>
  <Words>1367</Words>
  <Application>Microsoft Office PowerPoint</Application>
  <PresentationFormat>Předvádění na obrazovce (16:9)</PresentationFormat>
  <Paragraphs>228</Paragraphs>
  <Slides>24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9" baseType="lpstr">
      <vt:lpstr>Anton</vt:lpstr>
      <vt:lpstr>Arial</vt:lpstr>
      <vt:lpstr>Montserrat</vt:lpstr>
      <vt:lpstr>Calibri</vt:lpstr>
      <vt:lpstr>Roboto Slab Regular</vt:lpstr>
      <vt:lpstr>Calibri Light</vt:lpstr>
      <vt:lpstr>Montserrat Light</vt:lpstr>
      <vt:lpstr>Barlow Semi Condensed</vt:lpstr>
      <vt:lpstr>Montserrat Black</vt:lpstr>
      <vt:lpstr>Fjalla One</vt:lpstr>
      <vt:lpstr>Inconsolata</vt:lpstr>
      <vt:lpstr>Montserrat Medium</vt:lpstr>
      <vt:lpstr>Communication Consulting</vt:lpstr>
      <vt:lpstr>Vlastní návrh</vt:lpstr>
      <vt:lpstr>CorelDRAW</vt:lpstr>
      <vt:lpstr>Vývoj služby na B2B trhu   „Příběh zrodu IT Parťáka“</vt:lpstr>
      <vt:lpstr>Představení - Kdo jsem?</vt:lpstr>
      <vt:lpstr>eD GROUP – představení </vt:lpstr>
      <vt:lpstr>eD GROUP v číslech</vt:lpstr>
      <vt:lpstr>HLAVNÍ PIlÍŘE SKUPINY eD GROUP </vt:lpstr>
      <vt:lpstr>Součástí našeho portfolia je více než 500 známých světových značek.</vt:lpstr>
      <vt:lpstr>Na náš sortiment, služby a podporu spoléhají přední české e-shopy, prodejci IT i tradiční společnosti.</vt:lpstr>
      <vt:lpstr>Certifikáty a ocenění</vt:lpstr>
      <vt:lpstr>Styl dnešní prezentace  1. Klasická (rozuměj nudná)  2. Aktivní (workshopová)   Výběr je na vás …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CONSULTING</dc:title>
  <dc:creator>Churý, Šimon</dc:creator>
  <cp:lastModifiedBy>Churý, Šimon</cp:lastModifiedBy>
  <cp:revision>88</cp:revision>
  <cp:lastPrinted>2020-06-04T11:58:53Z</cp:lastPrinted>
  <dcterms:modified xsi:type="dcterms:W3CDTF">2023-12-19T10:41:17Z</dcterms:modified>
</cp:coreProperties>
</file>