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Životní cyklus podniku</a:t>
            </a:r>
            <a:endParaRPr lang="cs-CZ" dirty="0"/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krizí dle typu podniků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 smtClean="0"/>
              <a:t>Chronické </a:t>
            </a:r>
            <a:r>
              <a:rPr lang="cs-CZ" sz="1800" b="1" i="1" dirty="0"/>
              <a:t>stadium</a:t>
            </a:r>
          </a:p>
          <a:p>
            <a:r>
              <a:rPr lang="cs-CZ" sz="1800" b="1" i="1" dirty="0" smtClean="0"/>
              <a:t>Stadium </a:t>
            </a:r>
            <a:r>
              <a:rPr lang="cs-CZ" sz="1800" b="1" i="1" dirty="0"/>
              <a:t>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krize v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„rychlá smrt“</a:t>
            </a:r>
            <a:endParaRPr lang="cs-CZ" dirty="0"/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„pomalé umírání“</a:t>
            </a:r>
            <a:endParaRPr lang="cs-CZ" dirty="0"/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</a:t>
            </a:r>
            <a:r>
              <a:rPr lang="cs-CZ" sz="1400" dirty="0" smtClean="0"/>
              <a:t>čtvrtek 9,00 </a:t>
            </a:r>
            <a:r>
              <a:rPr lang="cs-CZ" sz="1400" dirty="0" smtClean="0"/>
              <a:t>–12,00 Email: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marL="457200" lvl="1" indent="0" algn="just">
              <a:buNone/>
            </a:pPr>
            <a:endParaRPr lang="cs-CZ" sz="1400" dirty="0" smtClean="0"/>
          </a:p>
          <a:p>
            <a:pPr algn="just"/>
            <a:r>
              <a:rPr lang="cs-CZ" sz="1800" dirty="0" smtClean="0"/>
              <a:t>Veškeré materiály, informace a podklady ke studiu: IS SU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Docházka na semináře a plnění úkolů – 5% hodnocení</a:t>
            </a:r>
          </a:p>
          <a:p>
            <a:pPr lvl="1" algn="just"/>
            <a:r>
              <a:rPr lang="cs-CZ" sz="1400" dirty="0" smtClean="0"/>
              <a:t>Průběžný test: absolvování online formou přes IS SU v seminářích v týdnu </a:t>
            </a:r>
            <a:r>
              <a:rPr lang="cs-CZ" sz="1400" dirty="0" smtClean="0"/>
              <a:t>6. 11</a:t>
            </a:r>
            <a:r>
              <a:rPr lang="cs-CZ" sz="1400" dirty="0" smtClean="0"/>
              <a:t>. </a:t>
            </a:r>
            <a:r>
              <a:rPr lang="cs-CZ" sz="1400" dirty="0" smtClean="0"/>
              <a:t>– </a:t>
            </a:r>
            <a:r>
              <a:rPr lang="cs-CZ" sz="1400" dirty="0" smtClean="0"/>
              <a:t>10. </a:t>
            </a:r>
            <a:r>
              <a:rPr lang="cs-CZ" sz="1400" dirty="0" smtClean="0"/>
              <a:t>11. </a:t>
            </a:r>
            <a:r>
              <a:rPr lang="cs-CZ" sz="1400" dirty="0" smtClean="0"/>
              <a:t>2023: </a:t>
            </a:r>
            <a:r>
              <a:rPr lang="cs-CZ" sz="1400" dirty="0" smtClean="0"/>
              <a:t>20% hodnocení</a:t>
            </a:r>
          </a:p>
          <a:p>
            <a:pPr lvl="1" algn="just"/>
            <a:r>
              <a:rPr lang="cs-CZ" sz="1400" dirty="0" smtClean="0"/>
              <a:t>Seminární práce: vypracování seminární práce a její odevzdání přes </a:t>
            </a:r>
            <a:r>
              <a:rPr lang="cs-CZ" sz="1400" dirty="0" err="1" smtClean="0"/>
              <a:t>Odevzdávárnu</a:t>
            </a:r>
            <a:r>
              <a:rPr lang="cs-CZ" sz="1400" dirty="0" smtClean="0"/>
              <a:t> v IS SU nejpozději do </a:t>
            </a:r>
            <a:r>
              <a:rPr lang="cs-CZ" sz="1400" dirty="0" smtClean="0"/>
              <a:t>10. </a:t>
            </a:r>
            <a:r>
              <a:rPr lang="cs-CZ" sz="1400" dirty="0" smtClean="0"/>
              <a:t>12. </a:t>
            </a:r>
            <a:r>
              <a:rPr lang="cs-CZ" sz="1400" dirty="0" smtClean="0"/>
              <a:t>2023: </a:t>
            </a:r>
            <a:r>
              <a:rPr lang="cs-CZ" sz="1400" dirty="0" smtClean="0"/>
              <a:t>15% hodnocení</a:t>
            </a:r>
          </a:p>
          <a:p>
            <a:pPr lvl="1" algn="just"/>
            <a:r>
              <a:rPr lang="cs-CZ" sz="1400" dirty="0" smtClean="0"/>
              <a:t>Úspěšné absolvování zkoušky (ústní forma): 60% hodnocení</a:t>
            </a:r>
            <a:endParaRPr lang="cs-CZ" sz="14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studijní literatura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 smtClean="0"/>
              <a:t>– nebezpečí </a:t>
            </a:r>
            <a:r>
              <a:rPr lang="cs-CZ" sz="1800" dirty="0"/>
              <a:t>vzniku škody, poškození, ztráty či zničení, případně nezdaru při </a:t>
            </a:r>
            <a:r>
              <a:rPr lang="cs-CZ" sz="1800" dirty="0" smtClean="0"/>
              <a:t>podnikání.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endParaRPr lang="cs-CZ" sz="1800" dirty="0" smtClean="0"/>
          </a:p>
          <a:p>
            <a:pPr lvl="1" algn="just"/>
            <a:r>
              <a:rPr lang="cs-CZ" sz="1400" dirty="0" smtClean="0"/>
              <a:t>kombinace </a:t>
            </a:r>
            <a:r>
              <a:rPr lang="cs-CZ" sz="1400" dirty="0"/>
              <a:t>pravděpodobnosti nebo četnosti výskytu a následků určité nebezpečné </a:t>
            </a:r>
            <a:r>
              <a:rPr lang="cs-CZ" sz="1400" dirty="0" smtClean="0"/>
              <a:t>události</a:t>
            </a:r>
            <a:r>
              <a:rPr lang="cs-CZ" sz="1400" dirty="0"/>
              <a:t>;</a:t>
            </a:r>
            <a:endParaRPr lang="cs-CZ" sz="1400" dirty="0" smtClean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nebo možnost vzniku nezdaru (ztráty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/>
            <a:r>
              <a:rPr lang="cs-CZ" sz="1400" dirty="0" smtClean="0"/>
              <a:t>variabilita </a:t>
            </a:r>
            <a:r>
              <a:rPr lang="cs-CZ" sz="1400" dirty="0"/>
              <a:t>možných výsledků nebo nejistota jejich </a:t>
            </a:r>
            <a:r>
              <a:rPr lang="cs-CZ" sz="1400" dirty="0" smtClean="0"/>
              <a:t>dosažen;</a:t>
            </a:r>
            <a:endParaRPr lang="cs-CZ" sz="1400" dirty="0"/>
          </a:p>
          <a:p>
            <a:pPr lvl="1"/>
            <a:r>
              <a:rPr lang="cs-CZ" sz="1400" dirty="0" smtClean="0"/>
              <a:t>odchýlení </a:t>
            </a:r>
            <a:r>
              <a:rPr lang="cs-CZ" sz="1400" dirty="0"/>
              <a:t>skutečných a očekávaných </a:t>
            </a:r>
            <a:r>
              <a:rPr lang="cs-CZ" sz="1400" dirty="0" smtClean="0"/>
              <a:t>výsledků;</a:t>
            </a:r>
            <a:endParaRPr lang="cs-CZ" sz="1400" dirty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jakéhokoliv výsledku, odlišného od </a:t>
            </a:r>
            <a:r>
              <a:rPr lang="cs-CZ" sz="1400" dirty="0" smtClean="0"/>
              <a:t>očekávaného;</a:t>
            </a:r>
            <a:endParaRPr lang="cs-CZ" sz="1400" dirty="0"/>
          </a:p>
          <a:p>
            <a:pPr lvl="1"/>
            <a:r>
              <a:rPr lang="cs-CZ" sz="1400" dirty="0" smtClean="0"/>
              <a:t>možnost </a:t>
            </a:r>
            <a:r>
              <a:rPr lang="cs-CZ" sz="1400" dirty="0"/>
              <a:t>vzniku ztráty nebo zisku.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 smtClean="0"/>
              <a:t>Management </a:t>
            </a:r>
            <a:r>
              <a:rPr lang="cs-CZ" sz="1800" b="1" dirty="0"/>
              <a:t>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</a:t>
            </a:r>
            <a:endParaRPr lang="cs-CZ" dirty="0"/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Charakteristické znaky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 smtClean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Typologie krizí v organizacích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637</Words>
  <Application>Microsoft Office PowerPoint</Application>
  <PresentationFormat>Předvádění na obrazovce (16:9)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218</cp:revision>
  <dcterms:created xsi:type="dcterms:W3CDTF">2016-07-06T15:42:34Z</dcterms:created>
  <dcterms:modified xsi:type="dcterms:W3CDTF">2023-09-25T16:10:33Z</dcterms:modified>
</cp:coreProperties>
</file>