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3"/>
  </p:handoutMasterIdLst>
  <p:sldIdLst>
    <p:sldId id="309" r:id="rId2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06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81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2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40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33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9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03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9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6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4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337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prezentací na semináře 2024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6C02F264-1AAF-4440-BF45-6DF8D9594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579879"/>
              </p:ext>
            </p:extLst>
          </p:nvPr>
        </p:nvGraphicFramePr>
        <p:xfrm>
          <a:off x="-1" y="1868095"/>
          <a:ext cx="12192001" cy="4975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3566">
                  <a:extLst>
                    <a:ext uri="{9D8B030D-6E8A-4147-A177-3AD203B41FA5}">
                      <a16:colId xmlns:a16="http://schemas.microsoft.com/office/drawing/2014/main" val="2275633015"/>
                    </a:ext>
                  </a:extLst>
                </a:gridCol>
                <a:gridCol w="3507728">
                  <a:extLst>
                    <a:ext uri="{9D8B030D-6E8A-4147-A177-3AD203B41FA5}">
                      <a16:colId xmlns:a16="http://schemas.microsoft.com/office/drawing/2014/main" val="3097084093"/>
                    </a:ext>
                  </a:extLst>
                </a:gridCol>
                <a:gridCol w="141750">
                  <a:extLst>
                    <a:ext uri="{9D8B030D-6E8A-4147-A177-3AD203B41FA5}">
                      <a16:colId xmlns:a16="http://schemas.microsoft.com/office/drawing/2014/main" val="2587002189"/>
                    </a:ext>
                  </a:extLst>
                </a:gridCol>
                <a:gridCol w="3649479">
                  <a:extLst>
                    <a:ext uri="{9D8B030D-6E8A-4147-A177-3AD203B41FA5}">
                      <a16:colId xmlns:a16="http://schemas.microsoft.com/office/drawing/2014/main" val="4238804883"/>
                    </a:ext>
                  </a:extLst>
                </a:gridCol>
                <a:gridCol w="3649478">
                  <a:extLst>
                    <a:ext uri="{9D8B030D-6E8A-4147-A177-3AD203B41FA5}">
                      <a16:colId xmlns:a16="http://schemas.microsoft.com/office/drawing/2014/main" val="26230229"/>
                    </a:ext>
                  </a:extLst>
                </a:gridCol>
              </a:tblGrid>
              <a:tr h="324000">
                <a:tc rowSpan="3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u="none" strike="noStrike" dirty="0">
                          <a:effectLst/>
                        </a:rPr>
                        <a:t>16.10.</a:t>
                      </a:r>
                    </a:p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skupin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/>
                        <a:t>Hyundai Nošovice</a:t>
                      </a:r>
                      <a:endParaRPr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/>
                        <a:t>Distribuční centrum Amazonu v Dobrovízi</a:t>
                      </a:r>
                      <a:endParaRPr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err="1"/>
                        <a:t>Tietoevry</a:t>
                      </a:r>
                      <a:r>
                        <a:rPr lang="cs-CZ" sz="1400" b="1" kern="1200" dirty="0"/>
                        <a:t> v ČR (Ostrava)</a:t>
                      </a:r>
                      <a:endParaRPr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266921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44687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006342"/>
                  </a:ext>
                </a:extLst>
              </a:tr>
              <a:tr h="324000">
                <a:tc rowSpan="3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u="none" strike="noStrike" dirty="0">
                          <a:effectLst/>
                        </a:rPr>
                        <a:t>30.10.</a:t>
                      </a:r>
                    </a:p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skupin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err="1"/>
                        <a:t>Gigafactory</a:t>
                      </a:r>
                      <a:r>
                        <a:rPr lang="cs-CZ" sz="1400" b="1" kern="1200" dirty="0"/>
                        <a:t> Dolní Lutyně</a:t>
                      </a:r>
                      <a:endParaRPr lang="pl-PL" sz="1400" b="1" kern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err="1"/>
                        <a:t>onsemi</a:t>
                      </a:r>
                      <a:r>
                        <a:rPr lang="cs-CZ" sz="1400" b="1" kern="1200" dirty="0"/>
                        <a:t> Rožnov pod Radhoštěm</a:t>
                      </a:r>
                      <a:endParaRPr lang="pl-PL" sz="1400" b="1" kern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/>
                        <a:t>logistické centrum BMW v Mošnově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310067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725129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013989"/>
                  </a:ext>
                </a:extLst>
              </a:tr>
              <a:tr h="188649">
                <a:tc gridSpan="5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Individuální prezentace</a:t>
                      </a:r>
                    </a:p>
                  </a:txBody>
                  <a:tcPr marL="68580" marR="68580" marT="762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56994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23.10. (3)</a:t>
                      </a:r>
                    </a:p>
                  </a:txBody>
                  <a:tcPr marL="68580" marR="68580" marT="762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3060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kern="1200" dirty="0"/>
                    </a:p>
                  </a:txBody>
                  <a:tcPr marL="68580" marR="68580" marT="762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26085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u="none" strike="noStrike" dirty="0">
                          <a:effectLst/>
                        </a:rPr>
                        <a:t>6.11</a:t>
                      </a:r>
                      <a:r>
                        <a:rPr lang="cs-CZ" sz="1400" b="1" u="none" strike="noStrike" kern="1200" dirty="0">
                          <a:effectLst/>
                        </a:rPr>
                        <a:t>. (4) </a:t>
                      </a:r>
                      <a:endParaRPr lang="cs-CZ" sz="1400" kern="1200" dirty="0"/>
                    </a:p>
                  </a:txBody>
                  <a:tcPr marL="68580" marR="68580" marT="762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6239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97969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u="none" strike="noStrike" dirty="0">
                          <a:effectLst/>
                        </a:rPr>
                        <a:t>13.11. </a:t>
                      </a:r>
                      <a:r>
                        <a:rPr lang="cs-CZ" sz="1400" b="1" u="none" strike="noStrike" kern="1200" dirty="0">
                          <a:effectLst/>
                        </a:rPr>
                        <a:t>(4) 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BEBEB">
                            <a:lumMod val="90000"/>
                          </a:srgbClr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5599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BEBEB">
                            <a:lumMod val="90000"/>
                          </a:srgbClr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86085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u="none" strike="noStrike" dirty="0">
                          <a:effectLst/>
                        </a:rPr>
                        <a:t>27.11. </a:t>
                      </a:r>
                      <a:r>
                        <a:rPr lang="cs-CZ" sz="1400" b="1" u="none" strike="noStrike" kern="1200">
                          <a:effectLst/>
                        </a:rPr>
                        <a:t>(4)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BEBEB">
                            <a:lumMod val="90000"/>
                          </a:srgbClr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1008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BEBEB">
                            <a:lumMod val="90000"/>
                          </a:srgbClr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00261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u="none" strike="noStrike" dirty="0">
                          <a:effectLst/>
                        </a:rPr>
                        <a:t>4.12. resp. 11.12.   </a:t>
                      </a:r>
                      <a:r>
                        <a:rPr lang="cs-CZ" sz="900" b="1" u="sng" strike="noStrike" dirty="0">
                          <a:effectLst/>
                        </a:rPr>
                        <a:t>náhrady</a:t>
                      </a:r>
                      <a:endParaRPr lang="en-US" sz="1400" b="1" i="0" u="sng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BEBEB">
                            <a:lumMod val="90000"/>
                          </a:srgbClr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BEBEB">
                              <a:lumMod val="90000"/>
                            </a:srgbClr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jméno a 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6515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 err="1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endParaRPr lang="cs-CZ" sz="1200" kern="12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 err="1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endParaRPr lang="cs-CZ" sz="1200" kern="12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 err="1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endParaRPr lang="cs-CZ" sz="1200" kern="12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939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12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395</TotalTime>
  <Words>164</Words>
  <Application>Microsoft Office PowerPoint</Application>
  <PresentationFormat>Širokoúhlá obrazovka</PresentationFormat>
  <Paragraphs>60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Wingdings 2</vt:lpstr>
      <vt:lpstr>Dividenda</vt:lpstr>
      <vt:lpstr>ROZPIS prezentací na semináře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85</cp:revision>
  <cp:lastPrinted>2024-09-06T08:17:59Z</cp:lastPrinted>
  <dcterms:created xsi:type="dcterms:W3CDTF">2017-12-11T08:34:25Z</dcterms:created>
  <dcterms:modified xsi:type="dcterms:W3CDTF">2024-09-17T05:50:26Z</dcterms:modified>
</cp:coreProperties>
</file>