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23" r:id="rId3"/>
    <p:sldId id="319" r:id="rId4"/>
    <p:sldId id="309" r:id="rId5"/>
    <p:sldId id="315" r:id="rId6"/>
    <p:sldId id="316" r:id="rId7"/>
    <p:sldId id="317" r:id="rId8"/>
    <p:sldId id="318" r:id="rId9"/>
    <p:sldId id="320" r:id="rId10"/>
    <p:sldId id="321" r:id="rId11"/>
    <p:sldId id="322" r:id="rId12"/>
  </p:sldIdLst>
  <p:sldSz cx="9144000" cy="5143500" type="screen16x9"/>
  <p:notesSz cx="6858000" cy="9144000"/>
  <p:custDataLst>
    <p:tags r:id="rId14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bomír Nenička" initials="LN" lastIdx="1" clrIdx="0">
    <p:extLst>
      <p:ext uri="{19B8F6BF-5375-455C-9EA6-DF929625EA0E}">
        <p15:presenceInfo xmlns:p15="http://schemas.microsoft.com/office/powerpoint/2012/main" userId="S-1-5-21-2077159312-320807237-1164537470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>
      <p:cViewPr varScale="1">
        <p:scale>
          <a:sx n="108" d="100"/>
          <a:sy n="108" d="100"/>
        </p:scale>
        <p:origin x="749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 dovednosti </a:t>
            </a:r>
            <a:r>
              <a:rPr lang="cs-CZ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Návod na nahrání prezentace</a:t>
            </a:r>
            <a:br>
              <a:rPr lang="cs-CZ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MS </a:t>
            </a:r>
            <a:r>
              <a:rPr lang="cs-CZ" sz="3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cs-CZ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BE810-C858-4695-BFC6-84D77C1F3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přístupu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779336B-A552-4F4A-9622-44A6A4614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558"/>
            <a:ext cx="9144000" cy="4299942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AF178CE0-02DE-42A4-9D93-9E1A9C4C3CE6}"/>
              </a:ext>
            </a:extLst>
          </p:cNvPr>
          <p:cNvCxnSpPr/>
          <p:nvPr/>
        </p:nvCxnSpPr>
        <p:spPr>
          <a:xfrm flipV="1">
            <a:off x="4572000" y="2931790"/>
            <a:ext cx="432048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51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540783-93D7-42AE-A85B-A86ABA7C0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Udělení přístupu vyučujícímu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26AA59-4151-43C7-A7DB-79043C030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550"/>
            <a:ext cx="9144000" cy="4371950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17AEE031-0A96-4131-A6C0-FBD0C1C5779B}"/>
              </a:ext>
            </a:extLst>
          </p:cNvPr>
          <p:cNvCxnSpPr/>
          <p:nvPr/>
        </p:nvCxnSpPr>
        <p:spPr>
          <a:xfrm flipV="1">
            <a:off x="6228184" y="1923678"/>
            <a:ext cx="216024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23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C01FC1-0EC6-4FE9-AD73-E0FEB92909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3478"/>
            <a:ext cx="8604448" cy="864096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cs-CZ" sz="2400" dirty="0"/>
              <a:t>Vytvoření týmu v MS </a:t>
            </a:r>
            <a:r>
              <a:rPr lang="cs-CZ" sz="2400" dirty="0" err="1"/>
              <a:t>Teams</a:t>
            </a:r>
            <a:r>
              <a:rPr lang="cs-CZ" sz="2400" dirty="0"/>
              <a:t> (</a:t>
            </a:r>
            <a:r>
              <a:rPr lang="cs-CZ" sz="2400" b="1" dirty="0"/>
              <a:t>každý z Vás si vytvoří vlastní tým </a:t>
            </a:r>
            <a:r>
              <a:rPr lang="cs-CZ" sz="2400" dirty="0"/>
              <a:t>– libovolně nazvaný, zde budete mít přístup pouze Vy)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5218EF7-7FF3-40E7-84CE-471DB1193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87574"/>
            <a:ext cx="7272808" cy="3960440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425FCBB6-4F1F-4A5F-8B47-289BBE283A41}"/>
              </a:ext>
            </a:extLst>
          </p:cNvPr>
          <p:cNvCxnSpPr>
            <a:cxnSpLocks/>
          </p:cNvCxnSpPr>
          <p:nvPr/>
        </p:nvCxnSpPr>
        <p:spPr>
          <a:xfrm flipV="1">
            <a:off x="2051720" y="2902536"/>
            <a:ext cx="1152128" cy="821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86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1D5D78-37E3-4973-B022-6EF29B454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5472608" cy="507703"/>
          </a:xfrm>
        </p:spPr>
        <p:txBody>
          <a:bodyPr/>
          <a:lstStyle/>
          <a:p>
            <a:r>
              <a:rPr lang="cs-CZ" dirty="0"/>
              <a:t>Zahájení schůzky v nově vytvořeném týmu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7CD252E-CF0C-4F3F-AC53-5BBCEA4D8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188"/>
            <a:ext cx="9144000" cy="4440311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861C1AAF-8FDE-4546-ADFC-22723EFAA9FB}"/>
              </a:ext>
            </a:extLst>
          </p:cNvPr>
          <p:cNvCxnSpPr/>
          <p:nvPr/>
        </p:nvCxnSpPr>
        <p:spPr>
          <a:xfrm flipV="1">
            <a:off x="7884368" y="1203598"/>
            <a:ext cx="216024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6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3F5BB6-C302-48EB-AB2A-D4C67C15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Připojení se ke schůzce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0256628-B9FC-40F0-BFBE-80503FC4F151}"/>
              </a:ext>
            </a:extLst>
          </p:cNvPr>
          <p:cNvSpPr txBox="1"/>
          <p:nvPr/>
        </p:nvSpPr>
        <p:spPr>
          <a:xfrm>
            <a:off x="323528" y="915566"/>
            <a:ext cx="83529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/>
          </a:p>
          <a:p>
            <a:r>
              <a:rPr lang="cs-CZ" sz="2000" dirty="0"/>
              <a:t>.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A6F382-DF54-4D81-9D28-B2D9DDC49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5566"/>
            <a:ext cx="9144000" cy="4299942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546EAEA1-1C0D-477B-88FB-9A83F45FCEFB}"/>
              </a:ext>
            </a:extLst>
          </p:cNvPr>
          <p:cNvCxnSpPr>
            <a:cxnSpLocks/>
          </p:cNvCxnSpPr>
          <p:nvPr/>
        </p:nvCxnSpPr>
        <p:spPr>
          <a:xfrm flipV="1">
            <a:off x="6516216" y="4371950"/>
            <a:ext cx="432048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1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654081-09D3-4745-AF96-FCABAA43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Sdílení obrazovky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95B7CA-3E42-4D6A-8196-12C2C02A1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550"/>
            <a:ext cx="9144000" cy="4371950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98AF24E9-7363-42FA-BB8E-FAFBD7EFB610}"/>
              </a:ext>
            </a:extLst>
          </p:cNvPr>
          <p:cNvCxnSpPr/>
          <p:nvPr/>
        </p:nvCxnSpPr>
        <p:spPr>
          <a:xfrm flipV="1">
            <a:off x="7884368" y="1203598"/>
            <a:ext cx="144016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86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0F96CF-6420-46E4-BD84-49B124C0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5688632" cy="507703"/>
          </a:xfrm>
        </p:spPr>
        <p:txBody>
          <a:bodyPr/>
          <a:lstStyle/>
          <a:p>
            <a:r>
              <a:rPr lang="cs-CZ" dirty="0"/>
              <a:t>Otevření prezentace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3469622-428F-4B6E-A526-7E3854930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550"/>
            <a:ext cx="9144000" cy="4371950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36ABFFEE-960A-426D-8402-D7ACD4316B59}"/>
              </a:ext>
            </a:extLst>
          </p:cNvPr>
          <p:cNvCxnSpPr/>
          <p:nvPr/>
        </p:nvCxnSpPr>
        <p:spPr>
          <a:xfrm flipH="1" flipV="1">
            <a:off x="7956376" y="2571750"/>
            <a:ext cx="936104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67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9A8B7-AE72-4513-ACF1-17FC1C88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Nahrávání prezentace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DCF1766-59AC-45DA-9E0D-9B2B96553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189"/>
            <a:ext cx="9144000" cy="4440311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FF6202C0-D362-43C7-9D9A-2FE97FDCB13B}"/>
              </a:ext>
            </a:extLst>
          </p:cNvPr>
          <p:cNvCxnSpPr/>
          <p:nvPr/>
        </p:nvCxnSpPr>
        <p:spPr>
          <a:xfrm flipV="1">
            <a:off x="6300192" y="1347614"/>
            <a:ext cx="504056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85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B0D51-D0AE-466E-AD4C-ABAC54E7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Stažení nahraného souboru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38D97D7-245D-422C-8B5F-338458886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703189"/>
            <a:ext cx="9073008" cy="4442162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FB67C315-A8D7-4B75-BAD1-3E1768D242A4}"/>
              </a:ext>
            </a:extLst>
          </p:cNvPr>
          <p:cNvCxnSpPr/>
          <p:nvPr/>
        </p:nvCxnSpPr>
        <p:spPr>
          <a:xfrm flipH="1" flipV="1">
            <a:off x="4139952" y="1131590"/>
            <a:ext cx="360040" cy="79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E70C64C8-F222-493F-9ECE-5B028DD0EC63}"/>
              </a:ext>
            </a:extLst>
          </p:cNvPr>
          <p:cNvCxnSpPr/>
          <p:nvPr/>
        </p:nvCxnSpPr>
        <p:spPr>
          <a:xfrm flipV="1">
            <a:off x="4644008" y="3507854"/>
            <a:ext cx="288032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258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777B0-8CE9-4536-BAFC-1901E9DB4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Nahrání prezentace do týmu Komunikační dovednosti-kombinované studium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40699C1-A03B-470C-950F-B7E8747E8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7574"/>
            <a:ext cx="9144000" cy="4155926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FFAE2443-F304-401E-A536-593472CD38D4}"/>
              </a:ext>
            </a:extLst>
          </p:cNvPr>
          <p:cNvCxnSpPr/>
          <p:nvPr/>
        </p:nvCxnSpPr>
        <p:spPr>
          <a:xfrm flipV="1">
            <a:off x="3707904" y="1491630"/>
            <a:ext cx="72008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5443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3dfaa4c4-1d75-47d5-aefe-9422b759b528"/>
</p:tagLst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5980</TotalTime>
  <Words>87</Words>
  <Application>Microsoft Office PowerPoint</Application>
  <PresentationFormat>Předvádění na obrazovce (16:9)</PresentationFormat>
  <Paragraphs>17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SLU</vt:lpstr>
      <vt:lpstr>  Komunikační dovednosti Návod na nahrání prezentace v MS Teams      </vt:lpstr>
      <vt:lpstr>Vytvoření týmu v MS Teams (každý z Vás si vytvoří vlastní tým – libovolně nazvaný, zde budete mít přístup pouze Vy) </vt:lpstr>
      <vt:lpstr>Zahájení schůzky v nově vytvořeném týmu</vt:lpstr>
      <vt:lpstr>Připojení se ke schůzce</vt:lpstr>
      <vt:lpstr>Sdílení obrazovky</vt:lpstr>
      <vt:lpstr>Otevření prezentace </vt:lpstr>
      <vt:lpstr>Nahrávání prezentace</vt:lpstr>
      <vt:lpstr>Stažení nahraného souboru</vt:lpstr>
      <vt:lpstr>Nahrání prezentace do týmu Komunikační dovednosti-kombinované studium</vt:lpstr>
      <vt:lpstr>Nastavení přístupu</vt:lpstr>
      <vt:lpstr>Udělení přístupu vyučujícímu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Lubomír Nenička</cp:lastModifiedBy>
  <cp:revision>160</cp:revision>
  <dcterms:created xsi:type="dcterms:W3CDTF">2016-07-06T15:42:34Z</dcterms:created>
  <dcterms:modified xsi:type="dcterms:W3CDTF">2024-11-27T03:49:23Z</dcterms:modified>
</cp:coreProperties>
</file>