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5" r:id="rId4"/>
    <p:sldId id="281" r:id="rId5"/>
    <p:sldId id="284" r:id="rId6"/>
    <p:sldId id="292" r:id="rId7"/>
    <p:sldId id="296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Fišerová" userId="e52daf2a-4eac-4cbb-9679-2c107ef6c4e4" providerId="ADAL" clId="{DB9AC1C3-3F8B-4FB8-B06E-69116A8D1F33}"/>
    <pc:docChg chg="delSld modSld">
      <pc:chgData name="Veronika Fišerová" userId="e52daf2a-4eac-4cbb-9679-2c107ef6c4e4" providerId="ADAL" clId="{DB9AC1C3-3F8B-4FB8-B06E-69116A8D1F33}" dt="2024-10-01T11:34:46.497" v="122" actId="20577"/>
      <pc:docMkLst>
        <pc:docMk/>
      </pc:docMkLst>
      <pc:sldChg chg="modSp mod">
        <pc:chgData name="Veronika Fišerová" userId="e52daf2a-4eac-4cbb-9679-2c107ef6c4e4" providerId="ADAL" clId="{DB9AC1C3-3F8B-4FB8-B06E-69116A8D1F33}" dt="2024-10-01T11:31:49.086" v="105" actId="20577"/>
        <pc:sldMkLst>
          <pc:docMk/>
          <pc:sldMk cId="280633465" sldId="256"/>
        </pc:sldMkLst>
        <pc:spChg chg="mod">
          <ac:chgData name="Veronika Fišerová" userId="e52daf2a-4eac-4cbb-9679-2c107ef6c4e4" providerId="ADAL" clId="{DB9AC1C3-3F8B-4FB8-B06E-69116A8D1F33}" dt="2024-10-01T11:27:36.067" v="42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DB9AC1C3-3F8B-4FB8-B06E-69116A8D1F33}" dt="2024-10-01T11:31:49.086" v="105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modSp mod">
        <pc:chgData name="Veronika Fišerová" userId="e52daf2a-4eac-4cbb-9679-2c107ef6c4e4" providerId="ADAL" clId="{DB9AC1C3-3F8B-4FB8-B06E-69116A8D1F33}" dt="2024-10-01T08:39:53.580" v="21" actId="108"/>
        <pc:sldMkLst>
          <pc:docMk/>
          <pc:sldMk cId="2997543792" sldId="257"/>
        </pc:sldMkLst>
        <pc:spChg chg="mod">
          <ac:chgData name="Veronika Fišerová" userId="e52daf2a-4eac-4cbb-9679-2c107ef6c4e4" providerId="ADAL" clId="{DB9AC1C3-3F8B-4FB8-B06E-69116A8D1F33}" dt="2024-10-01T08:39:53.580" v="21" actId="108"/>
          <ac:spMkLst>
            <pc:docMk/>
            <pc:sldMk cId="2997543792" sldId="257"/>
            <ac:spMk id="2" creationId="{00000000-0000-0000-0000-000000000000}"/>
          </ac:spMkLst>
        </pc:spChg>
      </pc:sldChg>
      <pc:sldChg chg="modSp mod">
        <pc:chgData name="Veronika Fišerová" userId="e52daf2a-4eac-4cbb-9679-2c107ef6c4e4" providerId="ADAL" clId="{DB9AC1C3-3F8B-4FB8-B06E-69116A8D1F33}" dt="2024-10-01T11:31:04.943" v="83" actId="20577"/>
        <pc:sldMkLst>
          <pc:docMk/>
          <pc:sldMk cId="2390254148" sldId="281"/>
        </pc:sldMkLst>
        <pc:spChg chg="mod">
          <ac:chgData name="Veronika Fišerová" userId="e52daf2a-4eac-4cbb-9679-2c107ef6c4e4" providerId="ADAL" clId="{DB9AC1C3-3F8B-4FB8-B06E-69116A8D1F33}" dt="2024-10-01T11:31:04.943" v="83" actId="20577"/>
          <ac:spMkLst>
            <pc:docMk/>
            <pc:sldMk cId="2390254148" sldId="281"/>
            <ac:spMk id="2" creationId="{00000000-0000-0000-0000-000000000000}"/>
          </ac:spMkLst>
        </pc:spChg>
      </pc:sldChg>
      <pc:sldChg chg="modSp mod">
        <pc:chgData name="Veronika Fišerová" userId="e52daf2a-4eac-4cbb-9679-2c107ef6c4e4" providerId="ADAL" clId="{DB9AC1C3-3F8B-4FB8-B06E-69116A8D1F33}" dt="2024-10-01T11:34:46.497" v="122" actId="20577"/>
        <pc:sldMkLst>
          <pc:docMk/>
          <pc:sldMk cId="3256837149" sldId="284"/>
        </pc:sldMkLst>
        <pc:spChg chg="mod">
          <ac:chgData name="Veronika Fišerová" userId="e52daf2a-4eac-4cbb-9679-2c107ef6c4e4" providerId="ADAL" clId="{DB9AC1C3-3F8B-4FB8-B06E-69116A8D1F33}" dt="2024-10-01T11:34:46.497" v="122" actId="20577"/>
          <ac:spMkLst>
            <pc:docMk/>
            <pc:sldMk cId="3256837149" sldId="284"/>
            <ac:spMk id="2" creationId="{00000000-0000-0000-0000-000000000000}"/>
          </ac:spMkLst>
        </pc:spChg>
      </pc:sldChg>
      <pc:sldChg chg="modSp mod">
        <pc:chgData name="Veronika Fišerová" userId="e52daf2a-4eac-4cbb-9679-2c107ef6c4e4" providerId="ADAL" clId="{DB9AC1C3-3F8B-4FB8-B06E-69116A8D1F33}" dt="2024-10-01T11:31:21.919" v="86" actId="113"/>
        <pc:sldMkLst>
          <pc:docMk/>
          <pc:sldMk cId="2690320143" sldId="285"/>
        </pc:sldMkLst>
        <pc:spChg chg="mod">
          <ac:chgData name="Veronika Fišerová" userId="e52daf2a-4eac-4cbb-9679-2c107ef6c4e4" providerId="ADAL" clId="{DB9AC1C3-3F8B-4FB8-B06E-69116A8D1F33}" dt="2024-10-01T11:31:21.919" v="86" actId="113"/>
          <ac:spMkLst>
            <pc:docMk/>
            <pc:sldMk cId="2690320143" sldId="285"/>
            <ac:spMk id="2" creationId="{00000000-0000-0000-0000-000000000000}"/>
          </ac:spMkLst>
        </pc:spChg>
      </pc:sldChg>
      <pc:sldChg chg="del">
        <pc:chgData name="Veronika Fišerová" userId="e52daf2a-4eac-4cbb-9679-2c107ef6c4e4" providerId="ADAL" clId="{DB9AC1C3-3F8B-4FB8-B06E-69116A8D1F33}" dt="2024-10-01T11:29:33.382" v="67" actId="2696"/>
        <pc:sldMkLst>
          <pc:docMk/>
          <pc:sldMk cId="3952395101" sldId="289"/>
        </pc:sldMkLst>
      </pc:sldChg>
      <pc:sldChg chg="del">
        <pc:chgData name="Veronika Fišerová" userId="e52daf2a-4eac-4cbb-9679-2c107ef6c4e4" providerId="ADAL" clId="{DB9AC1C3-3F8B-4FB8-B06E-69116A8D1F33}" dt="2024-10-01T11:29:40.898" v="68" actId="2696"/>
        <pc:sldMkLst>
          <pc:docMk/>
          <pc:sldMk cId="2684319464" sldId="291"/>
        </pc:sldMkLst>
      </pc:sldChg>
      <pc:sldChg chg="del">
        <pc:chgData name="Veronika Fišerová" userId="e52daf2a-4eac-4cbb-9679-2c107ef6c4e4" providerId="ADAL" clId="{DB9AC1C3-3F8B-4FB8-B06E-69116A8D1F33}" dt="2024-10-01T11:32:46.268" v="106" actId="2696"/>
        <pc:sldMkLst>
          <pc:docMk/>
          <pc:sldMk cId="1936603739" sldId="293"/>
        </pc:sldMkLst>
      </pc:sldChg>
      <pc:sldChg chg="del">
        <pc:chgData name="Veronika Fišerová" userId="e52daf2a-4eac-4cbb-9679-2c107ef6c4e4" providerId="ADAL" clId="{DB9AC1C3-3F8B-4FB8-B06E-69116A8D1F33}" dt="2024-10-01T11:33:08.695" v="107" actId="2696"/>
        <pc:sldMkLst>
          <pc:docMk/>
          <pc:sldMk cId="431071371" sldId="294"/>
        </pc:sldMkLst>
      </pc:sldChg>
      <pc:sldChg chg="del">
        <pc:chgData name="Veronika Fišerová" userId="e52daf2a-4eac-4cbb-9679-2c107ef6c4e4" providerId="ADAL" clId="{DB9AC1C3-3F8B-4FB8-B06E-69116A8D1F33}" dt="2024-10-01T11:33:10.762" v="108" actId="2696"/>
        <pc:sldMkLst>
          <pc:docMk/>
          <pc:sldMk cId="1263054756" sldId="295"/>
        </pc:sldMkLst>
      </pc:sldChg>
      <pc:sldChg chg="del">
        <pc:chgData name="Veronika Fišerová" userId="e52daf2a-4eac-4cbb-9679-2c107ef6c4e4" providerId="ADAL" clId="{DB9AC1C3-3F8B-4FB8-B06E-69116A8D1F33}" dt="2024-10-01T11:31:28.201" v="87" actId="2696"/>
        <pc:sldMkLst>
          <pc:docMk/>
          <pc:sldMk cId="3814601423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499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901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328592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AUDIT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FIŠEROVÁ, Ph.D.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ZS 2024/2025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Audit		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FIŠEROVÁ,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Kontakt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03598"/>
            <a:ext cx="741682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Místnost – </a:t>
            </a:r>
            <a:r>
              <a:rPr lang="cs-CZ" sz="2400" dirty="0" smtClean="0"/>
              <a:t>214 </a:t>
            </a:r>
            <a:r>
              <a:rPr lang="cs-CZ" sz="2400" dirty="0"/>
              <a:t>(Univerzitní nám.)</a:t>
            </a:r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Konzultační hodiny: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emailem</a:t>
            </a:r>
            <a:endParaRPr lang="cs-CZ" sz="1200" dirty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mail:  </a:t>
            </a:r>
            <a:r>
              <a:rPr lang="cs-CZ" sz="2400" dirty="0" err="1" smtClean="0"/>
              <a:t>fiserova</a:t>
            </a:r>
            <a:r>
              <a:rPr lang="cs-CZ" sz="2400" dirty="0" smtClean="0"/>
              <a:t>@</a:t>
            </a:r>
            <a:r>
              <a:rPr lang="cs-CZ" sz="2400" dirty="0" err="1" smtClean="0"/>
              <a:t>opf.slu.cz</a:t>
            </a:r>
            <a:endParaRPr lang="cs-CZ" sz="2400" dirty="0"/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dirty="0"/>
              <a:t>*Dle Pokynu děkana č. 1/2014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studenti povinni používat pouze školní email 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7416824" cy="276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400" dirty="0"/>
              <a:t>Předmět je zakončen </a:t>
            </a:r>
            <a:r>
              <a:rPr lang="cs-CZ" sz="2400" b="1" dirty="0">
                <a:solidFill>
                  <a:srgbClr val="FF0000"/>
                </a:solidFill>
              </a:rPr>
              <a:t>zápočtem</a:t>
            </a:r>
            <a:r>
              <a:rPr lang="cs-CZ" sz="2400" dirty="0"/>
              <a:t>, kterou získáte za:</a:t>
            </a:r>
          </a:p>
          <a:p>
            <a:r>
              <a:rPr lang="cs-CZ" sz="2200" dirty="0"/>
              <a:t>2 průběžné testy (tvoří 100 % celkového hodnocení)</a:t>
            </a:r>
          </a:p>
          <a:p>
            <a:r>
              <a:rPr lang="cs-CZ" sz="2200" dirty="0"/>
              <a:t/>
            </a:r>
            <a:br>
              <a:rPr lang="cs-CZ" sz="2200" dirty="0"/>
            </a:br>
            <a:r>
              <a:rPr lang="cs-CZ" sz="2200" b="1" dirty="0"/>
              <a:t>Průběžné testy budou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/>
              <a:t>Teorii ze seminářů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případové studie a příklady </a:t>
            </a:r>
            <a:r>
              <a:rPr lang="cs-CZ" sz="2200" dirty="0" smtClean="0"/>
              <a:t>ze seminářů</a:t>
            </a:r>
            <a:endParaRPr lang="cs-CZ" sz="2200" dirty="0"/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269032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752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0521" y="843558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tvoří 100 % celkového hodnocení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2 průběžné testy (každý test za 50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100 bodů </a:t>
            </a:r>
            <a:br>
              <a:rPr lang="cs-CZ" sz="2400" b="1" dirty="0"/>
            </a:br>
            <a:r>
              <a:rPr lang="cs-CZ" sz="2400" b="1" dirty="0"/>
              <a:t>(2x50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zápočtový test (pouze v případě, že student nenaplní dostatek bodů z průběžných aktivit, tj. 51 bodů (51% hodnocení).</a:t>
            </a: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0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48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483" y="1098052"/>
            <a:ext cx="805594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datum a čas průběžných testů budou upřesněny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průběžné testy lze </a:t>
            </a:r>
            <a:r>
              <a:rPr lang="cs-CZ" sz="2800" b="1" u="sng" dirty="0"/>
              <a:t>psát pouze 1x</a:t>
            </a:r>
            <a:r>
              <a:rPr lang="cs-CZ" sz="2400" dirty="0"/>
              <a:t>, </a:t>
            </a:r>
            <a:r>
              <a:rPr lang="cs-CZ" sz="2800" b="1" u="sng" dirty="0"/>
              <a:t>nebudou vypsány žádné opravné termíny průběžného testu !!!!!!!!!!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68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908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vyučujícího mailem.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Vyučující určí náhradní termín průběžného testu.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4239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225667839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4091</TotalTime>
  <Words>204</Words>
  <Application>Microsoft Office PowerPoint</Application>
  <PresentationFormat>Předvádění na obrazovce (16:9)</PresentationFormat>
  <Paragraphs>42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</vt:lpstr>
      <vt:lpstr>   AUDIT    Ing. Veronika FIŠEROVÁ, Ph.D.  Informace k ZS 2024/2025</vt:lpstr>
      <vt:lpstr>Kontakt </vt:lpstr>
      <vt:lpstr>Požadavky na absolvování předmětu</vt:lpstr>
      <vt:lpstr>Průběžné testy</vt:lpstr>
      <vt:lpstr>Průběžné testy</vt:lpstr>
      <vt:lpstr>Důležité !!!</vt:lpstr>
      <vt:lpstr>Děkuji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171</cp:revision>
  <dcterms:created xsi:type="dcterms:W3CDTF">2016-07-06T15:42:34Z</dcterms:created>
  <dcterms:modified xsi:type="dcterms:W3CDTF">2024-10-08T05:08:04Z</dcterms:modified>
</cp:coreProperties>
</file>