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7" r:id="rId4"/>
    <p:sldId id="453" r:id="rId5"/>
    <p:sldId id="454" r:id="rId6"/>
    <p:sldId id="509" r:id="rId7"/>
    <p:sldId id="510" r:id="rId8"/>
    <p:sldId id="455" r:id="rId9"/>
    <p:sldId id="456" r:id="rId10"/>
    <p:sldId id="457" r:id="rId11"/>
    <p:sldId id="291" r:id="rId1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02" y="10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506F3-135C-4B0F-9FE5-47ED258BF18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33B2E-6FFC-4FFB-A00C-141FFD37D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54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576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750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923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610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428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880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0862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687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MANAGERIAL ACCOUNTING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Ing. </a:t>
            </a:r>
            <a:r>
              <a:rPr lang="cs-CZ" altLang="cs-CZ" sz="1800" dirty="0">
                <a:latin typeface="Arial" panose="020B0604020202020204" pitchFamily="34" charset="0"/>
              </a:rPr>
              <a:t>Markéta </a:t>
            </a:r>
            <a:r>
              <a:rPr lang="cs-CZ" altLang="cs-CZ" sz="1800">
                <a:latin typeface="Arial" panose="020B0604020202020204" pitchFamily="34" charset="0"/>
              </a:rPr>
              <a:t>Skupieňová, </a:t>
            </a:r>
            <a:r>
              <a:rPr lang="cs-CZ" altLang="cs-CZ" sz="1800" dirty="0">
                <a:latin typeface="Arial" panose="020B0604020202020204" pitchFamily="34" charset="0"/>
              </a:rPr>
              <a:t>Ph.D.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MANAGERIAL ACCOUNTING</a:t>
            </a:r>
            <a:r>
              <a:rPr lang="en-GB" altLang="cs-CZ" sz="1800" dirty="0">
                <a:latin typeface="Arial" panose="020B0604020202020204" pitchFamily="34" charset="0"/>
              </a:rPr>
              <a:t>/</a:t>
            </a:r>
            <a:r>
              <a:rPr lang="cs-CZ" altLang="cs-CZ" sz="1800" dirty="0">
                <a:latin typeface="Arial" panose="020B0604020202020204" pitchFamily="34" charset="0"/>
              </a:rPr>
              <a:t>NANMU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00386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/>
          <p:cNvSpPr/>
          <p:nvPr/>
        </p:nvSpPr>
        <p:spPr>
          <a:xfrm>
            <a:off x="1983793" y="3290501"/>
            <a:ext cx="517641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cs-CZ" sz="3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77333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MANAGERIAL ACCOUNTING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2180372"/>
            <a:ext cx="847725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Variance / Variations</a:t>
            </a: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1412776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12474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155679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GB" altLang="cs-CZ" sz="3200" b="1" dirty="0">
                <a:solidFill>
                  <a:schemeClr val="bg1"/>
                </a:solidFill>
                <a:latin typeface="Arial" panose="020B0604020202020204" pitchFamily="34" charset="0"/>
              </a:rPr>
              <a:t>Variance / Variations</a:t>
            </a:r>
            <a:endParaRPr lang="cs-C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10" y="450912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17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84482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93812" y="319312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Variance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844824"/>
            <a:ext cx="835292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800" dirty="0"/>
              <a:t>It expresses the difference between actual and planned quantities</a:t>
            </a:r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839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84482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347887"/>
            <a:ext cx="6624736" cy="432048"/>
          </a:xfrm>
        </p:spPr>
        <p:txBody>
          <a:bodyPr/>
          <a:lstStyle/>
          <a:p>
            <a:r>
              <a:rPr lang="en-GB" altLang="cs-CZ" sz="3200" b="1" dirty="0"/>
              <a:t>Profit deviation (or economic results)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844825"/>
            <a:ext cx="81369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In connection with the economic result, or we recognize the factors that influence the economic result: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000" dirty="0"/>
              <a:t>Cost (expenses) variance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GB" sz="2000" dirty="0"/>
              <a:t>Sales (revenue) variance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Derived from the calculation of the economic result (profit or loss)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/>
              <a:t>Economic results (ER) = revenues – express   or</a:t>
            </a:r>
          </a:p>
          <a:p>
            <a:r>
              <a:rPr lang="en-GB" sz="2000" dirty="0"/>
              <a:t>                                          = sales - costs</a:t>
            </a:r>
          </a:p>
        </p:txBody>
      </p:sp>
    </p:spTree>
    <p:extLst>
      <p:ext uri="{BB962C8B-B14F-4D97-AF65-F5344CB8AC3E}">
        <p14:creationId xmlns:p14="http://schemas.microsoft.com/office/powerpoint/2010/main" val="86008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84482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2387" y="3859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Variance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84482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It expresses the difference between actual and planned quantities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Cost variance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The difference between actual costs and planned costs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Sales variance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/>
              <a:t>The difference between actual sales and planned sales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8258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84482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36662" y="376462"/>
            <a:ext cx="6624736" cy="432048"/>
          </a:xfrm>
        </p:spPr>
        <p:txBody>
          <a:bodyPr/>
          <a:lstStyle/>
          <a:p>
            <a:r>
              <a:rPr lang="en-GB" altLang="cs-CZ" sz="3200" b="1" dirty="0"/>
              <a:t>Profit deviation (or economic results)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844824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In connection with the economic result, or we distinguish the factors that influence the economic result in a more detailed breakdown: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Variance of variable costs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Variance of fixed costs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Revenue (Sales) Variance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68890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84482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8087" y="376462"/>
            <a:ext cx="6624736" cy="432048"/>
          </a:xfrm>
        </p:spPr>
        <p:txBody>
          <a:bodyPr/>
          <a:lstStyle/>
          <a:p>
            <a:r>
              <a:rPr lang="en-GB" altLang="cs-CZ" sz="3200" b="1" dirty="0"/>
              <a:t>Profit deviation (or economic results)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844824"/>
            <a:ext cx="74168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In connection with the economic result, or we recognize the factors that influence the economic result: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Variable cost variance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Deviation of natural inputs (material-kg)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Price deviation of in-kind inputs (CZK/kg)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Fixed cost variance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Revenue (Sales) Variance</a:t>
            </a:r>
            <a:endParaRPr lang="cs-CZ" sz="20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Deviation of the volume of products sold (pcs)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000" dirty="0"/>
              <a:t>Sales price deviation (CZK/piece)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5834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84482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36662" y="4240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Variance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5" y="1844824"/>
            <a:ext cx="83529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000" dirty="0" err="1"/>
              <a:t>Total</a:t>
            </a:r>
            <a:r>
              <a:rPr lang="cs-CZ" sz="2000" dirty="0"/>
              <a:t> Variance = </a:t>
            </a:r>
            <a:r>
              <a:rPr lang="cs-CZ" sz="2000" dirty="0" err="1"/>
              <a:t>Actual</a:t>
            </a:r>
            <a:r>
              <a:rPr lang="cs-CZ" sz="2000" dirty="0"/>
              <a:t>  </a:t>
            </a:r>
            <a:r>
              <a:rPr lang="cs-CZ" sz="2000" dirty="0" err="1"/>
              <a:t>Quantities</a:t>
            </a:r>
            <a:r>
              <a:rPr lang="cs-CZ" sz="2000" dirty="0"/>
              <a:t> - </a:t>
            </a:r>
            <a:r>
              <a:rPr lang="cs-CZ" sz="2000" dirty="0" err="1"/>
              <a:t>Planned</a:t>
            </a:r>
            <a:r>
              <a:rPr lang="cs-CZ" sz="2000" dirty="0"/>
              <a:t>  </a:t>
            </a:r>
            <a:r>
              <a:rPr lang="cs-CZ" sz="2000" dirty="0" err="1"/>
              <a:t>Quantities</a:t>
            </a: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err="1"/>
              <a:t>Total</a:t>
            </a:r>
            <a:r>
              <a:rPr lang="cs-CZ" sz="2000" dirty="0"/>
              <a:t> Variance = </a:t>
            </a:r>
            <a:r>
              <a:rPr lang="cs-CZ" sz="2000" dirty="0" err="1"/>
              <a:t>Quantitative</a:t>
            </a:r>
            <a:r>
              <a:rPr lang="cs-CZ" sz="2000" dirty="0"/>
              <a:t> </a:t>
            </a:r>
            <a:r>
              <a:rPr lang="cs-CZ" sz="2000" dirty="0" err="1"/>
              <a:t>Deviation</a:t>
            </a:r>
            <a:r>
              <a:rPr lang="cs-CZ" sz="2000" dirty="0"/>
              <a:t> + </a:t>
            </a:r>
            <a:r>
              <a:rPr lang="cs-CZ" sz="2000" dirty="0" err="1"/>
              <a:t>Price</a:t>
            </a:r>
            <a:r>
              <a:rPr lang="cs-CZ" sz="2000" dirty="0"/>
              <a:t> Variance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err="1"/>
              <a:t>Quantitative</a:t>
            </a:r>
            <a:r>
              <a:rPr lang="cs-CZ" sz="2000" dirty="0"/>
              <a:t> </a:t>
            </a:r>
            <a:r>
              <a:rPr lang="cs-CZ" sz="2000" dirty="0" err="1"/>
              <a:t>deviation</a:t>
            </a:r>
            <a:endParaRPr lang="cs-CZ" sz="20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000" dirty="0"/>
              <a:t>(</a:t>
            </a:r>
            <a:r>
              <a:rPr lang="cs-CZ" sz="2000" dirty="0" err="1"/>
              <a:t>actual</a:t>
            </a:r>
            <a:r>
              <a:rPr lang="cs-CZ" sz="2000" dirty="0"/>
              <a:t> </a:t>
            </a:r>
            <a:r>
              <a:rPr lang="cs-CZ" sz="2000" dirty="0" err="1"/>
              <a:t>quantity</a:t>
            </a:r>
            <a:r>
              <a:rPr lang="cs-CZ" sz="2000" dirty="0"/>
              <a:t> – </a:t>
            </a:r>
            <a:r>
              <a:rPr lang="cs-CZ" sz="2000" dirty="0" err="1"/>
              <a:t>planned</a:t>
            </a:r>
            <a:r>
              <a:rPr lang="cs-CZ" sz="2000" dirty="0"/>
              <a:t> </a:t>
            </a:r>
            <a:r>
              <a:rPr lang="cs-CZ" sz="2000" dirty="0" err="1"/>
              <a:t>quantity</a:t>
            </a:r>
            <a:r>
              <a:rPr lang="cs-CZ" sz="2000" dirty="0"/>
              <a:t>) * </a:t>
            </a:r>
            <a:r>
              <a:rPr lang="cs-CZ" sz="2000" dirty="0" err="1"/>
              <a:t>planned</a:t>
            </a:r>
            <a:r>
              <a:rPr lang="cs-CZ" sz="2000" dirty="0"/>
              <a:t> </a:t>
            </a:r>
            <a:r>
              <a:rPr lang="cs-CZ" sz="2000" dirty="0" err="1"/>
              <a:t>price</a:t>
            </a: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endParaRPr lang="cs-CZ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err="1"/>
              <a:t>Price</a:t>
            </a:r>
            <a:r>
              <a:rPr lang="cs-CZ" sz="2000" dirty="0"/>
              <a:t> variance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000" dirty="0"/>
              <a:t>(</a:t>
            </a:r>
            <a:r>
              <a:rPr lang="cs-CZ" sz="2000" dirty="0" err="1"/>
              <a:t>actual</a:t>
            </a:r>
            <a:r>
              <a:rPr lang="cs-CZ" sz="2000" dirty="0"/>
              <a:t> </a:t>
            </a:r>
            <a:r>
              <a:rPr lang="cs-CZ" sz="2000" dirty="0" err="1"/>
              <a:t>price</a:t>
            </a:r>
            <a:r>
              <a:rPr lang="cs-CZ" sz="2000" dirty="0"/>
              <a:t> - </a:t>
            </a:r>
            <a:r>
              <a:rPr lang="cs-CZ" sz="2000" dirty="0" err="1"/>
              <a:t>planned</a:t>
            </a:r>
            <a:r>
              <a:rPr lang="cs-CZ" sz="2000" dirty="0"/>
              <a:t> </a:t>
            </a:r>
            <a:r>
              <a:rPr lang="cs-CZ" sz="2000" dirty="0" err="1"/>
              <a:t>price</a:t>
            </a:r>
            <a:r>
              <a:rPr lang="cs-CZ" sz="2000" dirty="0"/>
              <a:t>) * </a:t>
            </a:r>
            <a:r>
              <a:rPr lang="cs-CZ" sz="2000" dirty="0" err="1"/>
              <a:t>actual</a:t>
            </a:r>
            <a:r>
              <a:rPr lang="cs-CZ" sz="2000" dirty="0"/>
              <a:t> </a:t>
            </a:r>
            <a:r>
              <a:rPr lang="cs-CZ" sz="2000" dirty="0" err="1"/>
              <a:t>quantity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936284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7090</TotalTime>
  <Words>305</Words>
  <Application>Microsoft Office PowerPoint</Application>
  <PresentationFormat>Předvádění na obrazovce (4:3)</PresentationFormat>
  <Paragraphs>85</Paragraphs>
  <Slides>10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sady Office</vt:lpstr>
      <vt:lpstr>Vlastní návrh</vt:lpstr>
      <vt:lpstr>Prezentace aplikace PowerPoint</vt:lpstr>
      <vt:lpstr>Prezentace aplikace PowerPoint</vt:lpstr>
      <vt:lpstr>Variance / Variations</vt:lpstr>
      <vt:lpstr>Variance</vt:lpstr>
      <vt:lpstr>Profit deviation (or economic results)</vt:lpstr>
      <vt:lpstr>Variance</vt:lpstr>
      <vt:lpstr>Profit deviation (or economic results)</vt:lpstr>
      <vt:lpstr>Profit deviation (or economic results)</vt:lpstr>
      <vt:lpstr>Variance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student</cp:lastModifiedBy>
  <cp:revision>80</cp:revision>
  <dcterms:created xsi:type="dcterms:W3CDTF">2016-03-17T12:08:01Z</dcterms:created>
  <dcterms:modified xsi:type="dcterms:W3CDTF">2023-10-16T06:04:44Z</dcterms:modified>
</cp:coreProperties>
</file>