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9A9E-4700-82FB-E411D615BB39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9A9E-4700-82FB-E411D615BB39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9A9E-4700-82FB-E411D615BB39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9A9E-4700-82FB-E411D615BB39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9E-4700-82FB-E411D615B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3E-4526-9923-6AD659D7FA8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3E-4526-9923-6AD659D7FA8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3E-4526-9923-6AD659D7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234592"/>
        <c:axId val="426233416"/>
      </c:lineChart>
      <c:catAx>
        <c:axId val="426234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cs-CZ"/>
          </a:p>
        </c:txPr>
        <c:crossAx val="426233416"/>
        <c:crosses val="autoZero"/>
        <c:auto val="1"/>
        <c:lblAlgn val="ctr"/>
        <c:lblOffset val="100"/>
        <c:noMultiLvlLbl val="0"/>
      </c:catAx>
      <c:valAx>
        <c:axId val="426233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23459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E-business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Surname</a:t>
            </a:r>
            <a:endParaRPr lang="cs-CZ" altLang="cs-CZ" sz="9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mtClean="0"/>
              <a:t>Title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421</Words>
  <Application>Microsoft Office PowerPoint</Application>
  <PresentationFormat>Předvádění na obrazovce (16:9)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Name of presentation</vt:lpstr>
      <vt:lpstr>Title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45</cp:revision>
  <dcterms:created xsi:type="dcterms:W3CDTF">2016-07-06T15:42:34Z</dcterms:created>
  <dcterms:modified xsi:type="dcterms:W3CDTF">2022-09-19T15:51:30Z</dcterms:modified>
</cp:coreProperties>
</file>